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2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57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6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6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11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6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6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19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70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4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4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6B69-1E7B-452E-AEE2-7CF2478E64BD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0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 Portfolio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Thread, Socket, MySQL, </a:t>
            </a:r>
            <a:r>
              <a:rPr lang="en-US" altLang="ko-KR" dirty="0" err="1" smtClean="0"/>
              <a:t>Javax</a:t>
            </a:r>
            <a:r>
              <a:rPr lang="en-US" altLang="ko-KR" dirty="0" smtClean="0"/>
              <a:t>(swing)</a:t>
            </a:r>
          </a:p>
          <a:p>
            <a:r>
              <a:rPr lang="ko-KR" altLang="en-US" dirty="0" smtClean="0"/>
              <a:t>수정</a:t>
            </a:r>
            <a:r>
              <a:rPr lang="en-US" altLang="ko-KR" dirty="0" smtClean="0"/>
              <a:t>-</a:t>
            </a:r>
            <a:r>
              <a:rPr lang="ko-KR" altLang="en-US" dirty="0" smtClean="0"/>
              <a:t>즉시반영되는 테이블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구현하기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747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838201" y="1930401"/>
            <a:ext cx="10515599" cy="4610468"/>
            <a:chOff x="1446415" y="515389"/>
            <a:chExt cx="9518077" cy="6096000"/>
          </a:xfrm>
        </p:grpSpPr>
        <p:sp>
          <p:nvSpPr>
            <p:cNvPr id="9" name="직사각형 8"/>
            <p:cNvSpPr/>
            <p:nvPr/>
          </p:nvSpPr>
          <p:spPr>
            <a:xfrm>
              <a:off x="1446415" y="515389"/>
              <a:ext cx="1911928" cy="24688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303522" y="4339245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Server</a:t>
              </a:r>
              <a:endParaRPr lang="ko-KR" altLang="en-US" sz="1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03522" y="579674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MySQL</a:t>
              </a:r>
              <a:endParaRPr lang="ko-KR" altLang="en-US" sz="12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95798" y="192301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Client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95798" y="76200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GUI</a:t>
              </a:r>
              <a:endParaRPr lang="ko-KR" altLang="en-US" sz="12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981798" y="515389"/>
              <a:ext cx="1911928" cy="24688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31181" y="192301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Client</a:t>
              </a:r>
              <a:endParaRPr lang="ko-KR" altLang="en-US" sz="12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31181" y="76200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GUI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517181" y="515389"/>
              <a:ext cx="1911928" cy="24688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766564" y="192301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Client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766564" y="76200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GUI</a:t>
              </a:r>
              <a:endParaRPr lang="ko-KR" altLang="en-US" sz="12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052564" y="515389"/>
              <a:ext cx="1911928" cy="24688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301947" y="192301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Client</a:t>
              </a:r>
              <a:endParaRPr lang="ko-KR" altLang="en-US" sz="12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9301947" y="76200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GUI</a:t>
              </a:r>
              <a:endParaRPr lang="ko-KR" altLang="en-US" sz="1200" dirty="0"/>
            </a:p>
          </p:txBody>
        </p:sp>
        <p:cxnSp>
          <p:nvCxnSpPr>
            <p:cNvPr id="42" name="직선 화살표 연결선 41"/>
            <p:cNvCxnSpPr>
              <a:stCxn id="7" idx="2"/>
            </p:cNvCxnSpPr>
            <p:nvPr/>
          </p:nvCxnSpPr>
          <p:spPr>
            <a:xfrm>
              <a:off x="2398223" y="2737659"/>
              <a:ext cx="3162994" cy="16015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1" idx="2"/>
            </p:cNvCxnSpPr>
            <p:nvPr/>
          </p:nvCxnSpPr>
          <p:spPr>
            <a:xfrm>
              <a:off x="4933606" y="2737659"/>
              <a:ext cx="951808" cy="16015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34" idx="2"/>
            </p:cNvCxnSpPr>
            <p:nvPr/>
          </p:nvCxnSpPr>
          <p:spPr>
            <a:xfrm flipH="1">
              <a:off x="6134797" y="2737659"/>
              <a:ext cx="1334192" cy="16015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H="1">
              <a:off x="6338456" y="2737659"/>
              <a:ext cx="3660678" cy="16015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" idx="2"/>
              <a:endCxn id="6" idx="0"/>
            </p:cNvCxnSpPr>
            <p:nvPr/>
          </p:nvCxnSpPr>
          <p:spPr>
            <a:xfrm>
              <a:off x="6005947" y="5153891"/>
              <a:ext cx="0" cy="6428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2398223" y="1576649"/>
              <a:ext cx="0" cy="3463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4944229" y="1576649"/>
              <a:ext cx="0" cy="3463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7490235" y="1576649"/>
              <a:ext cx="0" cy="3463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10036241" y="1576649"/>
              <a:ext cx="0" cy="3463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기본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4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클래스 및 라이브러리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3321"/>
            <a:ext cx="2219635" cy="3410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83747"/>
            <a:ext cx="2324424" cy="44773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776451" y="5735783"/>
            <a:ext cx="2086494" cy="191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2945" y="5735783"/>
            <a:ext cx="477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 연결을 위한 드라이버 및 클래스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948017" y="4837032"/>
            <a:ext cx="2848357" cy="3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77193" y="5280645"/>
            <a:ext cx="2385752" cy="646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62945" y="4691157"/>
            <a:ext cx="670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유저의 </a:t>
            </a:r>
            <a:r>
              <a:rPr lang="en-US" altLang="ko-KR" dirty="0" err="1" smtClean="0"/>
              <a:t>PrintWriter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 이름을 저장하는 클래스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906751" y="3427480"/>
            <a:ext cx="177331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62945" y="3242814"/>
            <a:ext cx="576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ResultSet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변환하고 객체 직렬화를 통해 </a:t>
            </a:r>
            <a:r>
              <a:rPr lang="en-US" altLang="ko-KR" dirty="0" err="1" smtClean="0"/>
              <a:t>ObjectOutputStream</a:t>
            </a:r>
            <a:r>
              <a:rPr lang="ko-KR" altLang="en-US" dirty="0" smtClean="0"/>
              <a:t>으로 송신 가능하게 하는 클래스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2635135" y="2474472"/>
            <a:ext cx="2044930" cy="505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62945" y="2195477"/>
            <a:ext cx="50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query</a:t>
            </a:r>
            <a:r>
              <a:rPr lang="ko-KR" altLang="en-US" dirty="0" smtClean="0"/>
              <a:t>문을 받은 뒤 테이블에 반영하는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4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실행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cxnSp>
        <p:nvCxnSpPr>
          <p:cNvPr id="67" name="직선 화살표 연결선 66"/>
          <p:cNvCxnSpPr/>
          <p:nvPr/>
        </p:nvCxnSpPr>
        <p:spPr>
          <a:xfrm flipH="1">
            <a:off x="3291840" y="3142697"/>
            <a:ext cx="1718" cy="232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07" y="3375621"/>
            <a:ext cx="5420600" cy="6220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2304" y="2255081"/>
            <a:ext cx="905425" cy="8876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207" y="4230581"/>
            <a:ext cx="1648055" cy="409632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 flipH="1">
            <a:off x="3290122" y="3990470"/>
            <a:ext cx="1718" cy="232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52304" y="3376108"/>
            <a:ext cx="905425" cy="12641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207" y="4885273"/>
            <a:ext cx="3572374" cy="219106"/>
          </a:xfrm>
          <a:prstGeom prst="rect">
            <a:avLst/>
          </a:prstGeom>
        </p:spPr>
      </p:pic>
      <p:cxnSp>
        <p:nvCxnSpPr>
          <p:cNvPr id="29" name="직선 화살표 연결선 28"/>
          <p:cNvCxnSpPr/>
          <p:nvPr/>
        </p:nvCxnSpPr>
        <p:spPr>
          <a:xfrm flipH="1">
            <a:off x="3287693" y="4640213"/>
            <a:ext cx="1718" cy="232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52304" y="4884796"/>
            <a:ext cx="905425" cy="9431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207" y="5359599"/>
            <a:ext cx="3000794" cy="457264"/>
          </a:xfrm>
          <a:prstGeom prst="rect">
            <a:avLst/>
          </a:prstGeom>
        </p:spPr>
      </p:pic>
      <p:cxnSp>
        <p:nvCxnSpPr>
          <p:cNvPr id="32" name="직선 화살표 연결선 31"/>
          <p:cNvCxnSpPr/>
          <p:nvPr/>
        </p:nvCxnSpPr>
        <p:spPr>
          <a:xfrm flipH="1">
            <a:off x="3287693" y="5111010"/>
            <a:ext cx="1718" cy="232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72483" y="5324198"/>
            <a:ext cx="5213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이벤트</a:t>
            </a:r>
            <a:r>
              <a:rPr lang="en-US" altLang="ko-KR" sz="1400" dirty="0" smtClean="0"/>
              <a:t>(value</a:t>
            </a:r>
            <a:r>
              <a:rPr lang="ko-KR" altLang="en-US" sz="1400" dirty="0" smtClean="0"/>
              <a:t>의 변경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감지하면 </a:t>
            </a:r>
            <a:r>
              <a:rPr lang="en-US" altLang="ko-KR" sz="1400" dirty="0" err="1" smtClean="0"/>
              <a:t>printwriter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query</a:t>
            </a:r>
            <a:r>
              <a:rPr lang="ko-KR" altLang="en-US" sz="1400" dirty="0" smtClean="0"/>
              <a:t>문을 보냄</a:t>
            </a:r>
            <a:endParaRPr lang="ko-KR" altLang="en-US" sz="1400" dirty="0"/>
          </a:p>
        </p:txBody>
      </p:sp>
      <p:cxnSp>
        <p:nvCxnSpPr>
          <p:cNvPr id="39" name="직선 화살표 연결선 38"/>
          <p:cNvCxnSpPr>
            <a:endCxn id="17" idx="1"/>
          </p:cNvCxnSpPr>
          <p:nvPr/>
        </p:nvCxnSpPr>
        <p:spPr>
          <a:xfrm>
            <a:off x="4247804" y="5478086"/>
            <a:ext cx="142467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8207" y="2255081"/>
            <a:ext cx="3610479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실행 화면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72440" y="1635704"/>
            <a:ext cx="3617422" cy="3253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023" y="2073159"/>
            <a:ext cx="1817840" cy="21641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2073158"/>
            <a:ext cx="2146069" cy="21641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537" y="2401623"/>
            <a:ext cx="2075411" cy="2075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" y="2401623"/>
            <a:ext cx="1447800" cy="19916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" y="2712847"/>
            <a:ext cx="1314633" cy="58110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" y="3436846"/>
            <a:ext cx="3617421" cy="23875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8537" y="3449318"/>
            <a:ext cx="3614651" cy="213806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278023" y="1635703"/>
            <a:ext cx="3617422" cy="3253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1864" y="3462487"/>
            <a:ext cx="3617422" cy="187467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8083606" y="1635703"/>
            <a:ext cx="3617422" cy="3253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Other Client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606" y="2071353"/>
            <a:ext cx="2146069" cy="21641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326" y="2738462"/>
            <a:ext cx="1447800" cy="19916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777" y="2730090"/>
            <a:ext cx="2075411" cy="207541"/>
          </a:xfrm>
          <a:prstGeom prst="rect">
            <a:avLst/>
          </a:prstGeom>
        </p:spPr>
      </p:pic>
      <p:cxnSp>
        <p:nvCxnSpPr>
          <p:cNvPr id="37" name="직선 화살표 연결선 36"/>
          <p:cNvCxnSpPr>
            <a:stCxn id="21" idx="3"/>
            <a:endCxn id="22" idx="1"/>
          </p:cNvCxnSpPr>
          <p:nvPr/>
        </p:nvCxnSpPr>
        <p:spPr>
          <a:xfrm>
            <a:off x="2618509" y="2181363"/>
            <a:ext cx="1670028" cy="324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2" idx="1"/>
            <a:endCxn id="23" idx="3"/>
          </p:cNvCxnSpPr>
          <p:nvPr/>
        </p:nvCxnSpPr>
        <p:spPr>
          <a:xfrm flipH="1" flipV="1">
            <a:off x="1920240" y="2501208"/>
            <a:ext cx="2368297" cy="4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endCxn id="26" idx="3"/>
          </p:cNvCxnSpPr>
          <p:nvPr/>
        </p:nvCxnSpPr>
        <p:spPr>
          <a:xfrm rot="5400000">
            <a:off x="1682161" y="2765318"/>
            <a:ext cx="342995" cy="1331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365375" y="2771151"/>
            <a:ext cx="14381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엔터나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focus out</a:t>
            </a:r>
            <a:r>
              <a:rPr lang="ko-KR" altLang="en-US" sz="1050" dirty="0" smtClean="0"/>
              <a:t>을 통해 </a:t>
            </a:r>
            <a:r>
              <a:rPr lang="en-US" altLang="ko-KR" sz="1050" dirty="0" smtClean="0"/>
              <a:t>value </a:t>
            </a:r>
            <a:r>
              <a:rPr lang="ko-KR" altLang="en-US" sz="1050" dirty="0" smtClean="0"/>
              <a:t>변경</a:t>
            </a:r>
            <a:endParaRPr lang="ko-KR" altLang="en-US" sz="1050" dirty="0"/>
          </a:p>
        </p:txBody>
      </p:sp>
      <p:cxnSp>
        <p:nvCxnSpPr>
          <p:cNvPr id="68" name="직선 화살표 연결선 67"/>
          <p:cNvCxnSpPr>
            <a:stCxn id="27" idx="3"/>
            <a:endCxn id="28" idx="1"/>
          </p:cNvCxnSpPr>
          <p:nvPr/>
        </p:nvCxnSpPr>
        <p:spPr>
          <a:xfrm flipV="1">
            <a:off x="4089861" y="3556221"/>
            <a:ext cx="19867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32" idx="1"/>
            <a:endCxn id="34" idx="0"/>
          </p:cNvCxnSpPr>
          <p:nvPr/>
        </p:nvCxnSpPr>
        <p:spPr>
          <a:xfrm flipH="1">
            <a:off x="6865483" y="2179558"/>
            <a:ext cx="1218123" cy="550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34" idx="3"/>
            <a:endCxn id="33" idx="1"/>
          </p:cNvCxnSpPr>
          <p:nvPr/>
        </p:nvCxnSpPr>
        <p:spPr>
          <a:xfrm>
            <a:off x="7903188" y="2833861"/>
            <a:ext cx="226138" cy="4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28" idx="3"/>
            <a:endCxn id="30" idx="1"/>
          </p:cNvCxnSpPr>
          <p:nvPr/>
        </p:nvCxnSpPr>
        <p:spPr>
          <a:xfrm>
            <a:off x="7903188" y="3556221"/>
            <a:ext cx="198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30" idx="2"/>
          </p:cNvCxnSpPr>
          <p:nvPr/>
        </p:nvCxnSpPr>
        <p:spPr>
          <a:xfrm>
            <a:off x="9910575" y="3649954"/>
            <a:ext cx="0" cy="32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357728" y="3973484"/>
            <a:ext cx="1105694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050" dirty="0" smtClean="0"/>
              <a:t>테이블 값 변경</a:t>
            </a:r>
            <a:endParaRPr lang="ko-KR" altLang="en-US" sz="1050" dirty="0"/>
          </a:p>
        </p:txBody>
      </p:sp>
      <p:cxnSp>
        <p:nvCxnSpPr>
          <p:cNvPr id="90" name="꺾인 연결선 89"/>
          <p:cNvCxnSpPr>
            <a:endCxn id="67" idx="1"/>
          </p:cNvCxnSpPr>
          <p:nvPr/>
        </p:nvCxnSpPr>
        <p:spPr>
          <a:xfrm flipV="1">
            <a:off x="1787073" y="2978900"/>
            <a:ext cx="578302" cy="177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7" idx="2"/>
          </p:cNvCxnSpPr>
          <p:nvPr/>
        </p:nvCxnSpPr>
        <p:spPr>
          <a:xfrm flipH="1">
            <a:off x="3084022" y="3186649"/>
            <a:ext cx="404" cy="250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66685" y="416770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오류가 발생할 경우</a:t>
            </a:r>
            <a:endParaRPr lang="ko-KR" altLang="en-US" dirty="0"/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685" y="5075168"/>
            <a:ext cx="3636769" cy="194827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9903" y="5103352"/>
            <a:ext cx="5486396" cy="333286"/>
          </a:xfrm>
          <a:prstGeom prst="rect">
            <a:avLst/>
          </a:prstGeom>
        </p:spPr>
      </p:pic>
      <p:sp>
        <p:nvSpPr>
          <p:cNvPr id="108" name="직사각형 107"/>
          <p:cNvSpPr/>
          <p:nvPr/>
        </p:nvSpPr>
        <p:spPr>
          <a:xfrm>
            <a:off x="466685" y="4611289"/>
            <a:ext cx="3617422" cy="3253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5349903" y="4598817"/>
            <a:ext cx="3617422" cy="3253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</a:p>
        </p:txBody>
      </p:sp>
      <p:cxnSp>
        <p:nvCxnSpPr>
          <p:cNvPr id="110" name="직선 화살표 연결선 109"/>
          <p:cNvCxnSpPr>
            <a:stCxn id="106" idx="3"/>
            <a:endCxn id="107" idx="1"/>
          </p:cNvCxnSpPr>
          <p:nvPr/>
        </p:nvCxnSpPr>
        <p:spPr>
          <a:xfrm>
            <a:off x="4103454" y="5172582"/>
            <a:ext cx="1246449" cy="97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298591" y="5442506"/>
            <a:ext cx="1923892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050" dirty="0" smtClean="0"/>
              <a:t>try-catch</a:t>
            </a:r>
            <a:r>
              <a:rPr lang="ko-KR" altLang="en-US" sz="1050" dirty="0" smtClean="0"/>
              <a:t>를 통해 오류 캐치</a:t>
            </a:r>
            <a:endParaRPr lang="ko-KR" altLang="en-US" sz="1050" dirty="0"/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7345" y="5369282"/>
            <a:ext cx="4302327" cy="505843"/>
          </a:xfrm>
          <a:prstGeom prst="rect">
            <a:avLst/>
          </a:prstGeom>
        </p:spPr>
      </p:pic>
      <p:cxnSp>
        <p:nvCxnSpPr>
          <p:cNvPr id="116" name="직선 화살표 연결선 115"/>
          <p:cNvCxnSpPr>
            <a:stCxn id="107" idx="1"/>
            <a:endCxn id="115" idx="3"/>
          </p:cNvCxnSpPr>
          <p:nvPr/>
        </p:nvCxnSpPr>
        <p:spPr>
          <a:xfrm flipH="1">
            <a:off x="4769672" y="5269995"/>
            <a:ext cx="580231" cy="352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66685" y="5926318"/>
            <a:ext cx="2956961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050" dirty="0" smtClean="0"/>
              <a:t>오류 구문을 전달받으면 프로그램 종료</a:t>
            </a:r>
            <a:endParaRPr lang="ko-KR" altLang="en-US" sz="1050" dirty="0"/>
          </a:p>
        </p:txBody>
      </p:sp>
      <p:sp>
        <p:nvSpPr>
          <p:cNvPr id="125" name="TextBox 124"/>
          <p:cNvSpPr txBox="1"/>
          <p:nvPr/>
        </p:nvSpPr>
        <p:spPr>
          <a:xfrm>
            <a:off x="4278023" y="3675597"/>
            <a:ext cx="3617422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050" dirty="0" smtClean="0"/>
              <a:t>Broadcast </a:t>
            </a:r>
            <a:r>
              <a:rPr lang="ko-KR" altLang="en-US" sz="1050" dirty="0" err="1" smtClean="0"/>
              <a:t>메소드를</a:t>
            </a:r>
            <a:r>
              <a:rPr lang="ko-KR" altLang="en-US" sz="1050" dirty="0" smtClean="0"/>
              <a:t> 통해 전송한 클라이언트를 제외한 모든 클라이언트에 전송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9589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5590"/>
            <a:ext cx="3133979" cy="33151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404" y="1755590"/>
            <a:ext cx="3112204" cy="331517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864862" y="4729684"/>
            <a:ext cx="1077843" cy="4059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2"/>
          </p:cNvCxnSpPr>
          <p:nvPr/>
        </p:nvCxnSpPr>
        <p:spPr>
          <a:xfrm flipH="1">
            <a:off x="2402378" y="5135666"/>
            <a:ext cx="1406" cy="408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5609491"/>
            <a:ext cx="3483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추가 버튼 </a:t>
            </a:r>
            <a:r>
              <a:rPr lang="en-US" altLang="ko-KR" sz="1100" dirty="0" smtClean="0"/>
              <a:t>-&gt; </a:t>
            </a:r>
            <a:r>
              <a:rPr lang="ko-KR" altLang="en-US" sz="1100" dirty="0" smtClean="0"/>
              <a:t>새로운 </a:t>
            </a:r>
            <a:r>
              <a:rPr lang="en-US" altLang="ko-KR" sz="1100" dirty="0" smtClean="0"/>
              <a:t>row</a:t>
            </a:r>
            <a:r>
              <a:rPr lang="ko-KR" altLang="en-US" sz="1100" dirty="0" smtClean="0"/>
              <a:t>을 추가함</a:t>
            </a:r>
            <a:endParaRPr lang="en-US" altLang="ko-KR" sz="1100" dirty="0" smtClean="0"/>
          </a:p>
          <a:p>
            <a:r>
              <a:rPr lang="ko-KR" altLang="en-US" sz="1100" dirty="0" smtClean="0"/>
              <a:t>삭제 버튼 </a:t>
            </a:r>
            <a:r>
              <a:rPr lang="en-US" altLang="ko-KR" sz="1100" dirty="0" smtClean="0"/>
              <a:t>-&gt; </a:t>
            </a:r>
            <a:r>
              <a:rPr lang="ko-KR" altLang="en-US" sz="1100" dirty="0" smtClean="0"/>
              <a:t>선택한 </a:t>
            </a:r>
            <a:r>
              <a:rPr lang="en-US" altLang="ko-KR" sz="1100" dirty="0" smtClean="0"/>
              <a:t>row</a:t>
            </a:r>
            <a:r>
              <a:rPr lang="ko-KR" altLang="en-US" sz="1100" dirty="0" smtClean="0"/>
              <a:t>을 삭제함</a:t>
            </a:r>
            <a:endParaRPr lang="ko-KR" altLang="en-US" sz="11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l="6420"/>
          <a:stretch/>
        </p:blipFill>
        <p:spPr>
          <a:xfrm>
            <a:off x="4574173" y="1755590"/>
            <a:ext cx="2210762" cy="221629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783040" y="1839627"/>
            <a:ext cx="1442238" cy="47131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0" idx="2"/>
          </p:cNvCxnSpPr>
          <p:nvPr/>
        </p:nvCxnSpPr>
        <p:spPr>
          <a:xfrm>
            <a:off x="5504159" y="2310939"/>
            <a:ext cx="0" cy="1845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80444" y="4156026"/>
            <a:ext cx="328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Column</a:t>
            </a:r>
            <a:r>
              <a:rPr lang="ko-KR" altLang="en-US" sz="1100" dirty="0" smtClean="0"/>
              <a:t>을 드래그하여 원하는 곳에 놓을 수 있음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저장되지는 않음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27" name="직선 화살표 연결선 26"/>
          <p:cNvCxnSpPr>
            <a:stCxn id="20" idx="3"/>
            <a:endCxn id="30" idx="1"/>
          </p:cNvCxnSpPr>
          <p:nvPr/>
        </p:nvCxnSpPr>
        <p:spPr>
          <a:xfrm>
            <a:off x="6225278" y="2075283"/>
            <a:ext cx="22421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467404" y="1839627"/>
            <a:ext cx="1625202" cy="47131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000" dirty="0" smtClean="0"/>
              <a:t>테이블의 첫 번째 컬럼이 항상 숫자로 이루어진 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이어야 함</a:t>
            </a:r>
            <a:endParaRPr lang="en-US" altLang="ko-KR" sz="20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 smtClean="0"/>
              <a:t>테이블의 데이터 동적 할당을 하지 않았음</a:t>
            </a:r>
            <a:endParaRPr lang="en-US" altLang="ko-KR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 smtClean="0"/>
              <a:t>서버에서 미리 정한 </a:t>
            </a:r>
            <a:r>
              <a:rPr lang="en-US" altLang="ko-KR" sz="2000" dirty="0" smtClean="0"/>
              <a:t>schema</a:t>
            </a:r>
            <a:r>
              <a:rPr lang="ko-KR" altLang="en-US" sz="2000" dirty="0" smtClean="0"/>
              <a:t>에만 접근할 수 있음</a:t>
            </a:r>
            <a:endParaRPr lang="en-US" altLang="ko-KR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 smtClean="0"/>
              <a:t>테이블에 정규식에 포함되는 특정 패턴이나 </a:t>
            </a:r>
            <a:r>
              <a:rPr lang="en-US" altLang="ko-KR" sz="2000" dirty="0" err="1" smtClean="0"/>
              <a:t>sql</a:t>
            </a:r>
            <a:r>
              <a:rPr lang="en-US" altLang="ko-KR" sz="2000" dirty="0" smtClean="0"/>
              <a:t> query</a:t>
            </a:r>
            <a:r>
              <a:rPr lang="ko-KR" altLang="en-US" sz="2000" dirty="0" smtClean="0"/>
              <a:t>에 영향을 끼치는 특수기호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마지막에 </a:t>
            </a:r>
            <a:r>
              <a:rPr lang="en-US" altLang="ko-KR" sz="2000" dirty="0" smtClean="0"/>
              <a:t>‘ 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등을 하면 에러가 남</a:t>
            </a:r>
            <a:endParaRPr lang="en-US" altLang="ko-KR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10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524000" y="2601883"/>
            <a:ext cx="9144000" cy="90807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감사랑합니다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4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201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Java Portfolio</vt:lpstr>
      <vt:lpstr>기본 구조</vt:lpstr>
      <vt:lpstr>주요 클래스 및 라이브러리</vt:lpstr>
      <vt:lpstr>주요 실행 구조</vt:lpstr>
      <vt:lpstr>주요 실행 화면</vt:lpstr>
      <vt:lpstr>UI</vt:lpstr>
      <vt:lpstr>한계</vt:lpstr>
      <vt:lpstr>감사랑합니다.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Portfolio</dc:title>
  <dc:creator>tj-bu-701-1</dc:creator>
  <cp:lastModifiedBy>tj-bu-701-1</cp:lastModifiedBy>
  <cp:revision>16</cp:revision>
  <dcterms:created xsi:type="dcterms:W3CDTF">2023-12-12T08:34:14Z</dcterms:created>
  <dcterms:modified xsi:type="dcterms:W3CDTF">2023-12-13T03:31:59Z</dcterms:modified>
</cp:coreProperties>
</file>