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6B69-1E7B-452E-AEE2-7CF2478E64B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Thread, Socket, MySQL, </a:t>
            </a:r>
            <a:r>
              <a:rPr lang="en-US" altLang="ko-KR" dirty="0" err="1" smtClean="0"/>
              <a:t>Javax</a:t>
            </a:r>
            <a:r>
              <a:rPr lang="en-US" altLang="ko-KR" dirty="0" smtClean="0"/>
              <a:t>(swing)</a:t>
            </a:r>
          </a:p>
          <a:p>
            <a:r>
              <a:rPr lang="ko-KR" altLang="en-US" dirty="0" smtClean="0"/>
              <a:t>수정</a:t>
            </a:r>
            <a:r>
              <a:rPr lang="en-US" altLang="ko-KR" dirty="0" smtClean="0"/>
              <a:t>-</a:t>
            </a:r>
            <a:r>
              <a:rPr lang="ko-KR" altLang="en-US" dirty="0" smtClean="0"/>
              <a:t>즉시반영되는 테이블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74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838201" y="1930401"/>
            <a:ext cx="10515599" cy="4610468"/>
            <a:chOff x="1446415" y="515389"/>
            <a:chExt cx="9518077" cy="6096000"/>
          </a:xfrm>
        </p:grpSpPr>
        <p:sp>
          <p:nvSpPr>
            <p:cNvPr id="9" name="직사각형 8"/>
            <p:cNvSpPr/>
            <p:nvPr/>
          </p:nvSpPr>
          <p:spPr>
            <a:xfrm>
              <a:off x="1446415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03522" y="4339245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03522" y="579674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MySQL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95798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5798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81798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31181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31181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17181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66564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6564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52564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01947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01947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>
              <a:stCxn id="7" idx="2"/>
            </p:cNvCxnSpPr>
            <p:nvPr/>
          </p:nvCxnSpPr>
          <p:spPr>
            <a:xfrm>
              <a:off x="2398223" y="2737659"/>
              <a:ext cx="3162994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1" idx="2"/>
            </p:cNvCxnSpPr>
            <p:nvPr/>
          </p:nvCxnSpPr>
          <p:spPr>
            <a:xfrm>
              <a:off x="4933606" y="2737659"/>
              <a:ext cx="95180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4" idx="2"/>
            </p:cNvCxnSpPr>
            <p:nvPr/>
          </p:nvCxnSpPr>
          <p:spPr>
            <a:xfrm flipH="1">
              <a:off x="6134797" y="2737659"/>
              <a:ext cx="1334192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338456" y="2737659"/>
              <a:ext cx="366067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" idx="2"/>
              <a:endCxn id="6" idx="0"/>
            </p:cNvCxnSpPr>
            <p:nvPr/>
          </p:nvCxnSpPr>
          <p:spPr>
            <a:xfrm>
              <a:off x="6005947" y="5153891"/>
              <a:ext cx="0" cy="642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98223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944229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7490235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0036241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클래스 및 라이브러리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321"/>
            <a:ext cx="2219635" cy="341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3747"/>
            <a:ext cx="2324424" cy="4477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76451" y="5735783"/>
            <a:ext cx="2086494" cy="19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945" y="5735783"/>
            <a:ext cx="47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연결을 위한 드라이버 및 클래스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48017" y="4837032"/>
            <a:ext cx="2848357" cy="3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77193" y="5280645"/>
            <a:ext cx="2385752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945" y="4691157"/>
            <a:ext cx="670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유저의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이름을 저장하는 클래스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906751" y="3427480"/>
            <a:ext cx="1773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2945" y="3242814"/>
            <a:ext cx="576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변환하고 객체 직렬화를 통해 </a:t>
            </a:r>
            <a:r>
              <a:rPr lang="en-US" altLang="ko-KR" dirty="0" err="1" smtClean="0"/>
              <a:t>ObjectOutputStream</a:t>
            </a:r>
            <a:r>
              <a:rPr lang="ko-KR" altLang="en-US" dirty="0" smtClean="0"/>
              <a:t>으로 송신 가능하게 하는 클래스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35135" y="2474472"/>
            <a:ext cx="2044930" cy="50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2945" y="2195477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</a:t>
            </a:r>
            <a:r>
              <a:rPr lang="ko-KR" altLang="en-US" dirty="0" smtClean="0"/>
              <a:t>문을 받은 뒤 테이블에 반영하는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4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561" t="-630"/>
          <a:stretch/>
        </p:blipFill>
        <p:spPr>
          <a:xfrm>
            <a:off x="7177640" y="205116"/>
            <a:ext cx="3784134" cy="39677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2267266" cy="257211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971833" y="1947899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133" y="570393"/>
            <a:ext cx="1333686" cy="714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713872" y="894400"/>
            <a:ext cx="1019967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  <a:endCxn id="10" idx="1"/>
          </p:cNvCxnSpPr>
          <p:nvPr/>
        </p:nvCxnSpPr>
        <p:spPr>
          <a:xfrm flipV="1">
            <a:off x="9733839" y="927631"/>
            <a:ext cx="1132294" cy="157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49" idx="1"/>
          </p:cNvCxnSpPr>
          <p:nvPr/>
        </p:nvCxnSpPr>
        <p:spPr>
          <a:xfrm flipH="1">
            <a:off x="8282732" y="927631"/>
            <a:ext cx="3917087" cy="10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66" y="3857805"/>
            <a:ext cx="4591691" cy="453931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49" idx="2"/>
            <a:endCxn id="19" idx="0"/>
          </p:cNvCxnSpPr>
          <p:nvPr/>
        </p:nvCxnSpPr>
        <p:spPr>
          <a:xfrm>
            <a:off x="10581095" y="2127479"/>
            <a:ext cx="2517" cy="17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82732" y="3484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733" y="6042063"/>
            <a:ext cx="4596725" cy="303473"/>
          </a:xfrm>
          <a:prstGeom prst="rect">
            <a:avLst/>
          </a:prstGeom>
        </p:spPr>
      </p:pic>
      <p:cxnSp>
        <p:nvCxnSpPr>
          <p:cNvPr id="36" name="직선 화살표 연결선 35"/>
          <p:cNvCxnSpPr>
            <a:stCxn id="19" idx="2"/>
            <a:endCxn id="23" idx="0"/>
          </p:cNvCxnSpPr>
          <p:nvPr/>
        </p:nvCxnSpPr>
        <p:spPr>
          <a:xfrm flipH="1">
            <a:off x="10581096" y="4311736"/>
            <a:ext cx="2516" cy="17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82733" y="567273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다른 클라이언트</a:t>
            </a: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732" y="1879523"/>
            <a:ext cx="4596725" cy="2479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rcRect t="1" r="46563" b="41233"/>
          <a:stretch/>
        </p:blipFill>
        <p:spPr>
          <a:xfrm>
            <a:off x="838200" y="4318780"/>
            <a:ext cx="2453640" cy="266758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188968"/>
            <a:ext cx="3187345" cy="428151"/>
          </a:xfrm>
          <a:prstGeom prst="rect">
            <a:avLst/>
          </a:prstGeom>
        </p:spPr>
      </p:pic>
      <p:cxnSp>
        <p:nvCxnSpPr>
          <p:cNvPr id="67" name="직선 화살표 연결선 66"/>
          <p:cNvCxnSpPr/>
          <p:nvPr/>
        </p:nvCxnSpPr>
        <p:spPr>
          <a:xfrm>
            <a:off x="1971833" y="2618194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Java Portfolio</vt:lpstr>
      <vt:lpstr>기본 구조</vt:lpstr>
      <vt:lpstr>주요 클래스 및 라이브러리</vt:lpstr>
      <vt:lpstr>실행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Portfolio</dc:title>
  <dc:creator>tj-bu-701-1</dc:creator>
  <cp:lastModifiedBy>tj-bu-701-1</cp:lastModifiedBy>
  <cp:revision>6</cp:revision>
  <dcterms:created xsi:type="dcterms:W3CDTF">2023-12-12T08:34:14Z</dcterms:created>
  <dcterms:modified xsi:type="dcterms:W3CDTF">2023-12-12T09:23:13Z</dcterms:modified>
</cp:coreProperties>
</file>