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9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embeddedFontLst>
    <p:embeddedFont>
      <p:font typeface="AppleSDGothicNeoR00" panose="02000503000000000000" pitchFamily="2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D85B"/>
    <a:srgbClr val="FF6699"/>
    <a:srgbClr val="FFE07D"/>
    <a:srgbClr val="FFE285"/>
    <a:srgbClr val="FFD966"/>
    <a:srgbClr val="292929"/>
    <a:srgbClr val="5F5F5F"/>
    <a:srgbClr val="DDDDD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7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1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9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4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6B69-1E7B-452E-AEE2-7CF2478E64BD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55C3-0F24-498C-BF28-3328FC0C9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8909" y="2789263"/>
            <a:ext cx="7043974" cy="945667"/>
          </a:xfrm>
        </p:spPr>
        <p:txBody>
          <a:bodyPr/>
          <a:lstStyle/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Auto Sync Table GUI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49498" y="3721693"/>
            <a:ext cx="6703536" cy="513037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Thread</a:t>
            </a:r>
            <a:r>
              <a:rPr lang="en-US" altLang="ko-KR" sz="1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Socket, </a:t>
            </a:r>
            <a:r>
              <a:rPr lang="en-US" altLang="ko-KR" sz="16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Javax</a:t>
            </a:r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(swing)			</a:t>
            </a:r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      </a:t>
            </a:r>
            <a:r>
              <a:rPr lang="en-US" altLang="ko-KR" sz="1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Database</a:t>
            </a:r>
            <a:r>
              <a:rPr lang="en-US" altLang="ko-KR" sz="1600" dirty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: MySQL</a:t>
            </a:r>
          </a:p>
          <a:p>
            <a:pPr algn="l"/>
            <a:endParaRPr lang="en-US" altLang="ko-KR" sz="1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763782" y="2308065"/>
            <a:ext cx="1164669" cy="2241870"/>
            <a:chOff x="9106557" y="2171484"/>
            <a:chExt cx="1164669" cy="224187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944055" y="2643277"/>
              <a:ext cx="327171" cy="1770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525306" y="2171484"/>
              <a:ext cx="327171" cy="1770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106557" y="2397978"/>
              <a:ext cx="327171" cy="1770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 rot="16200000" flipV="1">
            <a:off x="1052985" y="3399906"/>
            <a:ext cx="1831860" cy="581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99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4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24000" y="2601883"/>
            <a:ext cx="9144000" cy="90807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감사랑합니다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38520" y="2499283"/>
            <a:ext cx="6396105" cy="1558367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기존 테이블 관리 시스템에서는 하나의 컴퓨터에서 하나의 테이블을 관리할 수 있어 불편함이 많았습니다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따라서 여러 명이 동시에 관리 가능한 테이블 관리 시스템을 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Java</a:t>
            </a:r>
            <a:r>
              <a:rPr lang="ko-KR" altLang="en-US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이용해 만들어보았습니다</a:t>
            </a:r>
            <a:r>
              <a:rPr lang="en-US" altLang="ko-KR" sz="1800" dirty="0">
                <a:solidFill>
                  <a:schemeClr val="tx1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16200000" flipV="1">
            <a:off x="2845205" y="3399906"/>
            <a:ext cx="1831860" cy="581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0507067" y="171061"/>
            <a:ext cx="1000653" cy="582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Auto Sync Table GUI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507720" y="198462"/>
            <a:ext cx="434044" cy="532250"/>
            <a:chOff x="9106557" y="2171484"/>
            <a:chExt cx="1164669" cy="224187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944055" y="2643277"/>
              <a:ext cx="327171" cy="1770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9525306" y="2171484"/>
              <a:ext cx="327171" cy="1770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106557" y="2397978"/>
              <a:ext cx="327171" cy="1770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 rot="16200000" flipV="1">
            <a:off x="10240942" y="435493"/>
            <a:ext cx="532249" cy="58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6399" y="3105835"/>
            <a:ext cx="191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개발 목적 </a:t>
            </a:r>
            <a:endParaRPr lang="ko-KR" altLang="en-US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10507067" y="171061"/>
            <a:ext cx="1061617" cy="5825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</a:rPr>
              <a:t>Auto Sync Table GUI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507720" y="198462"/>
            <a:ext cx="434044" cy="532250"/>
            <a:chOff x="9106557" y="2171484"/>
            <a:chExt cx="1164669" cy="224187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944055" y="2643277"/>
              <a:ext cx="327171" cy="1770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9525306" y="2171484"/>
              <a:ext cx="327171" cy="1770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106557" y="2397978"/>
              <a:ext cx="327171" cy="17700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 rot="16200000" flipV="1">
            <a:off x="10240942" y="435493"/>
            <a:ext cx="532249" cy="581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399" y="3105835"/>
            <a:ext cx="191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개발 환경 </a:t>
            </a:r>
            <a:endParaRPr lang="ko-KR" altLang="en-US" sz="36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083511" y="2641789"/>
            <a:ext cx="5394461" cy="1574422"/>
            <a:chOff x="3396233" y="2746901"/>
            <a:chExt cx="5394461" cy="1574422"/>
          </a:xfrm>
        </p:grpSpPr>
        <p:pic>
          <p:nvPicPr>
            <p:cNvPr id="1026" name="Picture 2" descr="IntelliJ IDEA - 위키백과, 우리 모두의 백과사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589" y="2747565"/>
              <a:ext cx="1205090" cy="120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ySQL 리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433" y="2746901"/>
              <a:ext cx="1205090" cy="120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] 클래스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084" y="2747564"/>
              <a:ext cx="1928144" cy="120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396233" y="3951991"/>
              <a:ext cx="1487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IntelliJ IDEA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5785" y="3951991"/>
              <a:ext cx="908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Java</a:t>
              </a:r>
              <a:endParaRPr lang="en-US" altLang="ko-KR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1261" y="3951770"/>
              <a:ext cx="1369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MySQL</a:t>
              </a:r>
              <a:endParaRPr lang="en-US" altLang="ko-KR" dirty="0"/>
            </a:p>
          </p:txBody>
        </p:sp>
      </p:grpSp>
      <p:sp>
        <p:nvSpPr>
          <p:cNvPr id="28" name="직사각형 27"/>
          <p:cNvSpPr/>
          <p:nvPr/>
        </p:nvSpPr>
        <p:spPr>
          <a:xfrm rot="16200000" flipV="1">
            <a:off x="2845205" y="3399906"/>
            <a:ext cx="1831860" cy="581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3276600" y="2038350"/>
            <a:ext cx="6400800" cy="3706784"/>
            <a:chOff x="1446415" y="515389"/>
            <a:chExt cx="9518077" cy="6096000"/>
          </a:xfrm>
        </p:grpSpPr>
        <p:sp>
          <p:nvSpPr>
            <p:cNvPr id="9" name="직사각형 8"/>
            <p:cNvSpPr/>
            <p:nvPr/>
          </p:nvSpPr>
          <p:spPr>
            <a:xfrm>
              <a:off x="1446415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03522" y="4339245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Server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03522" y="579674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MySQL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95798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Client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95798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GUI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81798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31181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Client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31181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GUI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17181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66564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Client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66564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GUI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052564" y="515389"/>
              <a:ext cx="1911928" cy="2468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301947" y="192301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Client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301947" y="762003"/>
              <a:ext cx="1404850" cy="814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AppleSDGothicNeoR00" panose="02000503000000000000" pitchFamily="2" charset="-127"/>
                  <a:ea typeface="AppleSDGothicNeoR00" panose="02000503000000000000" pitchFamily="2" charset="-127"/>
                </a:rPr>
                <a:t>GUI</a:t>
              </a:r>
              <a:endParaRPr lang="ko-KR" altLang="en-US" sz="1200" dirty="0">
                <a:latin typeface="AppleSDGothicNeoR00" panose="02000503000000000000" pitchFamily="2" charset="-127"/>
                <a:ea typeface="AppleSDGothicNeoR00" panose="02000503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stCxn id="7" idx="2"/>
            </p:cNvCxnSpPr>
            <p:nvPr/>
          </p:nvCxnSpPr>
          <p:spPr>
            <a:xfrm>
              <a:off x="2398223" y="2737659"/>
              <a:ext cx="3162994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1" idx="2"/>
            </p:cNvCxnSpPr>
            <p:nvPr/>
          </p:nvCxnSpPr>
          <p:spPr>
            <a:xfrm>
              <a:off x="4933606" y="2737659"/>
              <a:ext cx="951808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4" idx="2"/>
            </p:cNvCxnSpPr>
            <p:nvPr/>
          </p:nvCxnSpPr>
          <p:spPr>
            <a:xfrm flipH="1">
              <a:off x="6134797" y="2737659"/>
              <a:ext cx="1334192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6338456" y="2737659"/>
              <a:ext cx="3660678" cy="16015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" idx="2"/>
              <a:endCxn id="6" idx="0"/>
            </p:cNvCxnSpPr>
            <p:nvPr/>
          </p:nvCxnSpPr>
          <p:spPr>
            <a:xfrm>
              <a:off x="6005947" y="5153891"/>
              <a:ext cx="0" cy="6428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98223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4944229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7490235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10036241" y="1576649"/>
              <a:ext cx="0" cy="3463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604729" y="249915"/>
            <a:ext cx="2671871" cy="1325563"/>
          </a:xfrm>
        </p:spPr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기본 구조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6200000" flipV="1">
            <a:off x="-75465" y="816869"/>
            <a:ext cx="1192097" cy="581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99"/>
              </a:solidFill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4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주요 클래스 및 라이브러리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321"/>
            <a:ext cx="2219635" cy="341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83747"/>
            <a:ext cx="2324424" cy="4477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776451" y="5735783"/>
            <a:ext cx="2086494" cy="191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2945" y="5735783"/>
            <a:ext cx="477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DB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연결을 위한 드라이버 및 클래스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48017" y="4837032"/>
            <a:ext cx="2848357" cy="3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77193" y="5280645"/>
            <a:ext cx="2385752" cy="646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2945" y="4691157"/>
            <a:ext cx="670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각 유저의 </a:t>
            </a:r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PrintWriter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, 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 이름을 저장하는 클래스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906751" y="3427480"/>
            <a:ext cx="17733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62945" y="3242814"/>
            <a:ext cx="576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ResultSet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</a:t>
            </a:r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List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로 변환하고 객체 직렬화를 통해 </a:t>
            </a:r>
            <a:r>
              <a:rPr lang="en-US" altLang="ko-KR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ObjectOutputStream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으로 송신 가능하게 하는 클래스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635135" y="2474472"/>
            <a:ext cx="2044930" cy="505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62945" y="2195477"/>
            <a:ext cx="5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query</a:t>
            </a:r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문을 받은 뒤 테이블에 반영하는 클래스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4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주요 실행 구조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3291840" y="3142697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07" y="3375621"/>
            <a:ext cx="5420600" cy="6220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2304" y="2255081"/>
            <a:ext cx="905425" cy="8876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Client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07" y="4230581"/>
            <a:ext cx="1648055" cy="409632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>
            <a:off x="3290122" y="3990470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52304" y="3376108"/>
            <a:ext cx="905425" cy="12641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Server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207" y="4885273"/>
            <a:ext cx="3572374" cy="219106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 flipH="1">
            <a:off x="3287693" y="4640213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52304" y="4884796"/>
            <a:ext cx="905425" cy="9431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Client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207" y="5359599"/>
            <a:ext cx="3000794" cy="457264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 flipH="1">
            <a:off x="3287693" y="5111010"/>
            <a:ext cx="1718" cy="2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72483" y="5324198"/>
            <a:ext cx="4657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이벤트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(value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의 변경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감지하면 </a:t>
            </a:r>
            <a:r>
              <a:rPr lang="en-US" altLang="ko-KR" sz="14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printwriter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가 </a:t>
            </a:r>
            <a:r>
              <a:rPr lang="en-US" altLang="ko-KR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query</a:t>
            </a:r>
            <a:r>
              <a:rPr lang="ko-KR" altLang="en-US" sz="14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문을 전송</a:t>
            </a:r>
            <a:endParaRPr lang="ko-KR" altLang="en-US" sz="14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39" name="직선 화살표 연결선 38"/>
          <p:cNvCxnSpPr>
            <a:endCxn id="17" idx="1"/>
          </p:cNvCxnSpPr>
          <p:nvPr/>
        </p:nvCxnSpPr>
        <p:spPr>
          <a:xfrm>
            <a:off x="4247804" y="5478086"/>
            <a:ext cx="14246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207" y="2255081"/>
            <a:ext cx="361047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주요 실행 화면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440" y="1635704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Client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23" y="2073159"/>
            <a:ext cx="1817840" cy="21641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2073158"/>
            <a:ext cx="2146069" cy="2164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537" y="2401623"/>
            <a:ext cx="2075411" cy="2075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" y="2401623"/>
            <a:ext cx="1447800" cy="19916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" y="2712847"/>
            <a:ext cx="1314633" cy="5811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" y="3436846"/>
            <a:ext cx="3617421" cy="23875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8537" y="3449318"/>
            <a:ext cx="3614651" cy="21380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78023" y="1635703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Server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1864" y="3462487"/>
            <a:ext cx="3617422" cy="18746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083606" y="1635703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Other Client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606" y="2071353"/>
            <a:ext cx="2146069" cy="21641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326" y="2738462"/>
            <a:ext cx="1447800" cy="19916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777" y="2730090"/>
            <a:ext cx="2075411" cy="207541"/>
          </a:xfrm>
          <a:prstGeom prst="rect">
            <a:avLst/>
          </a:prstGeom>
        </p:spPr>
      </p:pic>
      <p:cxnSp>
        <p:nvCxnSpPr>
          <p:cNvPr id="37" name="직선 화살표 연결선 36"/>
          <p:cNvCxnSpPr>
            <a:stCxn id="21" idx="3"/>
            <a:endCxn id="22" idx="1"/>
          </p:cNvCxnSpPr>
          <p:nvPr/>
        </p:nvCxnSpPr>
        <p:spPr>
          <a:xfrm>
            <a:off x="2618509" y="2181363"/>
            <a:ext cx="1670028" cy="32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2" idx="1"/>
            <a:endCxn id="23" idx="3"/>
          </p:cNvCxnSpPr>
          <p:nvPr/>
        </p:nvCxnSpPr>
        <p:spPr>
          <a:xfrm flipH="1" flipV="1">
            <a:off x="1920240" y="2501208"/>
            <a:ext cx="2368297" cy="4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endCxn id="26" idx="3"/>
          </p:cNvCxnSpPr>
          <p:nvPr/>
        </p:nvCxnSpPr>
        <p:spPr>
          <a:xfrm rot="5400000">
            <a:off x="1682161" y="2765318"/>
            <a:ext cx="342995" cy="1331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5375" y="2771151"/>
            <a:ext cx="1438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엔터나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en-US" altLang="ko-KR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focus out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통해 </a:t>
            </a:r>
            <a:r>
              <a:rPr lang="en-US" altLang="ko-KR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value 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변경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68" name="직선 화살표 연결선 67"/>
          <p:cNvCxnSpPr>
            <a:stCxn id="27" idx="3"/>
            <a:endCxn id="28" idx="1"/>
          </p:cNvCxnSpPr>
          <p:nvPr/>
        </p:nvCxnSpPr>
        <p:spPr>
          <a:xfrm flipV="1">
            <a:off x="4089861" y="3556221"/>
            <a:ext cx="1986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2" idx="1"/>
            <a:endCxn id="34" idx="0"/>
          </p:cNvCxnSpPr>
          <p:nvPr/>
        </p:nvCxnSpPr>
        <p:spPr>
          <a:xfrm flipH="1">
            <a:off x="6865483" y="2179558"/>
            <a:ext cx="1218123" cy="550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4" idx="3"/>
            <a:endCxn id="33" idx="1"/>
          </p:cNvCxnSpPr>
          <p:nvPr/>
        </p:nvCxnSpPr>
        <p:spPr>
          <a:xfrm>
            <a:off x="7903188" y="2833861"/>
            <a:ext cx="226138" cy="4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28" idx="3"/>
            <a:endCxn id="30" idx="1"/>
          </p:cNvCxnSpPr>
          <p:nvPr/>
        </p:nvCxnSpPr>
        <p:spPr>
          <a:xfrm>
            <a:off x="7903188" y="3556221"/>
            <a:ext cx="198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30" idx="2"/>
          </p:cNvCxnSpPr>
          <p:nvPr/>
        </p:nvCxnSpPr>
        <p:spPr>
          <a:xfrm>
            <a:off x="9910575" y="3649954"/>
            <a:ext cx="0" cy="32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57728" y="3973484"/>
            <a:ext cx="1105694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 값 변경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90" name="꺾인 연결선 89"/>
          <p:cNvCxnSpPr>
            <a:endCxn id="67" idx="1"/>
          </p:cNvCxnSpPr>
          <p:nvPr/>
        </p:nvCxnSpPr>
        <p:spPr>
          <a:xfrm flipV="1">
            <a:off x="1787073" y="2978900"/>
            <a:ext cx="578302" cy="177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7" idx="2"/>
          </p:cNvCxnSpPr>
          <p:nvPr/>
        </p:nvCxnSpPr>
        <p:spPr>
          <a:xfrm flipH="1">
            <a:off x="3084022" y="3186649"/>
            <a:ext cx="404" cy="250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6685" y="416770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오류가 발생할 경우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685" y="5075168"/>
            <a:ext cx="3636769" cy="194827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9903" y="5103352"/>
            <a:ext cx="5486396" cy="333286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466685" y="4611289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Client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49903" y="4598817"/>
            <a:ext cx="3617422" cy="325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Server</a:t>
            </a:r>
          </a:p>
        </p:txBody>
      </p:sp>
      <p:cxnSp>
        <p:nvCxnSpPr>
          <p:cNvPr id="110" name="직선 화살표 연결선 109"/>
          <p:cNvCxnSpPr>
            <a:stCxn id="106" idx="3"/>
            <a:endCxn id="107" idx="1"/>
          </p:cNvCxnSpPr>
          <p:nvPr/>
        </p:nvCxnSpPr>
        <p:spPr>
          <a:xfrm>
            <a:off x="4103454" y="5172582"/>
            <a:ext cx="1246449" cy="97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298591" y="5442506"/>
            <a:ext cx="1923892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try-catch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를 통해 오류 캐치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345" y="5369282"/>
            <a:ext cx="4302327" cy="505843"/>
          </a:xfrm>
          <a:prstGeom prst="rect">
            <a:avLst/>
          </a:prstGeom>
        </p:spPr>
      </p:pic>
      <p:cxnSp>
        <p:nvCxnSpPr>
          <p:cNvPr id="116" name="직선 화살표 연결선 115"/>
          <p:cNvCxnSpPr>
            <a:stCxn id="107" idx="1"/>
            <a:endCxn id="115" idx="3"/>
          </p:cNvCxnSpPr>
          <p:nvPr/>
        </p:nvCxnSpPr>
        <p:spPr>
          <a:xfrm flipH="1">
            <a:off x="4769672" y="5269995"/>
            <a:ext cx="580231" cy="352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6685" y="5926318"/>
            <a:ext cx="2956961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오류 구문을 전달받으면 프로그램 종료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278023" y="3675597"/>
            <a:ext cx="3617422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Broadcast </a:t>
            </a:r>
            <a:r>
              <a:rPr lang="ko-KR" altLang="en-US" sz="105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메소드를</a:t>
            </a:r>
            <a:r>
              <a:rPr lang="ko-KR" altLang="en-US" sz="105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통해 전송한 클라이언트를 제외한 모든 클라이언트에 전송 </a:t>
            </a:r>
            <a:endParaRPr lang="ko-KR" altLang="en-US" sz="105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8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UI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5590"/>
            <a:ext cx="3133979" cy="33151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404" y="1755590"/>
            <a:ext cx="3112204" cy="33151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64862" y="4729684"/>
            <a:ext cx="1077843" cy="4059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2402378" y="5135666"/>
            <a:ext cx="1406" cy="408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609491"/>
            <a:ext cx="3483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추가 버튼 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-&gt; 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새로운 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row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추가</a:t>
            </a:r>
            <a:endParaRPr lang="en-US" altLang="ko-KR" sz="11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삭제 버튼 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-&gt; 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선택한 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row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삭제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6420"/>
          <a:stretch/>
        </p:blipFill>
        <p:spPr>
          <a:xfrm>
            <a:off x="4574173" y="1755590"/>
            <a:ext cx="2210762" cy="221629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783040" y="1839627"/>
            <a:ext cx="1442238" cy="4713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1" name="직선 화살표 연결선 20"/>
          <p:cNvCxnSpPr>
            <a:stCxn id="20" idx="2"/>
          </p:cNvCxnSpPr>
          <p:nvPr/>
        </p:nvCxnSpPr>
        <p:spPr>
          <a:xfrm>
            <a:off x="5504159" y="2310939"/>
            <a:ext cx="0" cy="1845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21232" y="4263866"/>
            <a:ext cx="3989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Column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을 드래그하여 원하는 곳에 놓을 수 있다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</a:t>
            </a:r>
          </a:p>
          <a:p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sz="11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재실행시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</a:t>
            </a:r>
            <a:r>
              <a:rPr lang="ko-KR" altLang="en-US" sz="11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초기화되며</a:t>
            </a:r>
            <a:r>
              <a:rPr lang="ko-KR" altLang="en-US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다른 테이블에 반영되지는 않는다</a:t>
            </a:r>
            <a:r>
              <a:rPr lang="en-US" altLang="ko-KR" sz="11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.)</a:t>
            </a:r>
            <a:endParaRPr lang="ko-KR" altLang="en-US" sz="11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cxnSp>
        <p:nvCxnSpPr>
          <p:cNvPr id="27" name="직선 화살표 연결선 26"/>
          <p:cNvCxnSpPr>
            <a:stCxn id="20" idx="3"/>
            <a:endCxn id="30" idx="1"/>
          </p:cNvCxnSpPr>
          <p:nvPr/>
        </p:nvCxnSpPr>
        <p:spPr>
          <a:xfrm>
            <a:off x="6225278" y="2075283"/>
            <a:ext cx="22421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67404" y="1839627"/>
            <a:ext cx="1625202" cy="4713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한계</a:t>
            </a:r>
            <a:endParaRPr lang="ko-KR" altLang="en-US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테이블의 첫 번째 컬럼이 항상 숫자로 이루어진 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id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이어야 한다</a:t>
            </a:r>
            <a:endParaRPr lang="en-US" altLang="ko-KR" sz="20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테이블의 데이터 동적 할당을 하지 않았기 때문에 리소스 낭비가 생긴다</a:t>
            </a: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서버에서 미리 정한 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schema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에만 접근 가능</a:t>
            </a: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테이블에 정규식에 포함되는 특정 패턴이나 </a:t>
            </a:r>
            <a:r>
              <a:rPr lang="en-US" altLang="ko-KR" sz="2000" dirty="0" err="1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sql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 query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에 영향을 끼치는 특수기호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(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마지막에 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‘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입력</a:t>
            </a:r>
            <a:r>
              <a:rPr lang="en-US" altLang="ko-KR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) </a:t>
            </a:r>
            <a:r>
              <a:rPr lang="ko-KR" altLang="en-US" sz="2000" dirty="0" smtClean="0">
                <a:latin typeface="AppleSDGothicNeoR00" panose="02000503000000000000" pitchFamily="2" charset="-127"/>
                <a:ea typeface="AppleSDGothicNeoR00" panose="02000503000000000000" pitchFamily="2" charset="-127"/>
              </a:rPr>
              <a:t>등을 하면 에러 발생</a:t>
            </a: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  <a:p>
            <a:pPr marL="0" indent="0">
              <a:buNone/>
            </a:pPr>
            <a:endParaRPr lang="ko-KR" altLang="en-US" sz="2000" dirty="0">
              <a:latin typeface="AppleSDGothicNeoR00" panose="02000503000000000000" pitchFamily="2" charset="-127"/>
              <a:ea typeface="AppleSDGothicNeoR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0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247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AppleSDGothicNeoR00</vt:lpstr>
      <vt:lpstr>맑은 고딕</vt:lpstr>
      <vt:lpstr>Arial</vt:lpstr>
      <vt:lpstr>Office 테마</vt:lpstr>
      <vt:lpstr>Auto Sync Table GUI</vt:lpstr>
      <vt:lpstr>PowerPoint 프레젠테이션</vt:lpstr>
      <vt:lpstr>PowerPoint 프레젠테이션</vt:lpstr>
      <vt:lpstr>기본 구조</vt:lpstr>
      <vt:lpstr>주요 클래스 및 라이브러리</vt:lpstr>
      <vt:lpstr>주요 실행 구조</vt:lpstr>
      <vt:lpstr>주요 실행 화면</vt:lpstr>
      <vt:lpstr>UI</vt:lpstr>
      <vt:lpstr>한계</vt:lpstr>
      <vt:lpstr>감사랑합니다.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Portfolio</dc:title>
  <dc:creator>tj-bu-701-1</dc:creator>
  <cp:lastModifiedBy>tj-bu-701-1</cp:lastModifiedBy>
  <cp:revision>30</cp:revision>
  <dcterms:created xsi:type="dcterms:W3CDTF">2023-12-12T08:34:14Z</dcterms:created>
  <dcterms:modified xsi:type="dcterms:W3CDTF">2023-12-18T08:37:36Z</dcterms:modified>
</cp:coreProperties>
</file>