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中宋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中宋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中宋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中宋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中宋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中宋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中宋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中宋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中宋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椭圆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A18BBA-27F8-4963-BBAA-9FD4510E1D42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325EE3-A11D-427F-8BD5-3123C9696A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6A724-9576-441C-ACE5-2D18E3F4B9FD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CE397-D2CC-4490-B7EA-5F7FF471DA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5B834-435C-4CD4-9E02-06214C231831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F1FB8-E867-44DC-97F1-71A68CEDFC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F98C8-D425-4E37-8851-50E793A5841A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F2299-88E1-46C8-9AC7-B545EA2F2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椭圆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F5EA0E-7BB4-4A9B-A807-0D918682DE31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1C4706-472D-4092-A734-86DE2F887F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1B85C-DDCE-46D0-AF68-AE9CAFF4AA8D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90886-ACD6-4BCA-BF86-127463089B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FE2114-82F0-4931-BDB9-A2A92DEAB4C8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6D65E4-59BD-4557-9494-2A5B4BABDC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C6795-7B84-48BC-B91C-8A3BA832D577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73181-2227-42BE-A64E-E00EB6F1D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3D0B5A-8257-44C2-A095-1B6A83374A9B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ECF1FF-5F8C-4C02-BAF4-1B3921296A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977613-00F1-4CD7-A45A-D9D587660800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108AEE-AC7B-4109-8DA6-0774610E00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  <a:cs typeface="+mn-cs"/>
            </a:endParaRPr>
          </a:p>
        </p:txBody>
      </p:sp>
      <p:sp>
        <p:nvSpPr>
          <p:cNvPr id="6" name="流程图: 过程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流程图: 过程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7C7696-E168-4CD1-B212-9C8E3ADC161C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45FBC0-9488-4169-9634-CFE3DF647E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C5DF9384-CB66-49D4-8C7E-B8E2776D2FFC}" type="datetimeFigureOut">
              <a:rPr lang="zh-CN" altLang="en-US"/>
              <a:pPr>
                <a:defRPr/>
              </a:pPr>
              <a:t>2017/5/25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9536914A-B40B-4348-81DC-CB00BB473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  <p:sldLayoutId id="2147483682" r:id="rId4"/>
    <p:sldLayoutId id="2147483686" r:id="rId5"/>
    <p:sldLayoutId id="2147483681" r:id="rId6"/>
    <p:sldLayoutId id="2147483687" r:id="rId7"/>
    <p:sldLayoutId id="2147483688" r:id="rId8"/>
    <p:sldLayoutId id="2147483689" r:id="rId9"/>
    <p:sldLayoutId id="2147483680" r:id="rId10"/>
    <p:sldLayoutId id="214748367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华文中宋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华文中宋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华文中宋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华文中宋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项目实训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>
                <a:cs typeface="+mn-cs"/>
              </a:rPr>
              <a:t>第一课</a:t>
            </a:r>
            <a:endParaRPr lang="zh-CN" alt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第一课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25416"/>
          </a:xfrm>
        </p:spPr>
        <p:txBody>
          <a:bodyPr/>
          <a:lstStyle/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、分组，确定组长，确定角色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、规划项目进度安排、组员分工安排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、规划项目模块分工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、完成并提交项目实训文档 的一二</a:t>
            </a:r>
            <a:r>
              <a:rPr lang="zh-CN" altLang="en-US" dirty="0" smtClean="0"/>
              <a:t>部分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  <a:cs typeface="+mj-cs"/>
              </a:rPr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196975"/>
            <a:ext cx="7497763" cy="5411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/>
              <a:t>考查课，不进行笔试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分四个阶段进行考核，最后成绩是各个阶段成绩的总和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分组进行，每组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人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每个阶段结束，小组按要求交一份文档，课程结束，每个人交一份项目实训总结（</a:t>
            </a:r>
            <a:r>
              <a:rPr lang="en-US" altLang="zh-CN" sz="2200" dirty="0" smtClean="0"/>
              <a:t>1000</a:t>
            </a:r>
            <a:r>
              <a:rPr lang="zh-CN" altLang="en-US" sz="2200" dirty="0" smtClean="0"/>
              <a:t>字以上）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每个阶段结束给每组打分，下课前没有完成之后补交的得分基础上扣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分，不交的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分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每个人的成绩为小组评分</a:t>
            </a:r>
            <a:r>
              <a:rPr lang="en-US" altLang="zh-CN" sz="2200" dirty="0" smtClean="0"/>
              <a:t>+</a:t>
            </a:r>
            <a:r>
              <a:rPr lang="zh-CN" altLang="en-US" sz="2200" dirty="0" smtClean="0"/>
              <a:t>个人表现，组长在最终成绩上有单独加分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不能</a:t>
            </a:r>
            <a:r>
              <a:rPr lang="zh-CN" altLang="en-US" sz="2200" dirty="0" smtClean="0"/>
              <a:t>抄袭，发现抄袭者全部课程成绩评为不及格，无论抄袭者或被抄袭者</a:t>
            </a:r>
          </a:p>
          <a:p>
            <a:pPr>
              <a:lnSpc>
                <a:spcPct val="150000"/>
              </a:lnSpc>
            </a:pPr>
            <a:endParaRPr lang="zh-CN" altLang="en-US" sz="2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633412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sz="3900" smtClean="0">
                <a:effectLst/>
              </a:rPr>
              <a:t>评分标准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619672" y="1207785"/>
            <a:ext cx="590425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系统</a:t>
            </a:r>
            <a:r>
              <a:rPr lang="en-US" altLang="zh-CN" sz="2400" dirty="0"/>
              <a:t>UI</a:t>
            </a:r>
            <a:r>
              <a:rPr lang="zh-CN" altLang="en-US" sz="2400" dirty="0"/>
              <a:t>：</a:t>
            </a:r>
            <a:r>
              <a:rPr lang="en-US" altLang="zh-CN" sz="2400" dirty="0"/>
              <a:t>10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系统功能</a:t>
            </a:r>
            <a:r>
              <a:rPr lang="zh-CN" altLang="en-US" sz="2400" dirty="0"/>
              <a:t>实现：</a:t>
            </a:r>
            <a:r>
              <a:rPr lang="en-US" altLang="zh-CN" sz="2400" dirty="0"/>
              <a:t>50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项目</a:t>
            </a:r>
            <a:r>
              <a:rPr lang="zh-CN" altLang="en-US" sz="2400" dirty="0"/>
              <a:t>文档：</a:t>
            </a:r>
            <a:r>
              <a:rPr lang="en-US" altLang="zh-CN" sz="2400" dirty="0"/>
              <a:t>30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项目</a:t>
            </a:r>
            <a:r>
              <a:rPr lang="zh-CN" altLang="en-US" sz="2400" dirty="0"/>
              <a:t>总结：</a:t>
            </a:r>
            <a:r>
              <a:rPr lang="en-US" altLang="zh-CN" sz="2400" dirty="0"/>
              <a:t>10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发现</a:t>
            </a:r>
            <a:r>
              <a:rPr lang="zh-CN" altLang="en-US" sz="2400" dirty="0"/>
              <a:t>抄袭全部组员一律按</a:t>
            </a:r>
            <a:r>
              <a:rPr lang="en-US" altLang="zh-CN" sz="2400" dirty="0"/>
              <a:t>0</a:t>
            </a:r>
            <a:r>
              <a:rPr lang="zh-CN" altLang="en-US" sz="2400" dirty="0"/>
              <a:t>分处理</a:t>
            </a:r>
            <a:br>
              <a:rPr lang="zh-CN" altLang="en-US" sz="2400" dirty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作品提交标准：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/>
              <a:t>系统源代码（</a:t>
            </a:r>
            <a:r>
              <a:rPr lang="en-US" altLang="zh-CN" dirty="0"/>
              <a:t>RAR</a:t>
            </a:r>
            <a:r>
              <a:rPr lang="zh-CN" altLang="en-US" dirty="0"/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系统</a:t>
            </a:r>
            <a:r>
              <a:rPr lang="zh-CN" altLang="en-US" dirty="0"/>
              <a:t>运行环境说明（</a:t>
            </a:r>
            <a:r>
              <a:rPr lang="en-US" altLang="zh-CN" dirty="0"/>
              <a:t>TXT</a:t>
            </a:r>
            <a:r>
              <a:rPr lang="zh-CN" altLang="en-US" dirty="0"/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项目</a:t>
            </a:r>
            <a:r>
              <a:rPr lang="zh-CN" altLang="en-US" dirty="0"/>
              <a:t>实训手册（</a:t>
            </a:r>
            <a:r>
              <a:rPr lang="en-US" altLang="zh-CN" dirty="0"/>
              <a:t>DOC</a:t>
            </a:r>
            <a:r>
              <a:rPr lang="zh-CN" altLang="en-US" dirty="0"/>
              <a:t>文件）</a:t>
            </a:r>
            <a:br>
              <a:rPr lang="zh-CN" altLang="en-US" dirty="0"/>
            </a:br>
            <a:r>
              <a:rPr lang="zh-CN" altLang="en-US" dirty="0" smtClean="0"/>
              <a:t>整个</a:t>
            </a:r>
            <a:r>
              <a:rPr lang="zh-CN" altLang="en-US" dirty="0"/>
              <a:t>文件夹命名规则：第**组</a:t>
            </a:r>
            <a:r>
              <a:rPr lang="en-US" altLang="zh-CN" dirty="0"/>
              <a:t>+</a:t>
            </a:r>
            <a:r>
              <a:rPr lang="zh-CN" altLang="en-US" dirty="0"/>
              <a:t>组长名字，压缩后上传至指导老师</a:t>
            </a:r>
            <a:r>
              <a:rPr lang="en-US" altLang="zh-CN" dirty="0"/>
              <a:t>FTP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（系统和文档发现抄袭双方一律按照</a:t>
            </a:r>
            <a:r>
              <a:rPr lang="en-US" altLang="zh-CN" dirty="0"/>
              <a:t>0</a:t>
            </a:r>
            <a:r>
              <a:rPr lang="zh-CN" altLang="en-US" dirty="0"/>
              <a:t>分处理。）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527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162</TotalTime>
  <Words>228</Words>
  <Application>Microsoft Office PowerPoint</Application>
  <PresentationFormat>全屏显示(4:3)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华文中宋</vt:lpstr>
      <vt:lpstr>宋体</vt:lpstr>
      <vt:lpstr>Arial</vt:lpstr>
      <vt:lpstr>Gill Sans MT</vt:lpstr>
      <vt:lpstr>Verdana</vt:lpstr>
      <vt:lpstr>Wingdings</vt:lpstr>
      <vt:lpstr>Wingdings 2</vt:lpstr>
      <vt:lpstr>夏至</vt:lpstr>
      <vt:lpstr>项目实训</vt:lpstr>
      <vt:lpstr>第一课</vt:lpstr>
      <vt:lpstr>考核方式</vt:lpstr>
      <vt:lpstr>评分标准</vt:lpstr>
      <vt:lpstr>作品提交标准：</vt:lpstr>
    </vt:vector>
  </TitlesOfParts>
  <Company>sise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项目实训</dc:title>
  <dc:creator>MC SYSTEM</dc:creator>
  <cp:lastModifiedBy>PC</cp:lastModifiedBy>
  <cp:revision>16</cp:revision>
  <dcterms:created xsi:type="dcterms:W3CDTF">2015-03-31T10:53:54Z</dcterms:created>
  <dcterms:modified xsi:type="dcterms:W3CDTF">2017-05-25T08:07:01Z</dcterms:modified>
</cp:coreProperties>
</file>