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1F"/>
    <a:srgbClr val="FF8806"/>
    <a:srgbClr val="FF8500"/>
    <a:srgbClr val="FFA039"/>
    <a:srgbClr val="F76701"/>
    <a:srgbClr val="F45F00"/>
    <a:srgbClr val="FB7003"/>
    <a:srgbClr val="FF7F08"/>
    <a:srgbClr val="FFC6AF"/>
    <a:srgbClr val="FA6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E035D-AA71-6612-85CE-C54A464D1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DE146-EC4A-B46C-FA4C-5DF423A55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C3172-3270-4626-9D6B-D4077C1D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7A7E-7719-960E-142B-403B2857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F9EE3-4CF0-CD98-4F50-249A2AD8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7C41D-8D48-DD03-7B67-7164EE01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A54AC-2AAD-671F-2DF4-82EB64C9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8E575-3D0E-CB52-196C-ECB60616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00930-94EE-FE8C-CC5C-4349A6D0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769DA-6AC5-2B4D-AEB8-2FE92253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9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8DC4A7-1BFF-01BC-E288-B05D45A6A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BA4D1-3635-865C-90A3-91837B5CA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238E9-D395-0404-15AA-641FDB01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30F28-AE1B-E59A-4C33-B3F7FF9A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76823-BAA8-EB7D-2A31-CC949FC7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1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5A00-BF87-D162-0B87-41EFDE79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828A3-9CF8-1CDD-84DA-D640CC58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9A70C-008B-73DE-4D9B-2C75FCB3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5063D-EB5D-8409-C288-EC65D9D5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F4357-0B65-79B5-DB35-D2AD6929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5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8579F-4269-4BFB-522C-3E6BEB46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43F98-0F3F-2FCC-EA05-43A9932F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7C5EA-0BA8-8510-E693-52321D16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0CD6F-A0A1-9B45-F8DF-BA9BE60D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05690-7042-7F84-2B66-829D2057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2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4D85-CE03-9F6C-B5F6-E02790D9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CDDA-8F7F-CAC7-0571-C03BBFEB6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72F9D-43DA-43DA-2760-AC37532D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8BDF6-F69A-1AD8-426B-3D945F25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6108B-D75F-CA1F-4715-07227A8C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85C54-5B76-E379-6C28-3AC2BDEC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66099-AD13-8E69-8069-7A7755C8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70FA-7BCE-5485-09CB-6F71A762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83E86-877C-18D6-357D-4857F9B55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66035-202A-2F92-392B-D065B0F68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D8CC0-2971-E5AD-C4E3-A34FA7B4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2CFB5D-A726-D0C8-09E9-54929F31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2A7670-99AB-709E-7673-1A2355A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ED40B-35DA-F4FB-157B-A62885F0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7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A615F-7012-DB83-503A-9CEFCF43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69DF1-9FC4-3E16-5667-6CDDE09B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3D886-6642-0FC3-4C96-37FCCAB5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F9CB1-5369-E914-24B0-9F1B39B9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6B4CDE-6D5E-8201-B0EF-7F0688CD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CFB282-A2BD-6801-3F14-DA28CA56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4C645-427D-7970-4F90-156F2C20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C3016-6D12-638E-08F7-DC5A78F5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52125-CF7D-8335-D68B-39FDFCBC9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7FA112-E903-EAA3-5A16-B5CA7807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A5E3A-FCB6-8D53-B6F8-2F78E58F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6B37B-7A15-718B-E373-3500919E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73490-120C-6BCA-BCB6-D41DD89D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6F82C-99B8-B532-9AF1-D9AABFAD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2B2973-7E0E-3C44-4D91-6B3FA9740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D9F9-6881-FA69-2789-06E1E86D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0F47A-7191-64FD-BC2C-78A9D9FC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89BA2-3DE3-1FFA-C09D-C957D4FB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5FC42-612B-6CE0-B355-73870FCC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6468F7-3761-E2EF-8B7C-A981B0AA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3623E-7493-B09F-907F-076AC7BB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8D74F-E2B2-E1C6-548B-8E878F650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062B-8CC7-47B5-9B8D-10CED89923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3B85A-BB29-7797-973B-AAF8698F9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9B005-1576-316B-F762-7E33FCCE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E5DF-5D7C-491E-93E6-E9CD34299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패브릭, 그레이, 스크린샷, 블랙이(가) 표시된 사진&#10;&#10;자동 생성된 설명">
            <a:extLst>
              <a:ext uri="{FF2B5EF4-FFF2-40B4-BE49-F238E27FC236}">
                <a16:creationId xmlns:a16="http://schemas.microsoft.com/office/drawing/2014/main" id="{E6EC6A5C-D633-7AC9-D5AC-74DA753F04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0" y="571500"/>
            <a:ext cx="1905000" cy="5715000"/>
          </a:xfrm>
          <a:prstGeom prst="rect">
            <a:avLst/>
          </a:prstGeom>
        </p:spPr>
      </p:pic>
      <p:pic>
        <p:nvPicPr>
          <p:cNvPr id="9" name="그림 8" descr="의류, 그레이, 패브릭, 화이트이(가) 표시된 사진&#10;&#10;자동 생성된 설명">
            <a:extLst>
              <a:ext uri="{FF2B5EF4-FFF2-40B4-BE49-F238E27FC236}">
                <a16:creationId xmlns:a16="http://schemas.microsoft.com/office/drawing/2014/main" id="{D5DD46CA-F539-4AC6-439E-97799BABF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20" y="387962"/>
            <a:ext cx="952500" cy="952500"/>
          </a:xfrm>
          <a:prstGeom prst="rect">
            <a:avLst/>
          </a:prstGeom>
        </p:spPr>
      </p:pic>
      <p:pic>
        <p:nvPicPr>
          <p:cNvPr id="11" name="그림 10" descr="의류, 스크린샷, 블랙, 패브릭이(가) 표시된 사진&#10;&#10;자동 생성된 설명">
            <a:extLst>
              <a:ext uri="{FF2B5EF4-FFF2-40B4-BE49-F238E27FC236}">
                <a16:creationId xmlns:a16="http://schemas.microsoft.com/office/drawing/2014/main" id="{7D518649-6673-2898-7D20-D780ED1F5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48" y="387962"/>
            <a:ext cx="1428750" cy="14287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36F50C-7F2C-ADFF-B3F3-D647A2F3C66D}"/>
              </a:ext>
            </a:extLst>
          </p:cNvPr>
          <p:cNvSpPr/>
          <p:nvPr/>
        </p:nvSpPr>
        <p:spPr>
          <a:xfrm>
            <a:off x="7727148" y="1985147"/>
            <a:ext cx="1429200" cy="1429200"/>
          </a:xfrm>
          <a:prstGeom prst="rect">
            <a:avLst/>
          </a:prstGeom>
          <a:gradFill flip="none" rotWithShape="1">
            <a:gsLst>
              <a:gs pos="0">
                <a:srgbClr val="FF7F08"/>
              </a:gs>
              <a:gs pos="35000">
                <a:srgbClr val="FB7003"/>
              </a:gs>
              <a:gs pos="67500">
                <a:srgbClr val="F76701"/>
              </a:gs>
              <a:gs pos="100000">
                <a:srgbClr val="F45F00"/>
              </a:gs>
            </a:gsLst>
            <a:lin ang="5400000" scaled="0"/>
            <a:tileRect/>
          </a:gra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푸른 잎. 녹색 배경 질감. 녹색 어두운 오래 된 종이 텍스처. 높은 해상도 사진입니다. 로열티 무료 사진, 그림, 이미지 그리고  스톡포토그래피. Image 82998542">
            <a:extLst>
              <a:ext uri="{FF2B5EF4-FFF2-40B4-BE49-F238E27FC236}">
                <a16:creationId xmlns:a16="http://schemas.microsoft.com/office/drawing/2014/main" id="{46226DB7-698C-278E-FC0F-3B06C9BF2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2"/>
          <a:stretch/>
        </p:blipFill>
        <p:spPr bwMode="auto">
          <a:xfrm>
            <a:off x="5391571" y="5321517"/>
            <a:ext cx="14292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아트 녹색 종이 질감 배경. 고품질 이미지. 로열티 무료 사진, 그림, 이미지 그리고 스톡포토그래피. Image 71073474">
            <a:extLst>
              <a:ext uri="{FF2B5EF4-FFF2-40B4-BE49-F238E27FC236}">
                <a16:creationId xmlns:a16="http://schemas.microsoft.com/office/drawing/2014/main" id="{4B095AC2-E5AC-B9AB-774F-F656DB97A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/>
          <a:stretch/>
        </p:blipFill>
        <p:spPr bwMode="auto">
          <a:xfrm>
            <a:off x="9773907" y="386462"/>
            <a:ext cx="952501" cy="9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녹색 종이 질감 배경 로열티 무료 사진, 그림, 이미지 그리고 스톡포토그래피. Image 70013870">
            <a:extLst>
              <a:ext uri="{FF2B5EF4-FFF2-40B4-BE49-F238E27FC236}">
                <a16:creationId xmlns:a16="http://schemas.microsoft.com/office/drawing/2014/main" id="{E352579F-41D7-1C63-BBBA-A5D549BF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80" y="5321517"/>
            <a:ext cx="1429200" cy="14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의류, 스크린샷, 블랙, 패브릭이(가) 표시된 사진&#10;&#10;자동 생성된 설명">
            <a:extLst>
              <a:ext uri="{FF2B5EF4-FFF2-40B4-BE49-F238E27FC236}">
                <a16:creationId xmlns:a16="http://schemas.microsoft.com/office/drawing/2014/main" id="{BAA15B05-97CC-B362-8778-06A8B8E66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418" y="5321517"/>
            <a:ext cx="1428750" cy="1428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9047C3-E689-67F0-CF42-F422277C2C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00" y="3540900"/>
            <a:ext cx="76200" cy="762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0E349D1-690E-6080-9DBC-5324F481AE74}"/>
              </a:ext>
            </a:extLst>
          </p:cNvPr>
          <p:cNvGrpSpPr/>
          <p:nvPr/>
        </p:nvGrpSpPr>
        <p:grpSpPr>
          <a:xfrm>
            <a:off x="2958962" y="571500"/>
            <a:ext cx="1905000" cy="5715001"/>
            <a:chOff x="2958962" y="571500"/>
            <a:chExt cx="1905000" cy="5715001"/>
          </a:xfrm>
        </p:grpSpPr>
        <p:pic>
          <p:nvPicPr>
            <p:cNvPr id="1026" name="Picture 2" descr="오래 된 녹색 칠판 빈 로열티 무료 사진, 그림, 이미지 그리고 스톡포토그래피. Image 33283834">
              <a:extLst>
                <a:ext uri="{FF2B5EF4-FFF2-40B4-BE49-F238E27FC236}">
                  <a16:creationId xmlns:a16="http://schemas.microsoft.com/office/drawing/2014/main" id="{976AC837-715B-DA69-0BB1-F02F841C0F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556"/>
            <a:stretch/>
          </p:blipFill>
          <p:spPr bwMode="auto">
            <a:xfrm>
              <a:off x="2958962" y="571500"/>
              <a:ext cx="1905000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오래 된 녹색 칠판 빈 로열티 무료 사진, 그림, 이미지 그리고 스톡포토그래피. Image 33283834">
              <a:extLst>
                <a:ext uri="{FF2B5EF4-FFF2-40B4-BE49-F238E27FC236}">
                  <a16:creationId xmlns:a16="http://schemas.microsoft.com/office/drawing/2014/main" id="{79013C25-86BC-F57A-0F8B-1CB34C5ACB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556"/>
            <a:stretch/>
          </p:blipFill>
          <p:spPr bwMode="auto">
            <a:xfrm>
              <a:off x="2958962" y="3019425"/>
              <a:ext cx="1905000" cy="244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오래 된 녹색 칠판 빈 로열티 무료 사진, 그림, 이미지 그리고 스톡포토그래피. Image 33283834">
              <a:extLst>
                <a:ext uri="{FF2B5EF4-FFF2-40B4-BE49-F238E27FC236}">
                  <a16:creationId xmlns:a16="http://schemas.microsoft.com/office/drawing/2014/main" id="{51A30067-08B8-EC54-643B-FD22C5E3CA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556" b="66537"/>
            <a:stretch/>
          </p:blipFill>
          <p:spPr bwMode="auto">
            <a:xfrm>
              <a:off x="2958962" y="5467351"/>
              <a:ext cx="190500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0" descr="녹색 종이 질감 배경 로열티 무료 사진, 그림, 이미지 그리고 스톡포토그래피. Image 70013870">
            <a:extLst>
              <a:ext uri="{FF2B5EF4-FFF2-40B4-BE49-F238E27FC236}">
                <a16:creationId xmlns:a16="http://schemas.microsoft.com/office/drawing/2014/main" id="{BCAD8836-88C1-F4C7-CA77-BC20DD2E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49" y="5321067"/>
            <a:ext cx="1429200" cy="1429200"/>
          </a:xfrm>
          <a:prstGeom prst="rect">
            <a:avLst/>
          </a:prstGeom>
          <a:solidFill>
            <a:srgbClr val="FFA039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3F0B00-82F6-9EC1-2FCC-5A3653F6BADE}"/>
              </a:ext>
            </a:extLst>
          </p:cNvPr>
          <p:cNvSpPr/>
          <p:nvPr/>
        </p:nvSpPr>
        <p:spPr>
          <a:xfrm>
            <a:off x="9772408" y="1571662"/>
            <a:ext cx="954000" cy="954000"/>
          </a:xfrm>
          <a:prstGeom prst="rect">
            <a:avLst/>
          </a:prstGeom>
          <a:solidFill>
            <a:srgbClr val="FF88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FF479-F8B8-E939-B246-B220591E1243}"/>
              </a:ext>
            </a:extLst>
          </p:cNvPr>
          <p:cNvSpPr/>
          <p:nvPr/>
        </p:nvSpPr>
        <p:spPr>
          <a:xfrm>
            <a:off x="1846079" y="571499"/>
            <a:ext cx="1904400" cy="5715001"/>
          </a:xfrm>
          <a:prstGeom prst="rect">
            <a:avLst/>
          </a:prstGeom>
          <a:solidFill>
            <a:srgbClr val="FFA0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9C2F9-A626-7541-95A8-06EE4C23ED19}"/>
              </a:ext>
            </a:extLst>
          </p:cNvPr>
          <p:cNvSpPr/>
          <p:nvPr/>
        </p:nvSpPr>
        <p:spPr>
          <a:xfrm>
            <a:off x="10583968" y="3765764"/>
            <a:ext cx="1429200" cy="1429200"/>
          </a:xfrm>
          <a:prstGeom prst="rect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62E7F-6E94-6E46-769B-CF59CCE3DB9D}"/>
              </a:ext>
            </a:extLst>
          </p:cNvPr>
          <p:cNvSpPr/>
          <p:nvPr/>
        </p:nvSpPr>
        <p:spPr>
          <a:xfrm>
            <a:off x="6115200" y="386462"/>
            <a:ext cx="1429200" cy="1428750"/>
          </a:xfrm>
          <a:prstGeom prst="rect">
            <a:avLst/>
          </a:prstGeom>
          <a:solidFill>
            <a:srgbClr val="FF9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LeeKyung Seok</dc:creator>
  <cp:lastModifiedBy>LeeKyung Seok</cp:lastModifiedBy>
  <cp:revision>5</cp:revision>
  <dcterms:created xsi:type="dcterms:W3CDTF">2023-09-19T03:58:50Z</dcterms:created>
  <dcterms:modified xsi:type="dcterms:W3CDTF">2023-09-19T06:26:59Z</dcterms:modified>
</cp:coreProperties>
</file>