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E61F-F621-0613-6F49-48BDA16E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FB56B-84BC-4F04-B287-EE024768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719C0-7DCA-12B8-7A7D-2F06C34A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0A3DF-6CFB-02E7-274C-6486ABE9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408D8-C983-14CC-8CFB-4F19CF4C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6DB5A-1E0B-0424-921C-7CCEE171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78129-AFE2-BDD9-4D2B-63EF1DF2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994F7-D187-DFA2-CA89-83DF354B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FAF7F-7491-00A8-F555-36A80307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79FDE-DA20-7890-98DF-28EF201E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9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2FBD89-4410-00A1-3066-FBAFCC12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72E74-19AA-0B60-46EB-F2CDB77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09B35-70E9-517E-A92C-8E8AE55F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D297-7EB9-0840-706F-8C1C0607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35A5-5751-776F-3ACA-02B6B9B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01B6-995F-78C7-CCE0-6C1F446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8ED06-D4A7-304F-C55E-FAD554E8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AFF79-AC76-F6DC-EEBD-1954C7FE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EE8ED-8AB9-86FB-41B1-DC9C6C7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24484-0ADB-ED41-E2CF-33A0CFAE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0186B-C69C-1428-8A56-08A7E9C2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9D1D9-C165-7FC6-8177-C81C7637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8425-2146-F555-D933-D38C2091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C4D1-A417-10E5-AD7E-AEC1089D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A66DE-B824-662C-7A6E-0A9A542E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2920-814D-7D77-9EED-453D9A0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AC4E8-9E4D-F303-41AE-963E2E31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DBC65-DA9E-EE58-9D34-B4D9D30A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A1A5A-8764-9BF0-1239-D165E71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09F90-1662-2876-5D69-CB313296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B6160-CEF5-E357-9984-3BECCD10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322B-D68B-C073-F4DF-56E75083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C934B-3C7A-B9CC-EEF2-3166B4F3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2203D-0464-E53B-88CE-74AA8F2AD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18B17-AECA-B201-E0E8-83FF51F0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2960B3-6A9C-E829-8EE4-AE9975163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0EE25-9C1C-9680-DD34-3B76D1C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9B1977-FF81-767B-2EE6-30C1A1FF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07239-EDEA-4F08-58E1-6A19A93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03565-F625-4597-44E1-621F42C4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72FFB-0BDC-9D7A-74D2-556547C8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12AF73-790C-9B6B-2694-4C68D8F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19A40-E670-E241-B2AE-EBD33B0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B67997-875D-63C9-DB62-E7FAE5D0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51366-0FA0-28CE-6678-F6A577B5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C4EC8-887C-1C9A-A70D-910543A3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FD311-5FCC-2466-4E68-B5FF92E1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9BEC-CBCB-A43C-6F11-62EB2449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4D0A6-D61E-4F3E-0032-1DF869AE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44B4E-9C23-C32C-7CA6-CA83507F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4A818-15A0-11E8-0208-1F1DDDFC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85ABF-CF36-3FB0-B789-6C17C0C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7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1103-2ACE-AE0A-E61D-EC28332A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2C1227-1F43-4119-EAB6-D8BC4CEFA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37B25-965A-2911-8231-E21C8D4B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675B1-D02D-E2EE-1B72-63FEC0BD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7680C-7A03-1727-A48D-DC8DBDA0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38664-33D9-4ACB-D3F8-45D7891E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8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79A48-D928-A7BE-3C17-44217914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589B9-2A8A-EEE0-91F2-D6FF712D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BDB7D-0DE2-6913-99F5-A38A5BF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D18E-266D-418A-9C8C-3F8A76F9D6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B58D2-54F9-5EE5-CDDE-1E1E0E3F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E170F-DD09-0CD0-28E1-E55958EE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B729-4F00-4B7B-BEA1-CF51A0D52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71E4D9-36A8-6DE7-E843-90499FF7E330}"/>
              </a:ext>
            </a:extLst>
          </p:cNvPr>
          <p:cNvGrpSpPr/>
          <p:nvPr/>
        </p:nvGrpSpPr>
        <p:grpSpPr>
          <a:xfrm>
            <a:off x="1651000" y="463550"/>
            <a:ext cx="8890000" cy="5930900"/>
            <a:chOff x="1651000" y="463550"/>
            <a:chExt cx="8890000" cy="5930900"/>
          </a:xfrm>
        </p:grpSpPr>
        <p:pic>
          <p:nvPicPr>
            <p:cNvPr id="5" name="그림 4" descr="과일, 자연 식품, 농산물, 푸드그룹이(가) 표시된 사진&#10;&#10;자동 생성된 설명">
              <a:extLst>
                <a:ext uri="{FF2B5EF4-FFF2-40B4-BE49-F238E27FC236}">
                  <a16:creationId xmlns:a16="http://schemas.microsoft.com/office/drawing/2014/main" id="{1C42E127-6B7F-832D-D90D-017C923D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000" y="463550"/>
              <a:ext cx="8890000" cy="5930900"/>
            </a:xfrm>
            <a:prstGeom prst="rect">
              <a:avLst/>
            </a:prstGeom>
          </p:spPr>
        </p:pic>
        <p:pic>
          <p:nvPicPr>
            <p:cNvPr id="9" name="그림 8" descr="텍스트, 로고, 폰트, 상징이(가) 표시된 사진&#10;&#10;자동 생성된 설명">
              <a:extLst>
                <a:ext uri="{FF2B5EF4-FFF2-40B4-BE49-F238E27FC236}">
                  <a16:creationId xmlns:a16="http://schemas.microsoft.com/office/drawing/2014/main" id="{D1600A32-942F-595A-18C7-EA1DD68C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498CCD1-7D12-5673-D2C0-385CDFE0D2BF}"/>
              </a:ext>
            </a:extLst>
          </p:cNvPr>
          <p:cNvGrpSpPr/>
          <p:nvPr/>
        </p:nvGrpSpPr>
        <p:grpSpPr>
          <a:xfrm>
            <a:off x="1320800" y="234950"/>
            <a:ext cx="9220200" cy="6159500"/>
            <a:chOff x="1320800" y="234950"/>
            <a:chExt cx="9220200" cy="6159500"/>
          </a:xfrm>
        </p:grpSpPr>
        <p:pic>
          <p:nvPicPr>
            <p:cNvPr id="3" name="그림 2" descr="음식, 접시, 요리, 식사이(가) 표시된 사진&#10;&#10;자동 생성된 설명">
              <a:extLst>
                <a:ext uri="{FF2B5EF4-FFF2-40B4-BE49-F238E27FC236}">
                  <a16:creationId xmlns:a16="http://schemas.microsoft.com/office/drawing/2014/main" id="{A13508B9-34EA-95DE-324B-BC4A5204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000" y="463550"/>
              <a:ext cx="8890000" cy="5930900"/>
            </a:xfrm>
            <a:prstGeom prst="rect">
              <a:avLst/>
            </a:prstGeom>
          </p:spPr>
        </p:pic>
        <p:pic>
          <p:nvPicPr>
            <p:cNvPr id="7" name="그림 6" descr="폰트, 그래픽, 텍스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301ECDC9-3405-9F60-1691-1EAE62E6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00" y="234950"/>
              <a:ext cx="3270250" cy="327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7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0FF2D8F-0B39-72E0-D24B-31F3D15BB7AB}"/>
              </a:ext>
            </a:extLst>
          </p:cNvPr>
          <p:cNvGrpSpPr/>
          <p:nvPr/>
        </p:nvGrpSpPr>
        <p:grpSpPr>
          <a:xfrm>
            <a:off x="1651000" y="463550"/>
            <a:ext cx="8890000" cy="5930900"/>
            <a:chOff x="1651000" y="463550"/>
            <a:chExt cx="8890000" cy="5930900"/>
          </a:xfrm>
        </p:grpSpPr>
        <p:pic>
          <p:nvPicPr>
            <p:cNvPr id="7" name="그림 6" descr="음식, 요리, 샐러드, 채소이(가) 표시된 사진">
              <a:extLst>
                <a:ext uri="{FF2B5EF4-FFF2-40B4-BE49-F238E27FC236}">
                  <a16:creationId xmlns:a16="http://schemas.microsoft.com/office/drawing/2014/main" id="{CF4CA7E3-3B2A-C23F-C5D2-756880B8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000" y="463550"/>
              <a:ext cx="8890000" cy="5930900"/>
            </a:xfrm>
            <a:prstGeom prst="rect">
              <a:avLst/>
            </a:prstGeom>
          </p:spPr>
        </p:pic>
        <p:pic>
          <p:nvPicPr>
            <p:cNvPr id="2050" name="Picture 2" descr="비건(Vegan)인증 이란?">
              <a:extLst>
                <a:ext uri="{FF2B5EF4-FFF2-40B4-BE49-F238E27FC236}">
                  <a16:creationId xmlns:a16="http://schemas.microsoft.com/office/drawing/2014/main" id="{02CD514B-B8B5-3EE4-6135-CD1C6EC8E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875" y="4919663"/>
              <a:ext cx="1746250" cy="131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38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73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LeeKyung Seok</dc:creator>
  <cp:lastModifiedBy>LeeKyung Seok</cp:lastModifiedBy>
  <cp:revision>1</cp:revision>
  <dcterms:created xsi:type="dcterms:W3CDTF">2023-09-19T04:39:38Z</dcterms:created>
  <dcterms:modified xsi:type="dcterms:W3CDTF">2023-09-19T04:49:11Z</dcterms:modified>
</cp:coreProperties>
</file>