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7CDD-B7BB-41A6-A835-B7C3322E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54F07-B0B9-4103-A3A4-A8319338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0C659-B104-41C0-953F-9210D8F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E5C89-03A9-452B-B1A0-4B8B237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21CA-C2D1-4075-A6A7-F1514CF1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3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9952-E935-49D6-A07D-84F8146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9F5AC-FB85-48A0-A3B9-A028CA55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8F106-30BF-4E68-9EF6-BC1DD961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EF311-6DD5-421B-821F-4AE878D6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9CD84-7264-462C-871F-53F5AF73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9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E8216-1603-4E8E-8389-ABD9C3FA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8057F-ADA3-4BE4-829E-C3242F49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5B3DD-8E5E-4BBF-8EB6-5020FDBC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C87A-0668-46A0-9E2C-297B1EB8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F28A-3B59-42E0-BB26-85C1E055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3E76-09B7-489F-A68C-3C0AE93D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A7B2-FEC8-4B01-B435-E0C057BA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78110-A08B-4ADA-86C3-22660CBD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F6ED5-D378-4B17-8BE2-670EE9C2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4D36-F71C-498B-91D7-C79EAD63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A1DE4-CE9C-4FC8-9F7F-157C283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D9036-5B7F-4EB3-89DD-25D77C0D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259E3-5A6F-499E-9B46-3B9B7A0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74E1F-0CF6-410A-8125-A2691EEA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F81A-A1F7-4A89-A081-244483B2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337E4-6974-4DF9-BCE5-3A60EB01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B5D09-3920-477F-A32B-99BC446A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05589-11D8-49B8-8EF9-057EEA48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20DC4-EE16-4A81-BE41-64F13B7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0B52D-50D3-47AD-ACBB-2D10EEBF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CC34B-8A02-4757-B298-5FF5A8E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7AEEB-FEE5-4847-B467-E4F7B00A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EBDDB-6BF8-457D-9A90-14D1E46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81E7A-66ED-4B42-A328-6A2A32D7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5432B3-0098-4FDE-A57B-613CD685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D9F1D-59F8-41C4-A816-9E3EDF3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B9D226-C7BE-40F7-982B-D9328ED9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C66AE-13D5-4037-B0BB-880FC32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0193D-5214-4278-B5E0-8F6BD72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3994-6EDF-40CA-B74A-EDFA79A0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C88C1-21F7-4993-A1F5-EF1BB2A7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E426A-8361-4EC0-B9C3-DCE77B6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F87E4-B1D0-4648-B973-6B5A84B1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7F626-B17B-4553-93B9-DA68AA50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F6FB8-999D-4028-899B-CC26A046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A55ED-1F46-4F1E-81DC-D5A814A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4259C-1899-4BD1-85AD-312C1CF3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84636-A48D-4B8B-A092-C6D5BEF1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CAD86-ACD1-407F-8D91-A88B6C1F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8A8BD-C5CF-4616-B1A4-3E89ECC1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799A0-86E7-4660-9B11-2337246A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1154B-A52E-48B3-B1A0-42F820A6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31DB-D28D-49DB-A1AF-4245573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FF6FBB-70F0-400A-BE40-425D461EC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23454-27AD-4993-ACEC-BAEA9A90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26A44-7E18-442F-8AF0-2F777A6A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04FAB-F52E-4E2E-850D-2CD0C6C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F0F62-F734-4668-A14F-BD74DCF9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F7980F-B5E9-49DC-BAE4-3E6AFED9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30FCC-C46F-48A3-B93C-1E44D689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AAB62-481A-4F08-A3C9-C2814C68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C8D8-9613-4382-9503-6F6627EC6AB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345E6-4906-4D62-9367-55B42C6A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DBA71-37D3-4CF0-AA16-08FB43D1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4371-FBBF-49B0-B66F-BA618EA70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B0507-2DB4-4E07-AE6C-5290D698B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685CF-0A81-45BA-8600-FD3DF13A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5" y="0"/>
            <a:ext cx="3338513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5E7364-0C96-46A6-BD7D-AB3C1E9B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60" y="1970027"/>
            <a:ext cx="1200318" cy="12193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52551-C615-48B0-8AE2-8ACBC1AA1323}"/>
              </a:ext>
            </a:extLst>
          </p:cNvPr>
          <p:cNvSpPr/>
          <p:nvPr/>
        </p:nvSpPr>
        <p:spPr>
          <a:xfrm>
            <a:off x="2209460" y="1970027"/>
            <a:ext cx="1200318" cy="1219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E7DC8-8BFF-4BE9-AD22-BD433B650CA0}"/>
              </a:ext>
            </a:extLst>
          </p:cNvPr>
          <p:cNvSpPr txBox="1"/>
          <p:nvPr/>
        </p:nvSpPr>
        <p:spPr>
          <a:xfrm>
            <a:off x="3699937" y="2124840"/>
            <a:ext cx="297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직관적인 </a:t>
            </a:r>
            <a:r>
              <a:rPr lang="ko-KR" altLang="en-US" sz="1400" dirty="0" err="1"/>
              <a:t>플로팅</a:t>
            </a:r>
            <a:r>
              <a:rPr lang="ko-KR" altLang="en-US" sz="1400" dirty="0"/>
              <a:t> 배너를 </a:t>
            </a:r>
            <a:endParaRPr lang="en-US" altLang="ko-KR" sz="1400" dirty="0"/>
          </a:p>
          <a:p>
            <a:r>
              <a:rPr lang="ko-KR" altLang="en-US" sz="1400" dirty="0"/>
              <a:t>이용하여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금주의 상품이 </a:t>
            </a:r>
            <a:r>
              <a:rPr lang="ko-KR" altLang="en-US" sz="1400" dirty="0" err="1"/>
              <a:t>뭔지</a:t>
            </a:r>
            <a:r>
              <a:rPr lang="ko-KR" altLang="en-US" sz="1400" dirty="0"/>
              <a:t> 대략적인 아이콘으로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응모하기 페이지로 유도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B4A2D4-1B34-4F91-87E7-E114299C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02" y="19811"/>
            <a:ext cx="2970350" cy="5478924"/>
          </a:xfrm>
          <a:prstGeom prst="rect">
            <a:avLst/>
          </a:prstGeom>
        </p:spPr>
      </p:pic>
      <p:pic>
        <p:nvPicPr>
          <p:cNvPr id="1034" name="Picture 10" descr="선물 상자 - 무료 크리스마스개 아이콘">
            <a:extLst>
              <a:ext uri="{FF2B5EF4-FFF2-40B4-BE49-F238E27FC236}">
                <a16:creationId xmlns:a16="http://schemas.microsoft.com/office/drawing/2014/main" id="{A93F1124-5EE8-4474-B05D-87A36E5E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52" y="564981"/>
            <a:ext cx="486888" cy="4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91C8ED-A0D1-47B4-9A60-E69838CD2265}"/>
              </a:ext>
            </a:extLst>
          </p:cNvPr>
          <p:cNvSpPr txBox="1"/>
          <p:nvPr/>
        </p:nvSpPr>
        <p:spPr>
          <a:xfrm>
            <a:off x="8993567" y="959155"/>
            <a:ext cx="136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COGO</a:t>
            </a:r>
          </a:p>
          <a:p>
            <a:r>
              <a:rPr lang="en-US" altLang="ko-KR" sz="1000" dirty="0"/>
              <a:t>LOTTO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3B20F9-0FDC-419B-989E-59D0E775DA40}"/>
              </a:ext>
            </a:extLst>
          </p:cNvPr>
          <p:cNvSpPr/>
          <p:nvPr/>
        </p:nvSpPr>
        <p:spPr>
          <a:xfrm>
            <a:off x="8801284" y="489372"/>
            <a:ext cx="858068" cy="848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EB8AA5F-669A-45F1-8287-307765FF4000}"/>
              </a:ext>
            </a:extLst>
          </p:cNvPr>
          <p:cNvSpPr/>
          <p:nvPr/>
        </p:nvSpPr>
        <p:spPr>
          <a:xfrm>
            <a:off x="9218296" y="1359265"/>
            <a:ext cx="139460" cy="47724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A7142-B2CA-464E-A742-97900BF3B5CA}"/>
              </a:ext>
            </a:extLst>
          </p:cNvPr>
          <p:cNvSpPr txBox="1"/>
          <p:nvPr/>
        </p:nvSpPr>
        <p:spPr>
          <a:xfrm>
            <a:off x="7563984" y="6204764"/>
            <a:ext cx="330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마이페이지에도 상시 아이콘 삽입</a:t>
            </a:r>
          </a:p>
        </p:txBody>
      </p:sp>
    </p:spTree>
    <p:extLst>
      <p:ext uri="{BB962C8B-B14F-4D97-AF65-F5344CB8AC3E}">
        <p14:creationId xmlns:p14="http://schemas.microsoft.com/office/powerpoint/2010/main" val="29875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C73B5-38F1-44B0-81DB-7BB6605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9C9D7-2ADC-48BE-BD76-59896BB8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69B25E-47F4-4D91-A445-64C19601909D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88D41-12C3-4AC4-8552-5AEC8EDFED7E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18" name="Picture 4" descr="아이 패드 - 무료 과학 기술개 아이콘">
            <a:extLst>
              <a:ext uri="{FF2B5EF4-FFF2-40B4-BE49-F238E27FC236}">
                <a16:creationId xmlns:a16="http://schemas.microsoft.com/office/drawing/2014/main" id="{D8B3DC12-0F61-4CBD-B627-22310FB5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33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E4DDF2-8146-463E-8664-3F71E95CD104}"/>
              </a:ext>
            </a:extLst>
          </p:cNvPr>
          <p:cNvSpPr txBox="1"/>
          <p:nvPr/>
        </p:nvSpPr>
        <p:spPr>
          <a:xfrm>
            <a:off x="1186418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B26C8-5064-4EFA-9A67-1C1D3088230B}"/>
              </a:ext>
            </a:extLst>
          </p:cNvPr>
          <p:cNvSpPr/>
          <p:nvPr/>
        </p:nvSpPr>
        <p:spPr>
          <a:xfrm>
            <a:off x="1075210" y="4272524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33BA8-77DA-41D6-8A33-1BBDF492CF6B}"/>
              </a:ext>
            </a:extLst>
          </p:cNvPr>
          <p:cNvSpPr txBox="1"/>
          <p:nvPr/>
        </p:nvSpPr>
        <p:spPr>
          <a:xfrm>
            <a:off x="1033153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2F0AB-E3BE-4087-BA68-265597193A09}"/>
              </a:ext>
            </a:extLst>
          </p:cNvPr>
          <p:cNvSpPr txBox="1"/>
          <p:nvPr/>
        </p:nvSpPr>
        <p:spPr>
          <a:xfrm>
            <a:off x="1217220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130AEB-5CA5-4030-B6FB-31C98A699463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F23C3-8747-45A1-BA34-2E59AC22E27C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E99375-9A19-4C53-8A64-C78E99E4A861}"/>
              </a:ext>
            </a:extLst>
          </p:cNvPr>
          <p:cNvSpPr/>
          <p:nvPr/>
        </p:nvSpPr>
        <p:spPr>
          <a:xfrm>
            <a:off x="1045030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7BDE9F-70C9-496F-95CD-1D80CBC6EB90}"/>
              </a:ext>
            </a:extLst>
          </p:cNvPr>
          <p:cNvSpPr/>
          <p:nvPr/>
        </p:nvSpPr>
        <p:spPr>
          <a:xfrm>
            <a:off x="2982437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93D7DA-816C-4A66-8565-E0F43213E336}"/>
              </a:ext>
            </a:extLst>
          </p:cNvPr>
          <p:cNvSpPr txBox="1"/>
          <p:nvPr/>
        </p:nvSpPr>
        <p:spPr>
          <a:xfrm>
            <a:off x="4947432" y="1844577"/>
            <a:ext cx="6507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이미지영역</a:t>
            </a:r>
            <a:r>
              <a:rPr lang="en-US" altLang="ko-KR" sz="1200" dirty="0"/>
              <a:t> / </a:t>
            </a:r>
            <a:r>
              <a:rPr lang="ko-KR" altLang="en-US" sz="1200" dirty="0"/>
              <a:t>상품명 영역 </a:t>
            </a:r>
            <a:r>
              <a:rPr lang="en-US" altLang="ko-KR" sz="1200" dirty="0"/>
              <a:t>/ </a:t>
            </a:r>
            <a:r>
              <a:rPr lang="ko-KR" altLang="en-US" sz="1200" dirty="0"/>
              <a:t>응모기간</a:t>
            </a:r>
            <a:r>
              <a:rPr lang="en-US" altLang="ko-KR" sz="1200" dirty="0"/>
              <a:t> / </a:t>
            </a:r>
            <a:r>
              <a:rPr lang="ko-KR" altLang="en-US" sz="1200" dirty="0"/>
              <a:t>당첨자 발표 는 관리자단에서 교체 및 설정 </a:t>
            </a:r>
            <a:r>
              <a:rPr lang="ko-KR" altLang="en-US" sz="1200" dirty="0" err="1"/>
              <a:t>가능해야함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현재까지 응모자 수는 실시간으로 응모자 수에 맞게 늘어나야 함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B0B3-C13F-4352-B5FC-BA3DE4F6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607-1D2A-427A-AABA-839317C7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60819" y="338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D055C0-EE40-46CB-98F2-70A8EDFF1630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D4E0E-07CF-4AB6-BD70-C387D1188491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2052" name="Picture 4" descr="아이 패드 - 무료 과학 기술개 아이콘">
            <a:extLst>
              <a:ext uri="{FF2B5EF4-FFF2-40B4-BE49-F238E27FC236}">
                <a16:creationId xmlns:a16="http://schemas.microsoft.com/office/drawing/2014/main" id="{7B2CC76E-1B83-4224-B52D-67399EDC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33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0898E-C581-41C8-8868-5B3A4E463691}"/>
              </a:ext>
            </a:extLst>
          </p:cNvPr>
          <p:cNvSpPr txBox="1"/>
          <p:nvPr/>
        </p:nvSpPr>
        <p:spPr>
          <a:xfrm>
            <a:off x="1186418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F2B82E-99EB-4768-A219-13576605FDBA}"/>
              </a:ext>
            </a:extLst>
          </p:cNvPr>
          <p:cNvSpPr/>
          <p:nvPr/>
        </p:nvSpPr>
        <p:spPr>
          <a:xfrm>
            <a:off x="1075210" y="4272524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FC4C-2E06-4516-ABD9-7FCB664149E8}"/>
              </a:ext>
            </a:extLst>
          </p:cNvPr>
          <p:cNvSpPr txBox="1"/>
          <p:nvPr/>
        </p:nvSpPr>
        <p:spPr>
          <a:xfrm>
            <a:off x="1033153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8F36F-BAD7-42BD-AD99-CB8B7F615FF0}"/>
              </a:ext>
            </a:extLst>
          </p:cNvPr>
          <p:cNvSpPr txBox="1"/>
          <p:nvPr/>
        </p:nvSpPr>
        <p:spPr>
          <a:xfrm>
            <a:off x="1217220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367DC5-B798-4397-A629-9A24A73AC905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911918-0124-4700-80B4-80421568CD96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017845-4C72-4ACE-8FB4-EBC4BA8B2CCD}"/>
              </a:ext>
            </a:extLst>
          </p:cNvPr>
          <p:cNvSpPr/>
          <p:nvPr/>
        </p:nvSpPr>
        <p:spPr>
          <a:xfrm>
            <a:off x="1045030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374D3D-1E64-4DFD-B2B6-8FCDEE1430AF}"/>
              </a:ext>
            </a:extLst>
          </p:cNvPr>
          <p:cNvSpPr/>
          <p:nvPr/>
        </p:nvSpPr>
        <p:spPr>
          <a:xfrm>
            <a:off x="2982437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919105-D826-4409-800D-74F33255A00A}"/>
              </a:ext>
            </a:extLst>
          </p:cNvPr>
          <p:cNvSpPr/>
          <p:nvPr/>
        </p:nvSpPr>
        <p:spPr>
          <a:xfrm>
            <a:off x="6516581" y="474019"/>
            <a:ext cx="2553199" cy="2281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2B6BA-9170-46F6-9D15-A59454E02DD6}"/>
              </a:ext>
            </a:extLst>
          </p:cNvPr>
          <p:cNvSpPr txBox="1"/>
          <p:nvPr/>
        </p:nvSpPr>
        <p:spPr>
          <a:xfrm>
            <a:off x="6323606" y="4671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9096F-A64A-4FB5-9FCD-652780A658E5}"/>
              </a:ext>
            </a:extLst>
          </p:cNvPr>
          <p:cNvSpPr txBox="1"/>
          <p:nvPr/>
        </p:nvSpPr>
        <p:spPr>
          <a:xfrm>
            <a:off x="6789715" y="550979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CE881-2995-4C85-A008-36C70EA4B4B3}"/>
              </a:ext>
            </a:extLst>
          </p:cNvPr>
          <p:cNvSpPr txBox="1"/>
          <p:nvPr/>
        </p:nvSpPr>
        <p:spPr>
          <a:xfrm>
            <a:off x="6789715" y="1464497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71C03A6-3E5D-4821-8522-73F636A1D81B}"/>
              </a:ext>
            </a:extLst>
          </p:cNvPr>
          <p:cNvSpPr/>
          <p:nvPr/>
        </p:nvSpPr>
        <p:spPr>
          <a:xfrm>
            <a:off x="7027221" y="2014581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10GST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D44057-02FA-4E47-AAAE-76EEFA009D4C}"/>
              </a:ext>
            </a:extLst>
          </p:cNvPr>
          <p:cNvCxnSpPr/>
          <p:nvPr/>
        </p:nvCxnSpPr>
        <p:spPr>
          <a:xfrm flipH="1">
            <a:off x="6733309" y="2755076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E4940C-1BC1-4725-A00C-7346C2AAC343}"/>
              </a:ext>
            </a:extLst>
          </p:cNvPr>
          <p:cNvCxnSpPr/>
          <p:nvPr/>
        </p:nvCxnSpPr>
        <p:spPr>
          <a:xfrm>
            <a:off x="8098971" y="2724881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3A223-446A-4089-B24D-F7B312901E0D}"/>
              </a:ext>
            </a:extLst>
          </p:cNvPr>
          <p:cNvSpPr txBox="1"/>
          <p:nvPr/>
        </p:nvSpPr>
        <p:spPr>
          <a:xfrm>
            <a:off x="5751122" y="3683365"/>
            <a:ext cx="19643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 </a:t>
            </a:r>
            <a:r>
              <a:rPr lang="ko-KR" altLang="en-US" sz="1100" b="1" dirty="0"/>
              <a:t>메시징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응모하기 또 클릭 시</a:t>
            </a:r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BFD64A-F580-4EA3-86D2-A435022EEF3E}"/>
              </a:ext>
            </a:extLst>
          </p:cNvPr>
          <p:cNvSpPr txBox="1"/>
          <p:nvPr/>
        </p:nvSpPr>
        <p:spPr>
          <a:xfrm>
            <a:off x="8393383" y="3749229"/>
            <a:ext cx="196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보유하신 </a:t>
            </a:r>
            <a:r>
              <a:rPr lang="en-US" altLang="ko-KR" sz="1100" b="1" dirty="0"/>
              <a:t>GST</a:t>
            </a:r>
            <a:r>
              <a:rPr lang="ko-KR" altLang="en-US" sz="1100" b="1" dirty="0"/>
              <a:t>가 부족합니다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메시징</a:t>
            </a:r>
            <a:endParaRPr lang="en-US" altLang="ko-KR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36EAD-C901-47CD-A74D-F9BB45CDD10A}"/>
              </a:ext>
            </a:extLst>
          </p:cNvPr>
          <p:cNvSpPr txBox="1"/>
          <p:nvPr/>
        </p:nvSpPr>
        <p:spPr>
          <a:xfrm>
            <a:off x="5561610" y="2969980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C4AE8-47A1-455A-91C0-32363A973F26}"/>
              </a:ext>
            </a:extLst>
          </p:cNvPr>
          <p:cNvSpPr txBox="1"/>
          <p:nvPr/>
        </p:nvSpPr>
        <p:spPr>
          <a:xfrm>
            <a:off x="8621241" y="2917922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A828906-D25B-449E-A1E6-D8DDEF7A7F0C}"/>
              </a:ext>
            </a:extLst>
          </p:cNvPr>
          <p:cNvSpPr/>
          <p:nvPr/>
        </p:nvSpPr>
        <p:spPr>
          <a:xfrm>
            <a:off x="955962" y="4215318"/>
            <a:ext cx="2026475" cy="530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7F5F91-0E0C-4C42-B791-83D64CAB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6" y="5040028"/>
            <a:ext cx="1899040" cy="1771262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51B8556-CB92-4C8E-94FC-4393B8EDBEBB}"/>
              </a:ext>
            </a:extLst>
          </p:cNvPr>
          <p:cNvSpPr/>
          <p:nvPr/>
        </p:nvSpPr>
        <p:spPr>
          <a:xfrm>
            <a:off x="6354781" y="5925659"/>
            <a:ext cx="434934" cy="30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F134BE-CAA5-4E00-9416-5D448A186789}"/>
              </a:ext>
            </a:extLst>
          </p:cNvPr>
          <p:cNvSpPr txBox="1"/>
          <p:nvPr/>
        </p:nvSpPr>
        <p:spPr>
          <a:xfrm>
            <a:off x="7105895" y="5858068"/>
            <a:ext cx="283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출금      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응모      </a:t>
            </a:r>
            <a:r>
              <a:rPr lang="en-US" altLang="ko-KR" sz="1200" dirty="0"/>
              <a:t>10GST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42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AD7B-DA9C-41DB-8979-69F0ABB7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C15FA-B6DB-40BF-B219-12F4FFC6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325B-2AEB-4C78-8DB0-01231BB143AC}"/>
              </a:ext>
            </a:extLst>
          </p:cNvPr>
          <p:cNvSpPr txBox="1"/>
          <p:nvPr/>
        </p:nvSpPr>
        <p:spPr>
          <a:xfrm>
            <a:off x="5943598" y="3066344"/>
            <a:ext cx="75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당첨자 발표 일 아닐 때 당첨자확인 클릭 시 </a:t>
            </a:r>
            <a:endParaRPr lang="en-US" altLang="ko-KR" sz="1200" b="1" dirty="0"/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아직 당첨자가 발표되지 않았습니다</a:t>
            </a:r>
            <a:r>
              <a:rPr lang="en-US" altLang="ko-KR" sz="1200" b="1" dirty="0"/>
              <a:t>”</a:t>
            </a:r>
          </a:p>
          <a:p>
            <a:endParaRPr lang="en-US" altLang="ko-KR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2C4E-5DB0-467E-BC4E-F12974B2A573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8DDA9-4AF7-4571-BFC1-4F5D32A84F48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7" name="Picture 4" descr="아이 패드 - 무료 과학 기술개 아이콘">
            <a:extLst>
              <a:ext uri="{FF2B5EF4-FFF2-40B4-BE49-F238E27FC236}">
                <a16:creationId xmlns:a16="http://schemas.microsoft.com/office/drawing/2014/main" id="{B59320AF-74DA-4E6A-B907-53DD2FBC8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33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3E6DF-A753-43C6-A342-55767CF76D9E}"/>
              </a:ext>
            </a:extLst>
          </p:cNvPr>
          <p:cNvSpPr txBox="1"/>
          <p:nvPr/>
        </p:nvSpPr>
        <p:spPr>
          <a:xfrm>
            <a:off x="1186418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14FF5F-D2EF-4B3E-9F84-9BE660F87969}"/>
              </a:ext>
            </a:extLst>
          </p:cNvPr>
          <p:cNvSpPr/>
          <p:nvPr/>
        </p:nvSpPr>
        <p:spPr>
          <a:xfrm>
            <a:off x="1090176" y="4270915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9CEFE-C65F-429A-BE42-1943C1814B9F}"/>
              </a:ext>
            </a:extLst>
          </p:cNvPr>
          <p:cNvSpPr txBox="1"/>
          <p:nvPr/>
        </p:nvSpPr>
        <p:spPr>
          <a:xfrm>
            <a:off x="1033153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0AD8-CCC7-4FE0-A495-E9B62391BF08}"/>
              </a:ext>
            </a:extLst>
          </p:cNvPr>
          <p:cNvSpPr txBox="1"/>
          <p:nvPr/>
        </p:nvSpPr>
        <p:spPr>
          <a:xfrm>
            <a:off x="1217220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DB928-B135-41CE-B336-CF3AF1F330F9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4B2D3-A98E-4327-92E3-EE453BFB57A4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80CFFE-C518-4150-90C6-26E4B4537468}"/>
              </a:ext>
            </a:extLst>
          </p:cNvPr>
          <p:cNvSpPr/>
          <p:nvPr/>
        </p:nvSpPr>
        <p:spPr>
          <a:xfrm>
            <a:off x="1045030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3D37C-FF98-44C9-BAE2-3B46F15F2CF2}"/>
              </a:ext>
            </a:extLst>
          </p:cNvPr>
          <p:cNvSpPr/>
          <p:nvPr/>
        </p:nvSpPr>
        <p:spPr>
          <a:xfrm>
            <a:off x="2982437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9458F8-0BE7-4995-953C-6758D1DD4D6B}"/>
              </a:ext>
            </a:extLst>
          </p:cNvPr>
          <p:cNvSpPr/>
          <p:nvPr/>
        </p:nvSpPr>
        <p:spPr>
          <a:xfrm>
            <a:off x="2962892" y="4197580"/>
            <a:ext cx="1062843" cy="530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230342-BC8E-4E57-9B5C-31B2EF8B7D1E}"/>
              </a:ext>
            </a:extLst>
          </p:cNvPr>
          <p:cNvCxnSpPr>
            <a:cxnSpLocks/>
          </p:cNvCxnSpPr>
          <p:nvPr/>
        </p:nvCxnSpPr>
        <p:spPr>
          <a:xfrm flipV="1">
            <a:off x="3884348" y="2214972"/>
            <a:ext cx="1958312" cy="206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62EFCB-C65E-4514-A167-6D78D36FC821}"/>
              </a:ext>
            </a:extLst>
          </p:cNvPr>
          <p:cNvSpPr/>
          <p:nvPr/>
        </p:nvSpPr>
        <p:spPr>
          <a:xfrm>
            <a:off x="5997039" y="1061689"/>
            <a:ext cx="3253839" cy="180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축하합니다</a:t>
            </a:r>
            <a:r>
              <a:rPr lang="en-US" altLang="ko-KR" sz="1400" dirty="0"/>
              <a:t>! 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/>
              <a:t>유저닉네임</a:t>
            </a:r>
            <a:r>
              <a:rPr lang="en-US" altLang="ko-KR" sz="1400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100" dirty="0"/>
              <a:t>당첨 상품 지급 평균 소요 기간 </a:t>
            </a:r>
            <a:r>
              <a:rPr lang="en-US" altLang="ko-KR" sz="1100" dirty="0"/>
              <a:t>: 5</a:t>
            </a:r>
            <a:r>
              <a:rPr lang="ko-KR" altLang="en-US" sz="1100" dirty="0"/>
              <a:t>일</a:t>
            </a:r>
            <a:r>
              <a:rPr lang="en-US" altLang="ko-KR" sz="1100" dirty="0"/>
              <a:t> 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2FEBD4-79B4-45B2-BF57-AED21FBB50F3}"/>
              </a:ext>
            </a:extLst>
          </p:cNvPr>
          <p:cNvSpPr txBox="1"/>
          <p:nvPr/>
        </p:nvSpPr>
        <p:spPr>
          <a:xfrm>
            <a:off x="5593278" y="3966358"/>
            <a:ext cx="4880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개발팀에게 묻습니다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제가 지정하는 당첨자 발표 시간에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실제로 당첨된 유저들 중 랜덤으로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당첨시켜서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당첨자 확인 페이지에 자동으로 띄울 수 있는지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…! 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1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CA50C-640C-4B23-B4DE-BBA8321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54D17-B1D0-4676-A302-307F342D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22C46-9EF9-4E13-8B62-96C3827CA67A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56A6-BCE0-4D1B-850D-71AD01DDA06C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6D11D-0BBE-4B0A-A245-1D338F6229A2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이번주 경품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04BB2-9FC6-4304-B66B-1B63CFAA42B2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9ED19-259C-4978-BF00-83A5A8D4421D}"/>
              </a:ext>
            </a:extLst>
          </p:cNvPr>
          <p:cNvSpPr txBox="1"/>
          <p:nvPr/>
        </p:nvSpPr>
        <p:spPr>
          <a:xfrm>
            <a:off x="955962" y="1555668"/>
            <a:ext cx="32419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경품                     응모기간            당첨자</a:t>
            </a:r>
            <a:endParaRPr lang="en-US" altLang="ko-KR" sz="1100" b="1" dirty="0"/>
          </a:p>
          <a:p>
            <a:r>
              <a:rPr lang="en-US" altLang="ko-KR" sz="1100" b="1" dirty="0"/>
              <a:t>  </a:t>
            </a:r>
          </a:p>
          <a:p>
            <a:r>
              <a:rPr lang="en-US" altLang="ko-KR" sz="1100" dirty="0"/>
              <a:t>IPAD 12...          05/12~05/17          </a:t>
            </a:r>
            <a:r>
              <a:rPr lang="ko-KR" altLang="en-US" sz="1100" dirty="0" err="1"/>
              <a:t>밍밍쓰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err="1"/>
              <a:t>콩순이장난감</a:t>
            </a:r>
            <a:r>
              <a:rPr lang="ko-KR" altLang="en-US" sz="1100" dirty="0"/>
              <a:t>      </a:t>
            </a:r>
            <a:r>
              <a:rPr lang="en-US" altLang="ko-KR" sz="1100" dirty="0"/>
              <a:t>05/20~05/25          JERRY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FE59E-2491-4188-A162-CA90027700BC}"/>
              </a:ext>
            </a:extLst>
          </p:cNvPr>
          <p:cNvSpPr txBox="1"/>
          <p:nvPr/>
        </p:nvSpPr>
        <p:spPr>
          <a:xfrm>
            <a:off x="5035138" y="365125"/>
            <a:ext cx="45690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지금까지 진행한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히스토리가 쌓임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새 경품행사 등록 시점으로</a:t>
            </a:r>
            <a:r>
              <a:rPr lang="en-US" altLang="ko-KR" sz="1200" dirty="0"/>
              <a:t>, </a:t>
            </a:r>
            <a:r>
              <a:rPr lang="ko-KR" altLang="en-US" sz="1200" dirty="0"/>
              <a:t>자동 이전 히스토리에 쌓임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경품명</a:t>
            </a:r>
            <a:r>
              <a:rPr lang="ko-KR" altLang="en-US" sz="1200" dirty="0"/>
              <a:t>  </a:t>
            </a:r>
            <a:r>
              <a:rPr lang="en-US" altLang="ko-KR" sz="1200" dirty="0"/>
              <a:t>/ </a:t>
            </a:r>
            <a:r>
              <a:rPr lang="ko-KR" altLang="en-US" sz="1200" dirty="0"/>
              <a:t>응모기간 </a:t>
            </a:r>
            <a:r>
              <a:rPr lang="en-US" altLang="ko-KR" sz="1200" dirty="0"/>
              <a:t>/ </a:t>
            </a:r>
            <a:r>
              <a:rPr lang="ko-KR" altLang="en-US" sz="1200" dirty="0"/>
              <a:t>당첨자 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9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413</Words>
  <Application>Microsoft Office PowerPoint</Application>
  <PresentationFormat>와이드스크린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11</cp:revision>
  <dcterms:created xsi:type="dcterms:W3CDTF">2022-05-12T06:44:48Z</dcterms:created>
  <dcterms:modified xsi:type="dcterms:W3CDTF">2022-05-12T09:24:58Z</dcterms:modified>
</cp:coreProperties>
</file>