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09361-6B42-43F9-B65B-511F5298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A7AD77-0040-4118-B984-E136B0C4A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B2B7A-20CF-4ED9-8A1B-1A086D98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18FAC-60FD-400E-B443-BDC332A5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AA64F-A1F4-4CCC-A504-DBADC416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2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9BE2-387A-49EE-9611-15506165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8072B-6687-4A45-9A20-3359172BA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EB5E3-6FA1-464C-8AAF-554FFAC7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C20D8-437F-4239-8244-768253E8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B32D1-3BB7-485A-B00D-23D35003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989CA-5C45-4ECA-BF3E-78B78A427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2B14D-E4FE-4598-AFDE-D57511B68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C22F9-78F7-4C1D-AE12-D95F2891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956DB-4E6B-446E-835D-F029474E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77119-291A-40AD-B840-6D127BB7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4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3A881-37A6-4A28-83D5-F3CDDD17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BA18-F411-416F-AC3D-DF78EAD5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485B3-5CA7-4700-883C-6BCEB413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369CE-146C-4EE7-B5AD-48632446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B2858-E6AA-4A5A-A48E-04162DD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22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37139-485B-4E2D-A79A-FC044BC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8098E-76E4-4E94-A7AC-CA74A615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948BA-0EBF-4059-8109-1D110CBF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E534C-ACD5-4B2F-A7BE-8092A1D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46DE7E-7890-46F0-B5A3-99A70D3B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519BA-982A-4403-B7AA-94958097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6858C-1E85-4F65-94FD-13C79A3D8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82F5D-0079-4E4E-AFBF-B6F33E41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96636C-9F52-48CD-81FE-4B77E1A2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39388-BF63-44B9-B4E5-99FA8AA4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86366-957E-4E52-B005-A003485A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2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96D6A-411B-43C3-AA16-8476298B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C03596-EF97-4FB9-9156-B17286E1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94677-F9ED-41AB-A9DD-5C1C3066B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7C303-C7FD-44EF-805A-7DAC1B4F9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995859-32D9-4D9A-BBDA-8F873BAD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F1B589-4105-4D23-B981-CA4BBCBD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B8A385-4848-4197-930F-9E5D4E4B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9C2BAE-C2F3-42EE-869A-F2CE3FB2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EE51E-E277-4F99-B4D7-A5AB9C4B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D91F5-3883-452E-B1FC-8ED1CAFA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33CEE7-39DC-4248-973F-5FFA372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66D16-4E98-407A-B52F-CC56A4CB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1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607C6C-38B1-4754-9908-75A6127E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5F881-2AF7-4A9F-918A-315B7F6F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8692E-760C-473A-B57E-C14C08CF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8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F77F3-80B2-4DD1-8664-D4511804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1D266-78EC-4D99-8285-5527FD77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727C1-DB8A-4BB2-A13C-1C69BEE29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42312-AB39-4141-8DC8-A8198062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629D03-B5A2-4A23-A0B4-64CB36BD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5CABD-6CEF-42E5-819F-B8DE362B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6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78635-D7AA-42F6-AC39-52A83F2A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7DD1FD-CD4C-4ADD-9D94-0A04783DA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5144B-A414-408E-987A-F32710CF1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70443-8B51-4217-8C25-6FB3A118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1DD23-C201-45E5-8C46-FB8ED929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9249C-1B8D-460A-A89D-0953C078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4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F61782-5217-4385-B9DA-296A9AEE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614F0-E049-46CF-9975-4581322E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C45AF-A98E-4CC6-8CFB-A5A8D71F9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45B63-7256-4936-BB2B-D53366707033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49D25-B736-47BC-AD02-26FFCC963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D8BFB-D862-4369-98F8-7DC96BBA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9BB8-50D9-4691-B284-740398F79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A3666-8D4A-4FBA-A5C5-0597D2AE7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0B2DA-043D-4E6F-BC87-447CAFEFF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8519AF-9722-4525-B29E-947925731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61" y="0"/>
            <a:ext cx="38576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0EDF8B-FAD5-4703-9491-7AEFC680EC1F}"/>
              </a:ext>
            </a:extLst>
          </p:cNvPr>
          <p:cNvSpPr txBox="1"/>
          <p:nvPr/>
        </p:nvSpPr>
        <p:spPr>
          <a:xfrm>
            <a:off x="4722312" y="814864"/>
            <a:ext cx="72149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광고배너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r>
              <a:rPr lang="ko-KR" altLang="en-US" sz="1400" dirty="0"/>
              <a:t>라이브 방송 중에만 뜸 </a:t>
            </a:r>
            <a:r>
              <a:rPr lang="en-US" altLang="ko-KR" sz="1400" dirty="0"/>
              <a:t>(</a:t>
            </a:r>
            <a:r>
              <a:rPr lang="ko-KR" altLang="en-US" sz="1400" dirty="0"/>
              <a:t>이전뉴스보기엔 뜨지 않음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buAutoNum type="arabicParenR"/>
            </a:pPr>
            <a:r>
              <a:rPr lang="ko-KR" altLang="en-US" sz="1400" dirty="0"/>
              <a:t>라이브 방송 타임 중 코고</a:t>
            </a:r>
            <a:r>
              <a:rPr lang="en-US" altLang="ko-KR" sz="1400" dirty="0"/>
              <a:t>TV</a:t>
            </a:r>
            <a:r>
              <a:rPr lang="ko-KR" altLang="en-US" sz="1400" dirty="0"/>
              <a:t>에 들어오면 영상 시작과 동시에 배너가 뜸 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2) </a:t>
            </a:r>
            <a:r>
              <a:rPr lang="ko-KR" altLang="en-US" sz="1400" dirty="0"/>
              <a:t>광고를 보지 않은 사람에 한해서는</a:t>
            </a:r>
            <a:r>
              <a:rPr lang="en-US" altLang="ko-KR" sz="1400" dirty="0"/>
              <a:t>, </a:t>
            </a:r>
            <a:r>
              <a:rPr lang="ko-KR" altLang="en-US" sz="1400" dirty="0"/>
              <a:t>라이브타임에 코고</a:t>
            </a:r>
            <a:r>
              <a:rPr lang="en-US" altLang="ko-KR" sz="1400" dirty="0"/>
              <a:t>TV</a:t>
            </a:r>
            <a:r>
              <a:rPr lang="ko-KR" altLang="en-US" sz="1400" dirty="0"/>
              <a:t>에 또 들어오면 </a:t>
            </a:r>
            <a:r>
              <a:rPr lang="ko-KR" altLang="en-US" sz="1400" dirty="0" err="1"/>
              <a:t>광고배너가</a:t>
            </a:r>
            <a:r>
              <a:rPr lang="ko-KR" altLang="en-US" sz="1400" dirty="0"/>
              <a:t> 뜸</a:t>
            </a:r>
            <a:endParaRPr lang="en-US" altLang="ko-KR" sz="1400" dirty="0"/>
          </a:p>
          <a:p>
            <a:br>
              <a:rPr lang="en-US" altLang="ko-KR" sz="1400" dirty="0"/>
            </a:br>
            <a:r>
              <a:rPr lang="en-US" altLang="ko-KR" sz="1400" dirty="0"/>
              <a:t>3) </a:t>
            </a:r>
            <a:r>
              <a:rPr lang="ko-KR" altLang="en-US" sz="1400" dirty="0"/>
              <a:t>광고를 본 사람에게는 코고</a:t>
            </a:r>
            <a:r>
              <a:rPr lang="en-US" altLang="ko-KR" sz="1400" dirty="0"/>
              <a:t>TV</a:t>
            </a:r>
            <a:r>
              <a:rPr lang="ko-KR" altLang="en-US" sz="1400" dirty="0"/>
              <a:t>에 라이브타임에 들어와도 </a:t>
            </a:r>
            <a:r>
              <a:rPr lang="ko-KR" altLang="en-US" sz="1400" dirty="0" err="1"/>
              <a:t>광고배너가</a:t>
            </a:r>
            <a:r>
              <a:rPr lang="ko-KR" altLang="en-US" sz="1400" dirty="0"/>
              <a:t> 뜨지 않음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dirty="0"/>
              <a:t>4) </a:t>
            </a:r>
            <a:r>
              <a:rPr lang="ko-KR" altLang="en-US" sz="1400" dirty="0"/>
              <a:t>광고를 끝까지 시청해야 </a:t>
            </a:r>
            <a:r>
              <a:rPr lang="en-US" altLang="ko-KR" sz="1400" dirty="0"/>
              <a:t>1GST </a:t>
            </a:r>
            <a:r>
              <a:rPr lang="ko-KR" altLang="en-US" sz="1400" dirty="0"/>
              <a:t>채굴됨</a:t>
            </a:r>
            <a:endParaRPr lang="en-US" altLang="ko-KR" sz="1400" dirty="0"/>
          </a:p>
          <a:p>
            <a:r>
              <a:rPr lang="ko-KR" altLang="en-US" sz="1400" b="1" dirty="0"/>
              <a:t>지갑 내역 글귀 </a:t>
            </a:r>
            <a:br>
              <a:rPr lang="en-US" altLang="ko-KR" sz="1400" b="1" dirty="0"/>
            </a:br>
            <a:r>
              <a:rPr lang="en-US" altLang="ko-KR" sz="1400" b="1" dirty="0"/>
              <a:t>“</a:t>
            </a:r>
            <a:r>
              <a:rPr lang="ko-KR" altLang="en-US" sz="1400" b="1" dirty="0"/>
              <a:t>광고 시청 보상 지급   </a:t>
            </a:r>
            <a:r>
              <a:rPr lang="en-US" altLang="ko-KR" sz="1400" b="1" dirty="0"/>
              <a:t>1GST”</a:t>
            </a:r>
            <a:br>
              <a:rPr lang="en-US" altLang="ko-KR" sz="1400" b="1" dirty="0"/>
            </a:b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5) </a:t>
            </a:r>
            <a:r>
              <a:rPr lang="ko-KR" altLang="en-US" sz="1400" dirty="0"/>
              <a:t>광고는 </a:t>
            </a:r>
            <a:r>
              <a:rPr lang="en-US" altLang="ko-KR" sz="1400" dirty="0"/>
              <a:t>15</a:t>
            </a:r>
            <a:r>
              <a:rPr lang="ko-KR" altLang="en-US" sz="1400" dirty="0" err="1"/>
              <a:t>초까지만</a:t>
            </a:r>
            <a:r>
              <a:rPr lang="ko-KR" altLang="en-US" sz="1400" dirty="0"/>
              <a:t> 시청</a:t>
            </a:r>
            <a:r>
              <a:rPr lang="en-US" altLang="ko-KR" sz="1400" dirty="0"/>
              <a:t>, 15</a:t>
            </a:r>
            <a:r>
              <a:rPr lang="ko-KR" altLang="en-US" sz="1400" dirty="0"/>
              <a:t>초 이전에 </a:t>
            </a:r>
            <a:r>
              <a:rPr lang="ko-KR" altLang="en-US" sz="1400" dirty="0" err="1"/>
              <a:t>끄려고</a:t>
            </a:r>
            <a:r>
              <a:rPr lang="ko-KR" altLang="en-US" sz="1400" dirty="0"/>
              <a:t> 하면</a:t>
            </a:r>
            <a:r>
              <a:rPr lang="en-US" altLang="ko-KR" sz="1400" dirty="0"/>
              <a:t> </a:t>
            </a:r>
            <a:r>
              <a:rPr lang="ko-KR" altLang="en-US" sz="1400" dirty="0"/>
              <a:t>팝업 등장 </a:t>
            </a:r>
            <a:br>
              <a:rPr lang="en-US" altLang="ko-KR" sz="1400" dirty="0"/>
            </a:br>
            <a:r>
              <a:rPr lang="ko-KR" altLang="en-US" sz="1400" dirty="0"/>
              <a:t>“</a:t>
            </a:r>
            <a:r>
              <a:rPr lang="ko-KR" altLang="en-US" sz="1400" b="1" dirty="0"/>
              <a:t>광고를 </a:t>
            </a:r>
            <a:r>
              <a:rPr lang="en-US" altLang="ko-KR" sz="1400" b="1" dirty="0"/>
              <a:t>15</a:t>
            </a:r>
            <a:r>
              <a:rPr lang="ko-KR" altLang="en-US" sz="1400" b="1" dirty="0"/>
              <a:t>초 이상 시청하지 않으시면 </a:t>
            </a:r>
            <a:r>
              <a:rPr lang="en-US" altLang="ko-KR" sz="1400" b="1" dirty="0"/>
              <a:t>GST </a:t>
            </a:r>
            <a:r>
              <a:rPr lang="ko-KR" altLang="en-US" sz="1400" b="1" dirty="0"/>
              <a:t>채굴이 되지 않습니다“</a:t>
            </a:r>
            <a:br>
              <a:rPr lang="en-US" altLang="ko-KR" sz="1400" b="1" dirty="0"/>
            </a:br>
            <a:br>
              <a:rPr lang="en-US" altLang="ko-KR" sz="1400" dirty="0"/>
            </a:br>
            <a:r>
              <a:rPr lang="en-US" altLang="ko-KR" sz="1400" dirty="0"/>
              <a:t>6) 15</a:t>
            </a:r>
            <a:r>
              <a:rPr lang="ko-KR" altLang="en-US" sz="1400" dirty="0"/>
              <a:t>초 후부터는 </a:t>
            </a:r>
            <a:r>
              <a:rPr lang="ko-KR" altLang="en-US" sz="1400" dirty="0" err="1"/>
              <a:t>중간끄기</a:t>
            </a:r>
            <a:r>
              <a:rPr lang="ko-KR" altLang="en-US" sz="1400" dirty="0"/>
              <a:t> 가능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40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1</cp:revision>
  <dcterms:created xsi:type="dcterms:W3CDTF">2022-03-11T10:38:15Z</dcterms:created>
  <dcterms:modified xsi:type="dcterms:W3CDTF">2022-03-11T10:44:48Z</dcterms:modified>
</cp:coreProperties>
</file>