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C25E4-51CC-48BD-AB98-406FA4F8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6C764-79B8-4C4E-89D1-C8795D653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3949A-0164-4274-8C1A-E5844AEC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C5C32-CB1B-4C58-BBBC-78D6C328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2383-36B4-4D30-83D5-11B575F2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B32D3-43C4-4203-8C23-C7093E9C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A8622-AE10-47A0-B47A-3768B959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423FD-6A08-432E-8572-34C94233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CF016-DEBC-4888-94D8-24A03370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715B2-989D-4B1E-805D-319C8FF7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FFF9AF-FA9E-4B27-B113-6548FB010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8B532-A0C2-4D38-819D-82E1F0DB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1C0AE-1E49-4FF7-93F4-1D6F75AC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C29FE-D040-48BD-840A-2C175370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C28EB-08F1-43BA-90FE-214F3C95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5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74DB8-98F3-4557-9FED-27B8FFE6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1CE8C-08DF-416F-9A79-D98EB294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657F5-9D0D-4E75-BB10-CA397F6F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083E7-0D12-43A2-81CB-4B7653E3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92169-1BAA-44BB-A51D-10572B47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465BF-9555-4399-8610-0187BCE9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EC567-55D0-4F17-91E8-392D21E4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B7ABE-FCBD-4388-B91E-607ED34C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5BE25-86DD-4726-A3A9-2DDDDB64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428EE-F10F-497C-8DFF-3FEBFDC4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3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C9B99-CC41-4901-903A-0D517FC0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07856-3F77-4DAC-B09F-AEB693DA4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1C1DBB-3922-4D1B-92EE-05397F20D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0E4CE-4050-4BA1-9D34-7D4E9F4B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02CFD-495B-4F25-8567-3BD75BE0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6B9FF-2CF2-4665-8467-920943DD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68B1-3F85-4A60-8BD4-70DCA236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9C6F5-A9F2-468C-8F36-D7FB481A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BE895D-7C6E-4C44-BDE5-F5221A2CF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7FE42B-CDD4-460D-81C3-F9B09A654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5C2B3E-9BCC-410D-89D9-4AF73A10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9C3D3E-1FA0-41D5-BA11-39A77DDB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7C2FC4-AA81-4A92-8CCD-EA1E73C0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C817F3-EF21-42D3-A89C-0CB44AA3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1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64736-6506-4D31-A5C5-60A23838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1B8387-0248-4BB3-AE5B-7DFC96CA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1109AD-BF8A-4B7E-A0D1-EDF18DEE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D1ED6C-79E0-4703-9F0B-DEAEA310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1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9E56D7-D947-468D-8A0D-2068E075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5F8BE5-7D73-41EE-AD71-9AF2BE5A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BD763-CB15-4257-81EC-2DEF87B7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67D65-7712-46A8-B808-284CE064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A2168-1DA9-44BE-8972-E5CED291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EE545-12C0-47FE-8BCA-640FB9166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A6FFF-FADB-4375-A375-38267A49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0D913-BAB8-428B-A682-240268F2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5F160-A886-4AD2-913F-4DDFA039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6CDBC-0A02-408F-850D-B609EF4E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254C70-A4E5-4865-9653-F755786AB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F7149-E74C-4A62-9F9A-8774FF221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66091-3C17-43D6-A7C3-C7A2CD6D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457A0-5BD2-4BDA-8E92-EB717B69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04A4A-FCB6-4B27-A148-9A3325BC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AFAA5C-AC67-4B18-A280-8D59165E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2BDA0-3EC3-489B-A5D6-053CB5A0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D9A5D-8A7B-4429-8412-BD70D7AF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051A2-4476-4952-91E3-3912DAA9D5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80B09-44B4-4EB1-94D2-2C05B831E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96184-6A9A-4A6C-9FA6-7A0CDD9C0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1DC8-84CD-449A-9B5A-84B5C7DE1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9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EF45E-FF96-4E8F-BFDC-99809E12B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8AEE8-E494-4555-BE19-2A7489964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1857F-F303-4434-8B83-D1D0054511E6}"/>
              </a:ext>
            </a:extLst>
          </p:cNvPr>
          <p:cNvSpPr txBox="1"/>
          <p:nvPr/>
        </p:nvSpPr>
        <p:spPr>
          <a:xfrm>
            <a:off x="4098664" y="2997501"/>
            <a:ext cx="521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코고 라이브 </a:t>
            </a:r>
            <a:r>
              <a:rPr lang="en-US" altLang="ko-KR" sz="2800" b="1" dirty="0"/>
              <a:t>TV </a:t>
            </a:r>
            <a:r>
              <a:rPr lang="ko-KR" altLang="en-US" sz="2800" b="1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201006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D3F01-2A92-4C53-A202-61F19FD3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94443-90D3-4790-88CE-D9843CF0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6AAFF1-974E-484D-A5A2-EF6B5300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" y="109074"/>
            <a:ext cx="3448531" cy="663985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82C9E1-9C23-419C-94BD-3CFCEA872205}"/>
              </a:ext>
            </a:extLst>
          </p:cNvPr>
          <p:cNvCxnSpPr/>
          <p:nvPr/>
        </p:nvCxnSpPr>
        <p:spPr>
          <a:xfrm>
            <a:off x="8167617" y="44397"/>
            <a:ext cx="0" cy="694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8FAB92-0EBE-4D49-B991-F2CD7705E052}"/>
              </a:ext>
            </a:extLst>
          </p:cNvPr>
          <p:cNvSpPr txBox="1"/>
          <p:nvPr/>
        </p:nvSpPr>
        <p:spPr>
          <a:xfrm>
            <a:off x="8522416" y="468686"/>
            <a:ext cx="294965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: </a:t>
            </a:r>
            <a:r>
              <a:rPr lang="ko-KR" altLang="en-US" sz="1100" dirty="0"/>
              <a:t>라이브 </a:t>
            </a:r>
            <a:r>
              <a:rPr lang="en-US" altLang="ko-KR" sz="1100" dirty="0"/>
              <a:t>TALK 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DESCRIPTION</a:t>
            </a:r>
          </a:p>
          <a:p>
            <a:endParaRPr lang="en-US" altLang="ko-KR" sz="1050" b="1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토크 입력 방식이나 </a:t>
            </a:r>
            <a:r>
              <a:rPr lang="ko-KR" altLang="en-US" sz="1050" dirty="0" err="1"/>
              <a:t>키패드</a:t>
            </a:r>
            <a:r>
              <a:rPr lang="ko-KR" altLang="en-US" sz="1050" dirty="0"/>
              <a:t> 올라오는 방식 등은 이전 토크와 동일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더보기</a:t>
            </a:r>
            <a:r>
              <a:rPr lang="ko-KR" altLang="en-US" sz="1050" dirty="0"/>
              <a:t> 없이 무한 스크롤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최신 토크일 수록 상위에 나타남</a:t>
            </a:r>
            <a:endParaRPr lang="en-US" altLang="ko-KR" sz="1050" dirty="0"/>
          </a:p>
          <a:p>
            <a:endParaRPr lang="en-US" altLang="ko-KR" sz="1050" b="1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신고 정책 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새로고침</a:t>
            </a:r>
            <a:r>
              <a:rPr lang="ko-KR" altLang="en-US" sz="1050" dirty="0"/>
              <a:t> 등 모두 이전 토크와 동일</a:t>
            </a:r>
            <a:endParaRPr lang="en-US" altLang="ko-KR" sz="1050" dirty="0"/>
          </a:p>
          <a:p>
            <a:endParaRPr lang="en-US" altLang="ko-KR" sz="1050" b="1" dirty="0"/>
          </a:p>
          <a:p>
            <a:endParaRPr lang="en-US" altLang="ko-KR" sz="105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791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65EB5-E620-4A88-9071-952E7E4A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AA03E-0830-472C-9375-66B28B7E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551FA1-93AD-4683-BE95-EBD7F1F42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26349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58D4D9-F808-471B-8B9B-8B6FA4DA9CB8}"/>
              </a:ext>
            </a:extLst>
          </p:cNvPr>
          <p:cNvSpPr/>
          <p:nvPr/>
        </p:nvSpPr>
        <p:spPr>
          <a:xfrm>
            <a:off x="231006" y="365125"/>
            <a:ext cx="2704699" cy="3159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C071FB-10C2-4EAA-85A2-CBA95A5E58B8}"/>
              </a:ext>
            </a:extLst>
          </p:cNvPr>
          <p:cNvCxnSpPr/>
          <p:nvPr/>
        </p:nvCxnSpPr>
        <p:spPr>
          <a:xfrm>
            <a:off x="8167617" y="44397"/>
            <a:ext cx="0" cy="694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61B21E-5721-425B-B913-5D5413622BD0}"/>
              </a:ext>
            </a:extLst>
          </p:cNvPr>
          <p:cNvSpPr txBox="1"/>
          <p:nvPr/>
        </p:nvSpPr>
        <p:spPr>
          <a:xfrm>
            <a:off x="8522416" y="468686"/>
            <a:ext cx="2949650" cy="740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: </a:t>
            </a:r>
            <a:r>
              <a:rPr lang="ko-KR" altLang="en-US" sz="1100" dirty="0"/>
              <a:t>플레이 화면 관련</a:t>
            </a:r>
            <a:endParaRPr lang="en-US" altLang="ko-KR" sz="1100" dirty="0"/>
          </a:p>
          <a:p>
            <a:endParaRPr lang="en-US" altLang="ko-KR" sz="1200" dirty="0"/>
          </a:p>
          <a:p>
            <a:r>
              <a:rPr lang="en-US" altLang="ko-KR" sz="1200" b="1" dirty="0"/>
              <a:t>DESCRIPTION</a:t>
            </a:r>
          </a:p>
          <a:p>
            <a:endParaRPr lang="en-US" altLang="ko-KR" sz="1050" b="1" dirty="0"/>
          </a:p>
          <a:p>
            <a:pPr marL="228600" indent="-228600">
              <a:buAutoNum type="arabicParenR"/>
            </a:pPr>
            <a:r>
              <a:rPr lang="ko-KR" altLang="en-US" sz="1050" dirty="0"/>
              <a:t>제목은 좌로 둥둥</a:t>
            </a:r>
            <a:r>
              <a:rPr lang="en-US" altLang="ko-KR" sz="1050" dirty="0"/>
              <a:t>… (</a:t>
            </a:r>
            <a:r>
              <a:rPr lang="ko-KR" altLang="en-US" sz="1050" dirty="0"/>
              <a:t>또 </a:t>
            </a:r>
            <a:r>
              <a:rPr lang="ko-KR" altLang="en-US" sz="1050" dirty="0" err="1"/>
              <a:t>이용어모르겟어요</a:t>
            </a:r>
            <a:r>
              <a:rPr lang="en-US" altLang="ko-KR" sz="1050" dirty="0"/>
              <a:t>..) </a:t>
            </a:r>
            <a:r>
              <a:rPr lang="ko-KR" altLang="en-US" sz="1050" dirty="0" err="1"/>
              <a:t>쟁글티커처럼</a:t>
            </a:r>
            <a:r>
              <a:rPr lang="en-US" altLang="ko-KR" sz="1050" dirty="0"/>
              <a:t>.. </a:t>
            </a:r>
          </a:p>
          <a:p>
            <a:r>
              <a:rPr lang="ko-KR" altLang="en-US" sz="1050" dirty="0"/>
              <a:t>우측 </a:t>
            </a:r>
            <a:r>
              <a:rPr lang="ko-KR" altLang="en-US" sz="1050" dirty="0" err="1"/>
              <a:t>여백남겨두고</a:t>
            </a:r>
            <a:r>
              <a:rPr lang="en-US" altLang="ko-KR" sz="1050" dirty="0"/>
              <a:t>,</a:t>
            </a:r>
            <a:r>
              <a:rPr lang="ko-KR" altLang="en-US" sz="1050" dirty="0"/>
              <a:t> 좌로 </a:t>
            </a:r>
            <a:r>
              <a:rPr lang="ko-KR" altLang="en-US" sz="1050" dirty="0" err="1"/>
              <a:t>둥둥둥</a:t>
            </a:r>
            <a:r>
              <a:rPr lang="en-US" altLang="ko-KR" sz="1050" dirty="0"/>
              <a:t>..</a:t>
            </a:r>
          </a:p>
          <a:p>
            <a:endParaRPr lang="en-US" altLang="ko-KR" sz="1050" dirty="0"/>
          </a:p>
          <a:p>
            <a:r>
              <a:rPr lang="en-US" altLang="ko-KR" sz="1050" dirty="0"/>
              <a:t>2) </a:t>
            </a:r>
            <a:r>
              <a:rPr lang="ko-KR" altLang="en-US" sz="1050" dirty="0"/>
              <a:t>좋아요</a:t>
            </a:r>
            <a:r>
              <a:rPr lang="en-US" altLang="ko-KR" sz="1050" dirty="0"/>
              <a:t>/</a:t>
            </a:r>
            <a:r>
              <a:rPr lang="ko-KR" altLang="en-US" sz="1050" dirty="0"/>
              <a:t>싫어요 클릭 전 회색 </a:t>
            </a:r>
            <a:r>
              <a:rPr lang="en-US" altLang="ko-KR" sz="1050" dirty="0"/>
              <a:t>-&gt; </a:t>
            </a:r>
            <a:r>
              <a:rPr lang="ko-KR" altLang="en-US" sz="1050" dirty="0"/>
              <a:t>클릭 시 색상 변화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좋아요</a:t>
            </a:r>
            <a:r>
              <a:rPr lang="en-US" altLang="ko-KR" sz="1050" dirty="0"/>
              <a:t>/ </a:t>
            </a:r>
            <a:r>
              <a:rPr lang="ko-KR" altLang="en-US" sz="1050" dirty="0"/>
              <a:t>싫어요 중 한 개만 선택 가능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좋아요를</a:t>
            </a:r>
            <a:r>
              <a:rPr lang="ko-KR" altLang="en-US" sz="1050" dirty="0"/>
              <a:t> 누른 상태에서 </a:t>
            </a:r>
            <a:r>
              <a:rPr lang="ko-KR" altLang="en-US" sz="1050" dirty="0" err="1"/>
              <a:t>싫어요를</a:t>
            </a:r>
            <a:r>
              <a:rPr lang="ko-KR" altLang="en-US" sz="1050" dirty="0"/>
              <a:t> 누르면 </a:t>
            </a:r>
            <a:r>
              <a:rPr lang="ko-KR" altLang="en-US" sz="1050" dirty="0" err="1"/>
              <a:t>좋아요가</a:t>
            </a:r>
            <a:r>
              <a:rPr lang="ko-KR" altLang="en-US" sz="1050" dirty="0"/>
              <a:t> 회색으로 변하고 </a:t>
            </a:r>
            <a:r>
              <a:rPr lang="ko-KR" altLang="en-US" sz="1050" dirty="0" err="1"/>
              <a:t>싫어요에</a:t>
            </a:r>
            <a:r>
              <a:rPr lang="ko-KR" altLang="en-US" sz="1050" dirty="0"/>
              <a:t> 색깔 표기 나타남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채굴과 상관없으니까 그냥 왔다갔다해도 </a:t>
            </a:r>
            <a:r>
              <a:rPr lang="ko-KR" altLang="en-US" sz="1050" dirty="0" err="1"/>
              <a:t>상관없을듯요</a:t>
            </a:r>
            <a:r>
              <a:rPr lang="en-US" altLang="ko-KR" sz="1050" dirty="0"/>
              <a:t>) 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b="1" dirty="0">
                <a:solidFill>
                  <a:srgbClr val="FF0000"/>
                </a:solidFill>
              </a:rPr>
              <a:t>[</a:t>
            </a:r>
            <a:r>
              <a:rPr lang="ko-KR" altLang="en-US" sz="1050" b="1" dirty="0">
                <a:solidFill>
                  <a:srgbClr val="FF0000"/>
                </a:solidFill>
              </a:rPr>
              <a:t>화면</a:t>
            </a:r>
            <a:r>
              <a:rPr lang="en-US" altLang="ko-KR" sz="1050" b="1" dirty="0">
                <a:solidFill>
                  <a:srgbClr val="FF0000"/>
                </a:solidFill>
              </a:rPr>
              <a:t>]</a:t>
            </a:r>
          </a:p>
          <a:p>
            <a:r>
              <a:rPr lang="ko-KR" altLang="en-US" sz="1050" b="1" dirty="0">
                <a:solidFill>
                  <a:srgbClr val="FF0000"/>
                </a:solidFill>
              </a:rPr>
              <a:t>앱을 종료하는 것이 아니고 앱을 그냥 내린다면 화면이 떠있기 </a:t>
            </a:r>
            <a:r>
              <a:rPr lang="en-US" altLang="ko-KR" sz="1050" b="1" dirty="0">
                <a:solidFill>
                  <a:srgbClr val="FF0000"/>
                </a:solidFill>
              </a:rPr>
              <a:t>-&gt; </a:t>
            </a:r>
            <a:r>
              <a:rPr lang="ko-KR" altLang="en-US" sz="1050" b="1" dirty="0" err="1">
                <a:solidFill>
                  <a:srgbClr val="FF0000"/>
                </a:solidFill>
              </a:rPr>
              <a:t>넷플릭스처럼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err="1">
                <a:solidFill>
                  <a:srgbClr val="FF0000"/>
                </a:solidFill>
              </a:rPr>
              <a:t>벤님께서</a:t>
            </a:r>
            <a:r>
              <a:rPr lang="ko-KR" altLang="en-US" sz="1050" b="1" dirty="0">
                <a:solidFill>
                  <a:srgbClr val="FF0000"/>
                </a:solidFill>
              </a:rPr>
              <a:t> 말씀하신 것처럼 지원되는 버전의 단말기 사용 유저에게만 </a:t>
            </a:r>
            <a:r>
              <a:rPr lang="ko-KR" altLang="en-US" sz="1050" b="1" dirty="0" err="1">
                <a:solidFill>
                  <a:srgbClr val="FF0000"/>
                </a:solidFill>
              </a:rPr>
              <a:t>생성되도</a:t>
            </a:r>
            <a:r>
              <a:rPr lang="ko-KR" altLang="en-US" sz="1050" b="1" dirty="0">
                <a:solidFill>
                  <a:srgbClr val="FF0000"/>
                </a:solidFill>
              </a:rPr>
              <a:t> 상관없습니다</a:t>
            </a:r>
            <a:r>
              <a:rPr lang="en-US" altLang="ko-KR" sz="1050" b="1" dirty="0">
                <a:solidFill>
                  <a:srgbClr val="FF0000"/>
                </a:solidFill>
              </a:rPr>
              <a:t>! 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3) </a:t>
            </a:r>
            <a:r>
              <a:rPr lang="ko-KR" altLang="en-US" sz="1400" dirty="0">
                <a:solidFill>
                  <a:srgbClr val="FF0000"/>
                </a:solidFill>
              </a:rPr>
              <a:t>조회수는 </a:t>
            </a:r>
            <a:r>
              <a:rPr lang="en-US" altLang="ko-KR" sz="1400" dirty="0">
                <a:solidFill>
                  <a:srgbClr val="FF0000"/>
                </a:solidFill>
              </a:rPr>
              <a:t>1000</a:t>
            </a:r>
            <a:r>
              <a:rPr lang="ko-KR" altLang="en-US" sz="1400" dirty="0">
                <a:solidFill>
                  <a:srgbClr val="FF0000"/>
                </a:solidFill>
              </a:rPr>
              <a:t>단위부터 </a:t>
            </a:r>
            <a:r>
              <a:rPr lang="en-US" altLang="ko-KR" sz="1400" dirty="0">
                <a:solidFill>
                  <a:srgbClr val="FF0000"/>
                </a:solidFill>
              </a:rPr>
              <a:t>1.0 K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10000</a:t>
            </a:r>
            <a:r>
              <a:rPr lang="ko-KR" altLang="en-US" sz="1400" dirty="0">
                <a:solidFill>
                  <a:srgbClr val="FF0000"/>
                </a:solidFill>
              </a:rPr>
              <a:t> 일 경우 </a:t>
            </a:r>
            <a:r>
              <a:rPr lang="en-US" altLang="ko-KR" sz="1400" dirty="0">
                <a:solidFill>
                  <a:srgbClr val="FF0000"/>
                </a:solidFill>
              </a:rPr>
              <a:t>10.0K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4) </a:t>
            </a:r>
            <a:r>
              <a:rPr lang="ko-KR" altLang="en-US" sz="1400" dirty="0">
                <a:solidFill>
                  <a:srgbClr val="FF0000"/>
                </a:solidFill>
              </a:rPr>
              <a:t>공유하기 버튼 클릭 시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</a:rPr>
              <a:t>링크가 복사되었습니다</a:t>
            </a:r>
            <a:r>
              <a:rPr lang="en-US" altLang="ko-KR" sz="1400" dirty="0">
                <a:solidFill>
                  <a:srgbClr val="FF0000"/>
                </a:solidFill>
              </a:rPr>
              <a:t>“ -&gt; 1</a:t>
            </a:r>
            <a:r>
              <a:rPr lang="ko-KR" altLang="en-US" sz="1400" dirty="0" err="1">
                <a:solidFill>
                  <a:srgbClr val="FF0000"/>
                </a:solidFill>
              </a:rPr>
              <a:t>초뒤</a:t>
            </a:r>
            <a:r>
              <a:rPr lang="ko-KR" altLang="en-US" sz="1400" dirty="0">
                <a:solidFill>
                  <a:srgbClr val="FF0000"/>
                </a:solidFill>
              </a:rPr>
              <a:t> 사라짐  혹은 우리 기본 </a:t>
            </a:r>
            <a:r>
              <a:rPr lang="ko-KR" altLang="en-US" sz="1400" dirty="0" err="1">
                <a:solidFill>
                  <a:srgbClr val="FF0000"/>
                </a:solidFill>
              </a:rPr>
              <a:t>확인누르는</a:t>
            </a:r>
            <a:r>
              <a:rPr lang="ko-KR" altLang="en-US" sz="1400" dirty="0">
                <a:solidFill>
                  <a:srgbClr val="FF0000"/>
                </a:solidFill>
              </a:rPr>
              <a:t> 팝업 쓰셔도 됩니다</a:t>
            </a:r>
            <a:r>
              <a:rPr lang="en-US" altLang="ko-KR" sz="1400" dirty="0">
                <a:solidFill>
                  <a:srgbClr val="FF0000"/>
                </a:solidFill>
              </a:rPr>
              <a:t>!  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D051F-C126-4880-B85D-12B02F59A700}"/>
              </a:ext>
            </a:extLst>
          </p:cNvPr>
          <p:cNvSpPr txBox="1"/>
          <p:nvPr/>
        </p:nvSpPr>
        <p:spPr>
          <a:xfrm>
            <a:off x="5313145" y="1905802"/>
            <a:ext cx="50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A9C9633-3BAE-4CCC-A4C2-3E583A0BB136}"/>
              </a:ext>
            </a:extLst>
          </p:cNvPr>
          <p:cNvSpPr/>
          <p:nvPr/>
        </p:nvSpPr>
        <p:spPr>
          <a:xfrm>
            <a:off x="231006" y="1884354"/>
            <a:ext cx="5091764" cy="4235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5DEB3-771A-4E38-A143-EC74D9583ED9}"/>
              </a:ext>
            </a:extLst>
          </p:cNvPr>
          <p:cNvSpPr txBox="1"/>
          <p:nvPr/>
        </p:nvSpPr>
        <p:spPr>
          <a:xfrm>
            <a:off x="2916458" y="438803"/>
            <a:ext cx="50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0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A013A-9F05-4783-8348-E93013D5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87990-FE94-4C6C-A201-6ACCFFBF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52" y="17260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ACCD-7F69-4C09-B971-DCD7F71399AA}"/>
              </a:ext>
            </a:extLst>
          </p:cNvPr>
          <p:cNvSpPr txBox="1"/>
          <p:nvPr/>
        </p:nvSpPr>
        <p:spPr>
          <a:xfrm>
            <a:off x="3281413" y="1868408"/>
            <a:ext cx="647780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코고라이브</a:t>
            </a:r>
            <a:r>
              <a:rPr lang="ko-KR" altLang="en-US" sz="2000" b="1" dirty="0"/>
              <a:t> 관리자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 err="1"/>
              <a:t>분이내</a:t>
            </a:r>
            <a:r>
              <a:rPr lang="ko-KR" altLang="en-US" dirty="0"/>
              <a:t> 동영상은 </a:t>
            </a:r>
            <a:r>
              <a:rPr lang="ko-KR" altLang="en-US" dirty="0" err="1"/>
              <a:t>어드민단에서</a:t>
            </a:r>
            <a:r>
              <a:rPr lang="ko-KR" altLang="en-US" dirty="0"/>
              <a:t> </a:t>
            </a:r>
            <a:r>
              <a:rPr lang="ko-KR" altLang="en-US" dirty="0" err="1"/>
              <a:t>예약걸기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송출 예약 시간</a:t>
            </a:r>
            <a:r>
              <a:rPr lang="en-US" altLang="ko-KR" dirty="0"/>
              <a:t> </a:t>
            </a:r>
            <a:r>
              <a:rPr lang="ko-KR" altLang="en-US" dirty="0"/>
              <a:t>지정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 지정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분 이상의 길이의 동영상은 강제로 개발팀에서 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영상은</a:t>
            </a:r>
            <a:endParaRPr lang="en-US" altLang="ko-KR" dirty="0"/>
          </a:p>
          <a:p>
            <a:r>
              <a:rPr lang="ko-KR" altLang="en-US" dirty="0"/>
              <a:t>시간 구간을 정해두고 해당 시간에만 플레이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3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B092C6F2-814A-4E32-893A-DB6D3E58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45" y="413829"/>
            <a:ext cx="2805114" cy="7141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33B221-169E-4F2D-9881-DC77AEE2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D5A5B-1FFB-46C0-9C27-57248FA5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2E5A53-B9E7-4D2F-BC2F-00F6DBFD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30" y="0"/>
            <a:ext cx="280511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84D74A-5159-4603-A5CA-1D9EAE33A709}"/>
              </a:ext>
            </a:extLst>
          </p:cNvPr>
          <p:cNvSpPr/>
          <p:nvPr/>
        </p:nvSpPr>
        <p:spPr>
          <a:xfrm>
            <a:off x="1304544" y="6099048"/>
            <a:ext cx="384048" cy="3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305D5-8CC0-48DC-A77D-39FF49D4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591" y="6099048"/>
            <a:ext cx="362001" cy="32389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8063A7B-3B03-473A-97D5-AAA14E450AD9}"/>
              </a:ext>
            </a:extLst>
          </p:cNvPr>
          <p:cNvCxnSpPr/>
          <p:nvPr/>
        </p:nvCxnSpPr>
        <p:spPr>
          <a:xfrm>
            <a:off x="8129116" y="0"/>
            <a:ext cx="0" cy="694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859FE9-3222-412E-BFDB-500A93233A61}"/>
              </a:ext>
            </a:extLst>
          </p:cNvPr>
          <p:cNvSpPr txBox="1"/>
          <p:nvPr/>
        </p:nvSpPr>
        <p:spPr>
          <a:xfrm>
            <a:off x="8432883" y="471408"/>
            <a:ext cx="4098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PAGE :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코고라이브</a:t>
            </a:r>
            <a:r>
              <a:rPr lang="en-US" altLang="ko-KR" sz="1200" dirty="0"/>
              <a:t>TV’ </a:t>
            </a:r>
            <a:r>
              <a:rPr lang="ko-KR" altLang="en-US" sz="1200" dirty="0"/>
              <a:t>진입경로</a:t>
            </a:r>
            <a:endParaRPr lang="en-US" altLang="ko-KR" sz="12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DESCRIPTION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하단 </a:t>
            </a:r>
            <a:r>
              <a:rPr lang="ko-KR" altLang="en-US" sz="1400" dirty="0" err="1"/>
              <a:t>탭바</a:t>
            </a:r>
            <a:r>
              <a:rPr lang="ko-KR" altLang="en-US" sz="1400" dirty="0"/>
              <a:t> 중 유령 아이콘 클릭 시</a:t>
            </a:r>
            <a:endParaRPr lang="en-US" altLang="ko-KR" sz="1400" dirty="0"/>
          </a:p>
          <a:p>
            <a:r>
              <a:rPr lang="ko-KR" altLang="en-US" sz="1400" dirty="0" err="1"/>
              <a:t>새창뜨는</a:t>
            </a:r>
            <a:r>
              <a:rPr lang="ko-KR" altLang="en-US" sz="1400" dirty="0"/>
              <a:t> 형식으로 진입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ONLY</a:t>
            </a:r>
            <a:r>
              <a:rPr lang="ko-KR" altLang="en-US" sz="1400" dirty="0"/>
              <a:t> 앱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DDADA3-50EA-41E3-B589-22E73248E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153" y="1658266"/>
            <a:ext cx="2495898" cy="490606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0BCF059-FDD5-47AB-AE7D-84F994FD012B}"/>
              </a:ext>
            </a:extLst>
          </p:cNvPr>
          <p:cNvSpPr/>
          <p:nvPr/>
        </p:nvSpPr>
        <p:spPr>
          <a:xfrm>
            <a:off x="5441133" y="365125"/>
            <a:ext cx="654854" cy="7794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A55759-71A6-4961-9FB0-C31AEB9A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30" y="5819870"/>
            <a:ext cx="2805114" cy="7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4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3ADE-08E5-49A9-A472-B91F3F22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036"/>
            <a:ext cx="10515600" cy="1325563"/>
          </a:xfrm>
        </p:spPr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ABDFD-725D-4F83-BF0B-D21260F7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64A133-B136-4F25-B32B-ACF5D1BC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26349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6512E7-9D17-497E-BE2B-6BAA89132B4D}"/>
              </a:ext>
            </a:extLst>
          </p:cNvPr>
          <p:cNvCxnSpPr/>
          <p:nvPr/>
        </p:nvCxnSpPr>
        <p:spPr>
          <a:xfrm>
            <a:off x="8129116" y="0"/>
            <a:ext cx="0" cy="694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EC8931-84EF-48B0-BC50-C4445E8574D1}"/>
              </a:ext>
            </a:extLst>
          </p:cNvPr>
          <p:cNvSpPr txBox="1"/>
          <p:nvPr/>
        </p:nvSpPr>
        <p:spPr>
          <a:xfrm>
            <a:off x="8337130" y="451739"/>
            <a:ext cx="3589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PAGE : </a:t>
            </a:r>
            <a:r>
              <a:rPr lang="ko-KR" altLang="en-US" sz="1400" dirty="0" err="1"/>
              <a:t>코고라이브</a:t>
            </a:r>
            <a:r>
              <a:rPr lang="en-US" altLang="ko-KR" sz="1400" dirty="0"/>
              <a:t>TV </a:t>
            </a:r>
            <a:r>
              <a:rPr lang="ko-KR" altLang="en-US" sz="1400" dirty="0"/>
              <a:t>상세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DESCRIPTION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구성요소</a:t>
            </a:r>
            <a:endParaRPr lang="en-US" altLang="ko-KR" sz="1400" b="1" dirty="0"/>
          </a:p>
          <a:p>
            <a:r>
              <a:rPr lang="en-US" altLang="ko-KR" sz="1400" b="1" dirty="0"/>
              <a:t>1) </a:t>
            </a:r>
            <a:r>
              <a:rPr lang="ko-KR" altLang="en-US" sz="1400" b="1" dirty="0"/>
              <a:t>플레이화면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전체보기 포함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b="1" dirty="0"/>
              <a:t>2) </a:t>
            </a:r>
            <a:r>
              <a:rPr lang="ko-KR" altLang="en-US" sz="1400" b="1" dirty="0"/>
              <a:t>라이브</a:t>
            </a:r>
            <a:r>
              <a:rPr lang="en-US" altLang="ko-KR" sz="1400" b="1" dirty="0"/>
              <a:t>TALK</a:t>
            </a:r>
          </a:p>
          <a:p>
            <a:r>
              <a:rPr lang="en-US" altLang="ko-KR" sz="1400" b="1" dirty="0"/>
              <a:t>3) </a:t>
            </a:r>
            <a:r>
              <a:rPr lang="ko-KR" altLang="en-US" sz="1400" b="1" dirty="0"/>
              <a:t>이전 뉴스보기</a:t>
            </a:r>
            <a:endParaRPr lang="en-US" altLang="ko-KR" sz="1400" b="1" dirty="0"/>
          </a:p>
          <a:p>
            <a:r>
              <a:rPr lang="en-US" altLang="ko-KR" sz="1400" b="1" dirty="0"/>
              <a:t>4) </a:t>
            </a:r>
            <a:r>
              <a:rPr lang="ko-KR" altLang="en-US" sz="1400" b="1" dirty="0"/>
              <a:t>컨텐츠 별 좋아요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싫어요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조회수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61440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9FE8F-F646-4745-B368-F4D75474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7ACEC-575B-45BB-A96B-D2D878FA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7B18E-914E-4EFB-9601-8B462E475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" y="0"/>
            <a:ext cx="5892800" cy="575161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4B457B-4FFE-45FF-B23F-EBB01E4D6137}"/>
              </a:ext>
            </a:extLst>
          </p:cNvPr>
          <p:cNvSpPr/>
          <p:nvPr/>
        </p:nvSpPr>
        <p:spPr>
          <a:xfrm>
            <a:off x="304800" y="1991360"/>
            <a:ext cx="5689600" cy="406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FF9D0-F315-4731-A041-363E3507C3DC}"/>
              </a:ext>
            </a:extLst>
          </p:cNvPr>
          <p:cNvSpPr txBox="1"/>
          <p:nvPr/>
        </p:nvSpPr>
        <p:spPr>
          <a:xfrm>
            <a:off x="6004561" y="2009894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6EEC0017-94A3-4C46-9F32-78AD18C5FFD8}"/>
              </a:ext>
            </a:extLst>
          </p:cNvPr>
          <p:cNvSpPr/>
          <p:nvPr/>
        </p:nvSpPr>
        <p:spPr>
          <a:xfrm>
            <a:off x="6096000" y="142240"/>
            <a:ext cx="441961" cy="177800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84317-4927-4747-A2A5-12E54A5542F9}"/>
              </a:ext>
            </a:extLst>
          </p:cNvPr>
          <p:cNvSpPr txBox="1"/>
          <p:nvPr/>
        </p:nvSpPr>
        <p:spPr>
          <a:xfrm>
            <a:off x="6837680" y="809943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0BCA8-80DB-45C1-A69E-AE16C81C7BFD}"/>
              </a:ext>
            </a:extLst>
          </p:cNvPr>
          <p:cNvCxnSpPr/>
          <p:nvPr/>
        </p:nvCxnSpPr>
        <p:spPr>
          <a:xfrm>
            <a:off x="8129116" y="0"/>
            <a:ext cx="0" cy="694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795473-428F-4B6F-9D98-6ECD1C946F2F}"/>
              </a:ext>
            </a:extLst>
          </p:cNvPr>
          <p:cNvSpPr txBox="1"/>
          <p:nvPr/>
        </p:nvSpPr>
        <p:spPr>
          <a:xfrm>
            <a:off x="8358395" y="366679"/>
            <a:ext cx="3589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PAGE : </a:t>
            </a:r>
            <a:r>
              <a:rPr lang="ko-KR" altLang="en-US" sz="1400" dirty="0" err="1"/>
              <a:t>코고라이브</a:t>
            </a:r>
            <a:r>
              <a:rPr lang="en-US" altLang="ko-KR" sz="1400" dirty="0"/>
              <a:t>TV </a:t>
            </a:r>
            <a:r>
              <a:rPr lang="ko-KR" altLang="en-US" sz="1400" dirty="0"/>
              <a:t>상세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DESCRIPTION</a:t>
            </a:r>
          </a:p>
          <a:p>
            <a:endParaRPr lang="en-US" altLang="ko-KR" sz="1400" b="1" dirty="0"/>
          </a:p>
          <a:p>
            <a:pPr marL="342900" indent="-342900">
              <a:buAutoNum type="arabicParenR"/>
            </a:pPr>
            <a:r>
              <a:rPr lang="ko-KR" altLang="en-US" sz="1050" dirty="0"/>
              <a:t>라이브타임</a:t>
            </a:r>
            <a:r>
              <a:rPr lang="en-US" altLang="ko-KR" sz="1050" dirty="0"/>
              <a:t> (ex.</a:t>
            </a:r>
            <a:r>
              <a:rPr lang="ko-KR" altLang="en-US" sz="1050" dirty="0"/>
              <a:t> 라이브 타임을 </a:t>
            </a:r>
            <a:r>
              <a:rPr lang="en-US" altLang="ko-KR" sz="1050" dirty="0"/>
              <a:t>8</a:t>
            </a:r>
            <a:r>
              <a:rPr lang="ko-KR" altLang="en-US" sz="1050" dirty="0"/>
              <a:t>시로 </a:t>
            </a:r>
            <a:r>
              <a:rPr lang="ko-KR" altLang="en-US" sz="1050" dirty="0" err="1"/>
              <a:t>지정해뒀다고</a:t>
            </a:r>
            <a:r>
              <a:rPr lang="ko-KR" altLang="en-US" sz="1050" dirty="0"/>
              <a:t> 가정</a:t>
            </a:r>
            <a:r>
              <a:rPr lang="en-US" altLang="ko-KR" sz="1050" dirty="0"/>
              <a:t>) </a:t>
            </a:r>
            <a:r>
              <a:rPr lang="ko-KR" altLang="en-US" sz="1050" dirty="0"/>
              <a:t>이 </a:t>
            </a:r>
            <a:r>
              <a:rPr lang="ko-KR" altLang="en-US" sz="1050" dirty="0" err="1"/>
              <a:t>아닐때에</a:t>
            </a:r>
            <a:r>
              <a:rPr lang="ko-KR" altLang="en-US" sz="1050" dirty="0"/>
              <a:t> 뜨는 이미지 필요</a:t>
            </a:r>
            <a:endParaRPr lang="en-US" altLang="ko-KR" sz="105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0B6473-B567-4598-9E0A-62119A1CD4D1}"/>
              </a:ext>
            </a:extLst>
          </p:cNvPr>
          <p:cNvSpPr/>
          <p:nvPr/>
        </p:nvSpPr>
        <p:spPr>
          <a:xfrm>
            <a:off x="8503920" y="1664454"/>
            <a:ext cx="3230880" cy="1810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F6B30-B2C1-45B2-BEA5-7BCBC4F366FD}"/>
              </a:ext>
            </a:extLst>
          </p:cNvPr>
          <p:cNvSpPr txBox="1"/>
          <p:nvPr/>
        </p:nvSpPr>
        <p:spPr>
          <a:xfrm>
            <a:off x="9062721" y="2164396"/>
            <a:ext cx="28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매일 평일 오후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컨텐츠 제목</a:t>
            </a:r>
            <a:r>
              <a:rPr lang="en-US" altLang="ko-KR" sz="1200" dirty="0"/>
              <a:t>]</a:t>
            </a:r>
            <a:r>
              <a:rPr lang="ko-KR" altLang="en-US" sz="1200" dirty="0"/>
              <a:t>이 방송됩니다</a:t>
            </a:r>
            <a:r>
              <a:rPr lang="en-US" altLang="ko-KR" sz="12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B1609B-BFE7-467E-9534-9F519B839CA4}"/>
              </a:ext>
            </a:extLst>
          </p:cNvPr>
          <p:cNvSpPr/>
          <p:nvPr/>
        </p:nvSpPr>
        <p:spPr>
          <a:xfrm>
            <a:off x="10800758" y="1788557"/>
            <a:ext cx="782320" cy="31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Off-air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6AC37B-6B06-4758-ACEA-934100C94C6C}"/>
              </a:ext>
            </a:extLst>
          </p:cNvPr>
          <p:cNvSpPr/>
          <p:nvPr/>
        </p:nvSpPr>
        <p:spPr>
          <a:xfrm>
            <a:off x="8524240" y="3574534"/>
            <a:ext cx="3230880" cy="1810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C73A8-A0F0-4922-9D04-A2F125C69B54}"/>
              </a:ext>
            </a:extLst>
          </p:cNvPr>
          <p:cNvSpPr txBox="1"/>
          <p:nvPr/>
        </p:nvSpPr>
        <p:spPr>
          <a:xfrm>
            <a:off x="9062721" y="3998172"/>
            <a:ext cx="28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매일 평일 오후 </a:t>
            </a:r>
            <a:r>
              <a:rPr lang="en-US" altLang="ko-KR" sz="1200" dirty="0"/>
              <a:t>8</a:t>
            </a:r>
            <a:r>
              <a:rPr lang="ko-KR" altLang="en-US" sz="1200" dirty="0"/>
              <a:t>시</a:t>
            </a: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컨텐츠 제목</a:t>
            </a:r>
            <a:r>
              <a:rPr lang="en-US" altLang="ko-KR" sz="1200" dirty="0"/>
              <a:t>]</a:t>
            </a:r>
            <a:r>
              <a:rPr lang="ko-KR" altLang="en-US" sz="1200" dirty="0"/>
              <a:t>이 방송됩니다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AD1B67-5267-4D9B-B055-36FD8D72227F}"/>
              </a:ext>
            </a:extLst>
          </p:cNvPr>
          <p:cNvSpPr/>
          <p:nvPr/>
        </p:nvSpPr>
        <p:spPr>
          <a:xfrm>
            <a:off x="10841398" y="3698637"/>
            <a:ext cx="782320" cy="31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Off-air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F99CA-DCB9-43F3-9F6A-7802C07DF627}"/>
              </a:ext>
            </a:extLst>
          </p:cNvPr>
          <p:cNvSpPr txBox="1"/>
          <p:nvPr/>
        </p:nvSpPr>
        <p:spPr>
          <a:xfrm>
            <a:off x="9723460" y="4780053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59:18:00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803757-F172-432A-8331-4B17DD52E27C}"/>
              </a:ext>
            </a:extLst>
          </p:cNvPr>
          <p:cNvSpPr txBox="1"/>
          <p:nvPr/>
        </p:nvSpPr>
        <p:spPr>
          <a:xfrm>
            <a:off x="8650563" y="5138291"/>
            <a:ext cx="2703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방송 한시간전부터 카운트다운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5230D-44AF-4C52-A413-F001CA1A7AB4}"/>
              </a:ext>
            </a:extLst>
          </p:cNvPr>
          <p:cNvSpPr txBox="1"/>
          <p:nvPr/>
        </p:nvSpPr>
        <p:spPr>
          <a:xfrm>
            <a:off x="8453121" y="5722779"/>
            <a:ext cx="34137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2) </a:t>
            </a:r>
            <a:r>
              <a:rPr lang="ko-KR" altLang="en-US" sz="1100" dirty="0"/>
              <a:t>방송시간이 아니면 </a:t>
            </a:r>
            <a:r>
              <a:rPr lang="ko-KR" altLang="en-US" sz="1100" dirty="0" err="1"/>
              <a:t>디폴트값은</a:t>
            </a:r>
            <a:r>
              <a:rPr lang="ko-KR" altLang="en-US" sz="1100" dirty="0"/>
              <a:t> 이전뉴스보기 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방송시간은 라이브 </a:t>
            </a:r>
            <a:r>
              <a:rPr lang="en-US" altLang="ko-KR" sz="1100" dirty="0"/>
              <a:t>talk </a:t>
            </a:r>
            <a:r>
              <a:rPr lang="ko-KR" altLang="en-US" sz="1100" dirty="0"/>
              <a:t>가 </a:t>
            </a:r>
            <a:r>
              <a:rPr lang="ko-KR" altLang="en-US" sz="1100" dirty="0" err="1"/>
              <a:t>디폴트값</a:t>
            </a:r>
            <a:r>
              <a:rPr lang="ko-KR" altLang="en-US" sz="1100" dirty="0"/>
              <a:t> </a:t>
            </a:r>
            <a:r>
              <a:rPr lang="en-US" altLang="ko-KR" sz="1100" dirty="0"/>
              <a:t> (</a:t>
            </a:r>
            <a:r>
              <a:rPr lang="ko-KR" altLang="en-US" sz="1100" dirty="0" err="1"/>
              <a:t>첫회만</a:t>
            </a:r>
            <a:r>
              <a:rPr lang="ko-KR" altLang="en-US" sz="1100" dirty="0"/>
              <a:t> 라이브</a:t>
            </a:r>
            <a:r>
              <a:rPr lang="en-US" altLang="ko-KR" sz="1100" dirty="0"/>
              <a:t>talk</a:t>
            </a:r>
            <a:r>
              <a:rPr lang="ko-KR" altLang="en-US" sz="1100" dirty="0"/>
              <a:t>가 디폴트</a:t>
            </a:r>
            <a:r>
              <a:rPr lang="en-US" altLang="ko-KR" sz="1100" dirty="0"/>
              <a:t>) 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이전 방송 끝난 직후부터</a:t>
            </a:r>
            <a:r>
              <a:rPr lang="en-US" altLang="ko-KR" sz="1100" dirty="0"/>
              <a:t>, </a:t>
            </a:r>
            <a:r>
              <a:rPr lang="ko-KR" altLang="en-US" sz="1100" dirty="0"/>
              <a:t>본 방송 </a:t>
            </a:r>
            <a:r>
              <a:rPr lang="ko-KR" altLang="en-US" sz="1100" dirty="0" err="1"/>
              <a:t>끝날때까지가해당</a:t>
            </a:r>
            <a:r>
              <a:rPr lang="ko-KR" altLang="en-US" sz="1100" dirty="0"/>
              <a:t> 라이브</a:t>
            </a:r>
            <a:r>
              <a:rPr lang="en-US" altLang="ko-KR" sz="1100" dirty="0"/>
              <a:t>TALK</a:t>
            </a:r>
            <a:r>
              <a:rPr lang="ko-KR" altLang="en-US" sz="1100" dirty="0"/>
              <a:t> 에 소속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7A40C-8E29-48F9-9269-01D93004AD9B}"/>
              </a:ext>
            </a:extLst>
          </p:cNvPr>
          <p:cNvSpPr txBox="1"/>
          <p:nvPr/>
        </p:nvSpPr>
        <p:spPr>
          <a:xfrm>
            <a:off x="6381549" y="3869356"/>
            <a:ext cx="2011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 err="1">
                <a:solidFill>
                  <a:srgbClr val="FF0000"/>
                </a:solidFill>
              </a:rPr>
              <a:t>제리라임아</a:t>
            </a:r>
            <a:r>
              <a:rPr lang="en-US" altLang="ko-KR" sz="1400" b="1" i="1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400" b="1" i="1" dirty="0">
                <a:solidFill>
                  <a:srgbClr val="FF0000"/>
                </a:solidFill>
              </a:rPr>
              <a:t>라이브 </a:t>
            </a:r>
            <a:r>
              <a:rPr lang="ko-KR" altLang="en-US" sz="1400" b="1" i="1" dirty="0" err="1">
                <a:solidFill>
                  <a:srgbClr val="FF0000"/>
                </a:solidFill>
              </a:rPr>
              <a:t>저부분</a:t>
            </a:r>
            <a:endParaRPr lang="en-US" altLang="ko-KR" sz="1400" b="1" i="1" dirty="0">
              <a:solidFill>
                <a:srgbClr val="FF0000"/>
              </a:solidFill>
            </a:endParaRPr>
          </a:p>
          <a:p>
            <a:r>
              <a:rPr lang="en-US" altLang="ko-KR" sz="1400" b="1" i="1" dirty="0">
                <a:solidFill>
                  <a:srgbClr val="FF0000"/>
                </a:solidFill>
              </a:rPr>
              <a:t>On-air </a:t>
            </a:r>
            <a:r>
              <a:rPr lang="ko-KR" altLang="en-US" sz="1400" b="1" i="1" dirty="0">
                <a:solidFill>
                  <a:srgbClr val="FF0000"/>
                </a:solidFill>
              </a:rPr>
              <a:t>로 교체하자</a:t>
            </a:r>
            <a:r>
              <a:rPr lang="en-US" altLang="ko-KR" sz="1400" b="1" i="1" dirty="0">
                <a:solidFill>
                  <a:srgbClr val="FF0000"/>
                </a:solidFill>
              </a:rPr>
              <a:t>! 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3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9448C-8041-45BF-B246-252C69A4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91CA5-95BD-44AB-B5BA-DF653B46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DA7E25C-9AAA-4238-9846-AF61F1C7D93C}"/>
              </a:ext>
            </a:extLst>
          </p:cNvPr>
          <p:cNvCxnSpPr/>
          <p:nvPr/>
        </p:nvCxnSpPr>
        <p:spPr>
          <a:xfrm>
            <a:off x="8129116" y="0"/>
            <a:ext cx="0" cy="694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85BEDEF-2A6F-4AD9-901F-89D79103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03" y="1873817"/>
            <a:ext cx="2805114" cy="71418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167DC5E-171F-4E8E-904E-533D8C0F1DE1}"/>
              </a:ext>
            </a:extLst>
          </p:cNvPr>
          <p:cNvSpPr/>
          <p:nvPr/>
        </p:nvSpPr>
        <p:spPr>
          <a:xfrm>
            <a:off x="3284376" y="1978090"/>
            <a:ext cx="778502" cy="5971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F3558-0E30-44EB-8D4F-630DB40D49E8}"/>
              </a:ext>
            </a:extLst>
          </p:cNvPr>
          <p:cNvSpPr txBox="1"/>
          <p:nvPr/>
        </p:nvSpPr>
        <p:spPr>
          <a:xfrm>
            <a:off x="8278704" y="223764"/>
            <a:ext cx="35897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PAGE : </a:t>
            </a:r>
            <a:r>
              <a:rPr lang="ko-KR" altLang="en-US" sz="1400" dirty="0" err="1"/>
              <a:t>코고라이브</a:t>
            </a:r>
            <a:r>
              <a:rPr lang="en-US" altLang="ko-KR" sz="1400" dirty="0"/>
              <a:t>TV </a:t>
            </a:r>
            <a:r>
              <a:rPr lang="ko-KR" altLang="en-US" sz="1400" dirty="0"/>
              <a:t>상세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DESCRIPTION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지정해둔 시간대에만 메인 화면</a:t>
            </a:r>
            <a:endParaRPr lang="en-US" altLang="ko-KR" sz="1400" dirty="0"/>
          </a:p>
          <a:p>
            <a:r>
              <a:rPr lang="ko-KR" altLang="en-US" sz="1400" dirty="0"/>
              <a:t>아이콘에 빙글 </a:t>
            </a:r>
            <a:r>
              <a:rPr lang="en-US" altLang="ko-KR" sz="1400" dirty="0"/>
              <a:t>..</a:t>
            </a:r>
            <a:r>
              <a:rPr lang="ko-KR" altLang="en-US" sz="1400" dirty="0"/>
              <a:t>빙글</a:t>
            </a:r>
            <a:r>
              <a:rPr lang="en-US" altLang="ko-KR" sz="1400" dirty="0"/>
              <a:t>..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248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79006-AA1D-4CD3-A211-955F370A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B1E9E-0F68-4A01-A8B4-89984F58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7A92E-1045-49D1-BA69-D088E630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0" y="0"/>
            <a:ext cx="3219899" cy="626832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45CABF-04AA-431E-8874-1C44C9718FC4}"/>
              </a:ext>
            </a:extLst>
          </p:cNvPr>
          <p:cNvCxnSpPr/>
          <p:nvPr/>
        </p:nvCxnSpPr>
        <p:spPr>
          <a:xfrm>
            <a:off x="8167617" y="44397"/>
            <a:ext cx="0" cy="694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39AB65-B64B-4708-AB98-F24923634C36}"/>
              </a:ext>
            </a:extLst>
          </p:cNvPr>
          <p:cNvSpPr txBox="1"/>
          <p:nvPr/>
        </p:nvSpPr>
        <p:spPr>
          <a:xfrm>
            <a:off x="8484984" y="365125"/>
            <a:ext cx="358976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PAGE : </a:t>
            </a:r>
            <a:r>
              <a:rPr lang="ko-KR" altLang="en-US" sz="1400" dirty="0"/>
              <a:t>이전 뉴스보기 </a:t>
            </a:r>
            <a:endParaRPr lang="en-US" altLang="ko-KR" sz="1400" b="1" dirty="0"/>
          </a:p>
          <a:p>
            <a:r>
              <a:rPr lang="en-US" altLang="ko-KR" sz="1400" b="1" dirty="0"/>
              <a:t>DESCRIPTION</a:t>
            </a:r>
          </a:p>
          <a:p>
            <a:endParaRPr lang="en-US" altLang="ko-KR" sz="1400" b="1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무한스크롤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최신 컨텐츠 일 수록 상위노출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이전뉴스 구성 </a:t>
            </a:r>
            <a:endParaRPr lang="en-US" altLang="ko-KR" sz="1100" dirty="0"/>
          </a:p>
          <a:p>
            <a:pPr marL="228600" indent="-228600">
              <a:buAutoNum type="arabicParenR"/>
            </a:pPr>
            <a:r>
              <a:rPr lang="ko-KR" altLang="en-US" sz="1100" dirty="0"/>
              <a:t>게시 날짜</a:t>
            </a:r>
            <a:endParaRPr lang="en-US" altLang="ko-KR" sz="1100" dirty="0"/>
          </a:p>
          <a:p>
            <a:pPr marL="228600" indent="-228600">
              <a:buAutoNum type="arabicParenR"/>
            </a:pPr>
            <a:r>
              <a:rPr lang="ko-KR" altLang="en-US" sz="1100" dirty="0"/>
              <a:t>제목 </a:t>
            </a:r>
            <a:endParaRPr lang="en-US" altLang="ko-KR" sz="1100" dirty="0"/>
          </a:p>
          <a:p>
            <a:pPr marL="228600" indent="-228600">
              <a:buAutoNum type="arabicParenR" startAt="3"/>
            </a:pPr>
            <a:r>
              <a:rPr lang="ko-KR" altLang="en-US" sz="1100" dirty="0"/>
              <a:t>좋아요</a:t>
            </a:r>
            <a:r>
              <a:rPr lang="en-US" altLang="ko-KR" sz="1100" dirty="0"/>
              <a:t>, </a:t>
            </a:r>
            <a:r>
              <a:rPr lang="ko-KR" altLang="en-US" sz="1100" dirty="0"/>
              <a:t>싫어요</a:t>
            </a:r>
            <a:r>
              <a:rPr lang="en-US" altLang="ko-KR" sz="1100" dirty="0"/>
              <a:t>, </a:t>
            </a:r>
            <a:r>
              <a:rPr lang="ko-KR" altLang="en-US" sz="1100" dirty="0"/>
              <a:t>조회수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b="1" dirty="0"/>
              <a:t>[</a:t>
            </a:r>
            <a:r>
              <a:rPr lang="ko-KR" altLang="en-US" sz="1100" b="1" dirty="0"/>
              <a:t>이전 뉴스보기 결제</a:t>
            </a:r>
            <a:r>
              <a:rPr lang="en-US" altLang="ko-KR" sz="1100" b="1" dirty="0"/>
              <a:t>]</a:t>
            </a:r>
          </a:p>
          <a:p>
            <a:r>
              <a:rPr lang="ko-KR" altLang="en-US" sz="1100" dirty="0"/>
              <a:t>한번 결제하면 평생 구매하는 것과 동일한 개념</a:t>
            </a:r>
            <a:endParaRPr lang="en-US" altLang="ko-KR" sz="1100" dirty="0"/>
          </a:p>
          <a:p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우선은 본부장님 말씀대로 컨텐츠 하나당 </a:t>
            </a:r>
            <a:r>
              <a:rPr lang="en-US" altLang="ko-KR" sz="1050" dirty="0"/>
              <a:t>1GST </a:t>
            </a:r>
            <a:r>
              <a:rPr lang="ko-KR" altLang="en-US" sz="1050" dirty="0"/>
              <a:t>로 잡겠습니다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언제든지 유동적으로 변화시킬 수 있게 해주세요</a:t>
            </a:r>
            <a:r>
              <a:rPr lang="en-US" altLang="ko-KR" sz="1050" dirty="0"/>
              <a:t>! )</a:t>
            </a:r>
          </a:p>
          <a:p>
            <a:endParaRPr lang="en-US" altLang="ko-KR" sz="1200" dirty="0"/>
          </a:p>
          <a:p>
            <a:r>
              <a:rPr lang="ko-KR" altLang="en-US" sz="1100" dirty="0"/>
              <a:t>결제 </a:t>
            </a:r>
            <a:r>
              <a:rPr lang="ko-KR" altLang="en-US" sz="1100" dirty="0" err="1"/>
              <a:t>안한</a:t>
            </a:r>
            <a:r>
              <a:rPr lang="ko-KR" altLang="en-US" sz="1100" dirty="0"/>
              <a:t> 컨텐츠 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결제 한 컨텐츠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플레이버튼 누르면 바로 재생</a:t>
            </a:r>
            <a:r>
              <a:rPr lang="en-US" altLang="ko-KR" sz="1100" dirty="0"/>
              <a:t>!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 AIR</a:t>
            </a:r>
            <a:r>
              <a:rPr lang="ko-KR" altLang="en-US" sz="1100" dirty="0"/>
              <a:t>시간에도 이전 뉴스 재생하면 바로 재생 가능함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5B7F67-0219-4415-B098-6B7E332A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79196">
            <a:off x="9642594" y="3604973"/>
            <a:ext cx="466790" cy="504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F119A6-18F7-4D73-ADB5-68541ADB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067" y="3199192"/>
            <a:ext cx="48584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FA298-622B-4238-8E69-6C30B5FD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C0996-641C-4A44-BA31-3E39A44D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AB41AB-EFB5-4A33-9734-DDC9B53B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1" y="0"/>
            <a:ext cx="2674076" cy="5034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9D8A1-9348-4D6E-8741-6E1332440C95}"/>
              </a:ext>
            </a:extLst>
          </p:cNvPr>
          <p:cNvSpPr txBox="1"/>
          <p:nvPr/>
        </p:nvSpPr>
        <p:spPr>
          <a:xfrm>
            <a:off x="8332626" y="681037"/>
            <a:ext cx="3330340" cy="377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: </a:t>
            </a:r>
            <a:r>
              <a:rPr lang="ko-KR" altLang="en-US" sz="1200" dirty="0"/>
              <a:t>이전뉴스보기 결제 플로우 中</a:t>
            </a:r>
            <a:endParaRPr lang="en-US" altLang="ko-KR" sz="1200" dirty="0"/>
          </a:p>
          <a:p>
            <a:r>
              <a:rPr lang="ko-KR" altLang="en-US" sz="1200" dirty="0"/>
              <a:t>구매 팝업의 지갑잔액 관련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DESCRIPTION</a:t>
            </a:r>
          </a:p>
          <a:p>
            <a:endParaRPr lang="en-US" altLang="ko-KR" sz="1200" b="1" dirty="0"/>
          </a:p>
          <a:p>
            <a:r>
              <a:rPr lang="en-US" altLang="ko-KR" sz="1200" dirty="0"/>
              <a:t>CASE 1) </a:t>
            </a:r>
            <a:r>
              <a:rPr lang="ko-KR" altLang="en-US" sz="1200" dirty="0"/>
              <a:t>잔액이 부족하지 않을 경우</a:t>
            </a:r>
            <a:r>
              <a:rPr lang="en-US" altLang="ko-KR" sz="1200" dirty="0"/>
              <a:t>, 6</a:t>
            </a:r>
            <a:r>
              <a:rPr lang="ko-KR" altLang="en-US" sz="1200" dirty="0"/>
              <a:t>자리 출금비밀번호 </a:t>
            </a:r>
            <a:r>
              <a:rPr lang="ko-KR" altLang="en-US" sz="1200" dirty="0" err="1"/>
              <a:t>입력창</a:t>
            </a:r>
            <a:r>
              <a:rPr lang="ko-KR" altLang="en-US" sz="1200" dirty="0"/>
              <a:t> 연결</a:t>
            </a:r>
            <a:r>
              <a:rPr lang="en-US" altLang="ko-KR" sz="1200" dirty="0"/>
              <a:t> -&gt;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구매완료</a:t>
            </a:r>
            <a:r>
              <a:rPr lang="en-US" altLang="ko-KR" sz="1200" b="1" dirty="0"/>
              <a:t>!’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‘</a:t>
            </a:r>
            <a:r>
              <a:rPr lang="ko-KR" altLang="en-US" sz="1200" dirty="0">
                <a:solidFill>
                  <a:srgbClr val="FF0000"/>
                </a:solidFill>
              </a:rPr>
              <a:t>구매완료 토스트 알림이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초간 떠있고 </a:t>
            </a:r>
            <a:r>
              <a:rPr lang="ko-KR" altLang="en-US" sz="1200" b="1" dirty="0">
                <a:solidFill>
                  <a:srgbClr val="FF0000"/>
                </a:solidFill>
              </a:rPr>
              <a:t>자동 재생 </a:t>
            </a:r>
            <a:r>
              <a:rPr lang="ko-KR" altLang="en-US" sz="1200" dirty="0">
                <a:solidFill>
                  <a:srgbClr val="FF0000"/>
                </a:solidFill>
              </a:rPr>
              <a:t>됨</a:t>
            </a:r>
            <a:r>
              <a:rPr lang="en-US" altLang="ko-KR" sz="1200" dirty="0">
                <a:solidFill>
                  <a:srgbClr val="FF0000"/>
                </a:solidFill>
              </a:rPr>
              <a:t>’</a:t>
            </a:r>
          </a:p>
          <a:p>
            <a:endParaRPr lang="en-US" altLang="ko-KR" sz="1200" dirty="0"/>
          </a:p>
          <a:p>
            <a:r>
              <a:rPr lang="en-US" altLang="ko-KR" sz="1200" dirty="0"/>
              <a:t>CASE 2) </a:t>
            </a:r>
            <a:r>
              <a:rPr lang="ko-KR" altLang="en-US" sz="1200" dirty="0"/>
              <a:t>잔액이 부족할 경우 확인 누르면 토스트 알림 뜸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구매 실패</a:t>
            </a:r>
            <a:r>
              <a:rPr lang="en-US" altLang="ko-KR" sz="1200" b="1" dirty="0"/>
              <a:t>! </a:t>
            </a:r>
          </a:p>
          <a:p>
            <a:r>
              <a:rPr lang="en-US" altLang="ko-KR" sz="1200" b="1" dirty="0"/>
              <a:t>                 GST </a:t>
            </a:r>
            <a:r>
              <a:rPr lang="ko-KR" altLang="en-US" sz="1200" b="1" dirty="0"/>
              <a:t>잔액부족＇</a:t>
            </a:r>
            <a:endParaRPr lang="en-US" altLang="ko-KR" sz="1200" b="1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초 후 사라지며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구매 팝업 같이 사라짐</a:t>
            </a:r>
            <a:endParaRPr lang="en-US" altLang="ko-KR" sz="105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47A2A5-7907-4C64-ADF4-0DEB8197618F}"/>
              </a:ext>
            </a:extLst>
          </p:cNvPr>
          <p:cNvSpPr/>
          <p:nvPr/>
        </p:nvSpPr>
        <p:spPr>
          <a:xfrm>
            <a:off x="2286147" y="3195997"/>
            <a:ext cx="505180" cy="4660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735B9C-D102-4553-98C9-5ADFFAA1CDA8}"/>
              </a:ext>
            </a:extLst>
          </p:cNvPr>
          <p:cNvCxnSpPr>
            <a:cxnSpLocks/>
          </p:cNvCxnSpPr>
          <p:nvPr/>
        </p:nvCxnSpPr>
        <p:spPr>
          <a:xfrm flipV="1">
            <a:off x="2669491" y="3429000"/>
            <a:ext cx="420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5FDF67B-C440-4445-9A10-8080FF35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782" y="0"/>
            <a:ext cx="2674076" cy="503401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0959BE-DF3F-4201-86ED-C8365AF0B57C}"/>
              </a:ext>
            </a:extLst>
          </p:cNvPr>
          <p:cNvSpPr/>
          <p:nvPr/>
        </p:nvSpPr>
        <p:spPr>
          <a:xfrm>
            <a:off x="3342283" y="2684878"/>
            <a:ext cx="2321252" cy="1662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영상제목</a:t>
            </a:r>
            <a:r>
              <a:rPr lang="en-US" altLang="ko-KR" sz="1050" dirty="0"/>
              <a:t>]</a:t>
            </a:r>
            <a:r>
              <a:rPr lang="ko-KR" altLang="en-US" sz="1050" dirty="0"/>
              <a:t>을 구매하시겠습니까</a:t>
            </a:r>
            <a:r>
              <a:rPr lang="en-US" altLang="ko-KR" sz="1050" dirty="0"/>
              <a:t>? </a:t>
            </a:r>
          </a:p>
          <a:p>
            <a:pPr algn="ctr"/>
            <a:r>
              <a:rPr lang="en-US" altLang="ko-KR" sz="800" dirty="0"/>
              <a:t>*</a:t>
            </a:r>
            <a:r>
              <a:rPr lang="ko-KR" altLang="en-US" sz="800" dirty="0"/>
              <a:t>한번 구매하시면 영구재생 가능합니다</a:t>
            </a:r>
            <a:r>
              <a:rPr lang="en-US" altLang="ko-KR" sz="800" dirty="0"/>
              <a:t>.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결제금액 </a:t>
            </a:r>
            <a:r>
              <a:rPr lang="en-US" altLang="ko-KR" sz="800" dirty="0"/>
              <a:t>: 1 GST</a:t>
            </a:r>
          </a:p>
          <a:p>
            <a:pPr algn="ctr"/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54507D-1782-4345-8508-9AA00B4C9C13}"/>
              </a:ext>
            </a:extLst>
          </p:cNvPr>
          <p:cNvSpPr/>
          <p:nvPr/>
        </p:nvSpPr>
        <p:spPr>
          <a:xfrm>
            <a:off x="3651449" y="3796300"/>
            <a:ext cx="1656742" cy="19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 지갑잔액 </a:t>
            </a:r>
            <a:r>
              <a:rPr lang="en-US" altLang="ko-KR" sz="900" dirty="0">
                <a:solidFill>
                  <a:schemeClr val="tx1"/>
                </a:solidFill>
              </a:rPr>
              <a:t>: 100 GST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C213F5-182B-4CC2-9C06-95E9FA5B4C07}"/>
              </a:ext>
            </a:extLst>
          </p:cNvPr>
          <p:cNvSpPr/>
          <p:nvPr/>
        </p:nvSpPr>
        <p:spPr>
          <a:xfrm>
            <a:off x="3907274" y="4055028"/>
            <a:ext cx="1266887" cy="226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4E93E44-1B8D-45E1-BB31-DCE996DCE2E3}"/>
              </a:ext>
            </a:extLst>
          </p:cNvPr>
          <p:cNvCxnSpPr/>
          <p:nvPr/>
        </p:nvCxnSpPr>
        <p:spPr>
          <a:xfrm>
            <a:off x="8167617" y="44397"/>
            <a:ext cx="0" cy="694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7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0285E-7A43-43A6-831F-85E7A25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862A1-900A-495A-B703-8A4A899D0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00DC71-432C-40AF-8BA2-D06C67A7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" y="173255"/>
            <a:ext cx="2674076" cy="503401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0BA88B-DB08-49E8-ADF0-5F0BBB7685D1}"/>
              </a:ext>
            </a:extLst>
          </p:cNvPr>
          <p:cNvSpPr/>
          <p:nvPr/>
        </p:nvSpPr>
        <p:spPr>
          <a:xfrm>
            <a:off x="393113" y="2887008"/>
            <a:ext cx="2321252" cy="1662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영상제목</a:t>
            </a:r>
            <a:r>
              <a:rPr lang="en-US" altLang="ko-KR" sz="1050" dirty="0"/>
              <a:t>]</a:t>
            </a:r>
            <a:r>
              <a:rPr lang="ko-KR" altLang="en-US" sz="1050" dirty="0"/>
              <a:t>을 구매하시겠습니까</a:t>
            </a:r>
            <a:r>
              <a:rPr lang="en-US" altLang="ko-KR" sz="1050" dirty="0"/>
              <a:t>? </a:t>
            </a:r>
          </a:p>
          <a:p>
            <a:pPr algn="ctr"/>
            <a:r>
              <a:rPr lang="en-US" altLang="ko-KR" sz="800" dirty="0"/>
              <a:t>*</a:t>
            </a:r>
            <a:r>
              <a:rPr lang="ko-KR" altLang="en-US" sz="800" dirty="0"/>
              <a:t>한번 구매하시면 영구재생 가능합니다</a:t>
            </a:r>
            <a:r>
              <a:rPr lang="en-US" altLang="ko-KR" sz="800" dirty="0"/>
              <a:t>.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결제금액 </a:t>
            </a:r>
            <a:r>
              <a:rPr lang="en-US" altLang="ko-KR" sz="800" dirty="0"/>
              <a:t>: 1 GST</a:t>
            </a:r>
          </a:p>
          <a:p>
            <a:pPr algn="ctr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4D9970-E4F4-47F7-8026-0C3DBAAB2082}"/>
              </a:ext>
            </a:extLst>
          </p:cNvPr>
          <p:cNvSpPr/>
          <p:nvPr/>
        </p:nvSpPr>
        <p:spPr>
          <a:xfrm>
            <a:off x="725368" y="4001294"/>
            <a:ext cx="1656742" cy="192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 지갑잔액 </a:t>
            </a:r>
            <a:r>
              <a:rPr lang="en-US" altLang="ko-KR" sz="900" dirty="0">
                <a:solidFill>
                  <a:schemeClr val="tx1"/>
                </a:solidFill>
              </a:rPr>
              <a:t>: 100 GST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088510-C797-4B63-B7BB-09AE7EC60D56}"/>
              </a:ext>
            </a:extLst>
          </p:cNvPr>
          <p:cNvSpPr/>
          <p:nvPr/>
        </p:nvSpPr>
        <p:spPr>
          <a:xfrm>
            <a:off x="963150" y="4236524"/>
            <a:ext cx="1266887" cy="226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7D3C9F-9B06-4F53-9B67-DC15B656C813}"/>
              </a:ext>
            </a:extLst>
          </p:cNvPr>
          <p:cNvCxnSpPr/>
          <p:nvPr/>
        </p:nvCxnSpPr>
        <p:spPr>
          <a:xfrm>
            <a:off x="9014640" y="-85411"/>
            <a:ext cx="0" cy="694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33E959-E543-410F-AC72-2B1E116A1743}"/>
              </a:ext>
            </a:extLst>
          </p:cNvPr>
          <p:cNvSpPr txBox="1"/>
          <p:nvPr/>
        </p:nvSpPr>
        <p:spPr>
          <a:xfrm>
            <a:off x="9102647" y="550020"/>
            <a:ext cx="2949650" cy="308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: </a:t>
            </a:r>
            <a:r>
              <a:rPr lang="ko-KR" altLang="en-US" sz="1100" dirty="0"/>
              <a:t>이전뉴스보기 결제 플로우 中</a:t>
            </a:r>
            <a:endParaRPr lang="en-US" altLang="ko-KR" sz="1100" dirty="0"/>
          </a:p>
          <a:p>
            <a:r>
              <a:rPr lang="en-US" altLang="ko-KR" sz="1200" dirty="0"/>
              <a:t>6</a:t>
            </a:r>
            <a:r>
              <a:rPr lang="ko-KR" altLang="en-US" sz="1200" dirty="0"/>
              <a:t>자리 </a:t>
            </a:r>
            <a:r>
              <a:rPr lang="ko-KR" altLang="en-US" sz="1200" dirty="0" err="1"/>
              <a:t>출금비번이</a:t>
            </a:r>
            <a:r>
              <a:rPr lang="ko-KR" altLang="en-US" sz="1200" dirty="0"/>
              <a:t> 지정되지 않은 유저의 경우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DESCRIPTION</a:t>
            </a:r>
          </a:p>
          <a:p>
            <a:endParaRPr lang="en-US" altLang="ko-KR" sz="1050" dirty="0"/>
          </a:p>
          <a:p>
            <a:r>
              <a:rPr lang="ko-KR" altLang="en-US" sz="1050" b="1" dirty="0" err="1"/>
              <a:t>핀번호</a:t>
            </a:r>
            <a:r>
              <a:rPr lang="ko-KR" altLang="en-US" sz="1050" b="1" dirty="0"/>
              <a:t> 설정 창 먼저 뜸</a:t>
            </a:r>
            <a:r>
              <a:rPr lang="en-US" altLang="ko-KR" sz="1050" b="1" dirty="0"/>
              <a:t>=&gt; </a:t>
            </a:r>
            <a:r>
              <a:rPr lang="ko-KR" altLang="en-US" sz="1050" b="1" dirty="0"/>
              <a:t>기존 </a:t>
            </a:r>
            <a:r>
              <a:rPr lang="ko-KR" altLang="en-US" sz="1050" b="1" dirty="0" err="1"/>
              <a:t>플로우랑</a:t>
            </a:r>
            <a:r>
              <a:rPr lang="ko-KR" altLang="en-US" sz="1050" b="1" dirty="0"/>
              <a:t> 동일 </a:t>
            </a:r>
            <a:endParaRPr lang="en-US" altLang="ko-KR" sz="1050" b="1" dirty="0"/>
          </a:p>
          <a:p>
            <a:endParaRPr lang="en-US" altLang="ko-KR" sz="1050" b="1" dirty="0"/>
          </a:p>
          <a:p>
            <a:endParaRPr lang="en-US" altLang="ko-KR" sz="1050" b="1" dirty="0"/>
          </a:p>
          <a:p>
            <a:endParaRPr lang="en-US" altLang="ko-KR" sz="1050" b="1" dirty="0"/>
          </a:p>
          <a:p>
            <a:endParaRPr lang="en-US" altLang="ko-KR" sz="105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19F82A-0043-4E82-8CF3-DA7338123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89" y="137791"/>
            <a:ext cx="2387928" cy="51579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284A14-76C9-4164-A38F-4FCDE6CE0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21" y="111298"/>
            <a:ext cx="2387928" cy="5157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9093C8-9A4B-49F0-B4C1-D3E6805CED9F}"/>
              </a:ext>
            </a:extLst>
          </p:cNvPr>
          <p:cNvSpPr txBox="1"/>
          <p:nvPr/>
        </p:nvSpPr>
        <p:spPr>
          <a:xfrm>
            <a:off x="8614611" y="2319688"/>
            <a:ext cx="3282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rgbClr val="FF0000"/>
                </a:solidFill>
              </a:rPr>
              <a:t>여기 제가 지금 테스트가 불가한데</a:t>
            </a:r>
            <a:r>
              <a:rPr lang="en-US" altLang="ko-KR" b="1" i="1" dirty="0">
                <a:solidFill>
                  <a:srgbClr val="FF0000"/>
                </a:solidFill>
              </a:rPr>
              <a:t>,, </a:t>
            </a:r>
            <a:r>
              <a:rPr lang="ko-KR" altLang="en-US" b="1" i="1" dirty="0" err="1">
                <a:solidFill>
                  <a:srgbClr val="FF0000"/>
                </a:solidFill>
              </a:rPr>
              <a:t>어케되어있는지</a:t>
            </a:r>
            <a:r>
              <a:rPr lang="ko-KR" altLang="en-US" b="1" i="1" dirty="0">
                <a:solidFill>
                  <a:srgbClr val="FF0000"/>
                </a:solidFill>
              </a:rPr>
              <a:t> 상세를 좀 내일 </a:t>
            </a:r>
            <a:r>
              <a:rPr lang="ko-KR" altLang="en-US" b="1" i="1" dirty="0" err="1">
                <a:solidFill>
                  <a:srgbClr val="FF0000"/>
                </a:solidFill>
              </a:rPr>
              <a:t>확인해볼게요</a:t>
            </a:r>
            <a:endParaRPr lang="en-US" altLang="ko-KR" b="1" i="1" dirty="0">
              <a:solidFill>
                <a:srgbClr val="FF0000"/>
              </a:solidFill>
            </a:endParaRPr>
          </a:p>
          <a:p>
            <a:endParaRPr lang="en-US" altLang="ko-KR" b="1" i="1" dirty="0">
              <a:solidFill>
                <a:srgbClr val="FF0000"/>
              </a:solidFill>
            </a:endParaRPr>
          </a:p>
          <a:p>
            <a:r>
              <a:rPr lang="ko-KR" altLang="en-US" b="1" i="1" dirty="0">
                <a:solidFill>
                  <a:srgbClr val="FF0000"/>
                </a:solidFill>
              </a:rPr>
              <a:t>아무튼 기존 플로우와 동일하면 될 것 같은데</a:t>
            </a:r>
            <a:r>
              <a:rPr lang="en-US" altLang="ko-KR" b="1" i="1" dirty="0">
                <a:solidFill>
                  <a:srgbClr val="FF0000"/>
                </a:solidFill>
              </a:rPr>
              <a:t>, </a:t>
            </a:r>
            <a:r>
              <a:rPr lang="ko-KR" altLang="en-US" b="1" i="1" dirty="0">
                <a:solidFill>
                  <a:srgbClr val="FF0000"/>
                </a:solidFill>
              </a:rPr>
              <a:t>우선 내일 한번 더 더블체크 </a:t>
            </a:r>
            <a:r>
              <a:rPr lang="ko-KR" altLang="en-US" b="1" i="1" dirty="0" err="1">
                <a:solidFill>
                  <a:srgbClr val="FF0000"/>
                </a:solidFill>
              </a:rPr>
              <a:t>할게요</a:t>
            </a:r>
            <a:r>
              <a:rPr lang="en-US" altLang="ko-KR" b="1" i="1" dirty="0">
                <a:solidFill>
                  <a:srgbClr val="FF0000"/>
                </a:solidFill>
              </a:rPr>
              <a:t>! 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8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4C34C-EA98-43C7-AE5D-8D5FF889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DA495-E068-40EA-848A-F102AD13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329FE-CFE6-40A2-B444-DBEE744E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2805113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DD7BF2-3DA1-419B-826A-7CB3207E602F}"/>
              </a:ext>
            </a:extLst>
          </p:cNvPr>
          <p:cNvCxnSpPr/>
          <p:nvPr/>
        </p:nvCxnSpPr>
        <p:spPr>
          <a:xfrm>
            <a:off x="7932289" y="0"/>
            <a:ext cx="0" cy="694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1A5CC8-6869-46DC-9F87-90F40B51644C}"/>
              </a:ext>
            </a:extLst>
          </p:cNvPr>
          <p:cNvSpPr txBox="1"/>
          <p:nvPr/>
        </p:nvSpPr>
        <p:spPr>
          <a:xfrm>
            <a:off x="8328206" y="513083"/>
            <a:ext cx="294965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: </a:t>
            </a:r>
            <a:r>
              <a:rPr lang="ko-KR" altLang="en-US" sz="1100" dirty="0"/>
              <a:t>결제 시 </a:t>
            </a:r>
            <a:r>
              <a:rPr lang="en-US" altLang="ko-KR" sz="1100" dirty="0" err="1"/>
              <a:t>gst</a:t>
            </a:r>
            <a:r>
              <a:rPr lang="en-US" altLang="ko-KR" sz="1100" dirty="0"/>
              <a:t> </a:t>
            </a:r>
            <a:r>
              <a:rPr lang="ko-KR" altLang="en-US" sz="1100" dirty="0"/>
              <a:t>상세 내역 </a:t>
            </a:r>
            <a:endParaRPr lang="en-US" altLang="ko-KR" sz="1100" dirty="0"/>
          </a:p>
          <a:p>
            <a:endParaRPr lang="en-US" altLang="ko-KR" sz="1200" dirty="0"/>
          </a:p>
          <a:p>
            <a:r>
              <a:rPr lang="en-US" altLang="ko-KR" sz="1200" b="1" dirty="0"/>
              <a:t>DESCRIPTION</a:t>
            </a:r>
          </a:p>
          <a:p>
            <a:endParaRPr lang="en-US" altLang="ko-KR" sz="1050" b="1" dirty="0"/>
          </a:p>
          <a:p>
            <a:r>
              <a:rPr lang="ko-KR" altLang="en-US" sz="1050" dirty="0"/>
              <a:t>출금 코고</a:t>
            </a:r>
            <a:r>
              <a:rPr lang="en-US" altLang="ko-KR" sz="1050" dirty="0"/>
              <a:t>TV </a:t>
            </a:r>
            <a:r>
              <a:rPr lang="ko-KR" altLang="en-US" sz="1050" dirty="0"/>
              <a:t>컨텐츠 구매</a:t>
            </a:r>
            <a:r>
              <a:rPr lang="en-US" altLang="ko-KR" sz="1050" dirty="0"/>
              <a:t>             1GST </a:t>
            </a:r>
          </a:p>
          <a:p>
            <a:r>
              <a:rPr lang="en-US" altLang="ko-KR" sz="1050" dirty="0"/>
              <a:t>2022.02.21.09.08                        </a:t>
            </a:r>
            <a:r>
              <a:rPr lang="ko-KR" altLang="en-US" sz="1050" dirty="0"/>
              <a:t>완료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671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632</Words>
  <Application>Microsoft Office PowerPoint</Application>
  <PresentationFormat>와이드스크린</PresentationFormat>
  <Paragraphs>224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　</vt:lpstr>
      <vt:lpstr>　</vt:lpstr>
      <vt:lpstr>　</vt:lpstr>
      <vt:lpstr>　</vt:lpstr>
      <vt:lpstr>　</vt:lpstr>
      <vt:lpstr>　</vt:lpstr>
      <vt:lpstr>　</vt:lpstr>
      <vt:lpstr>　</vt:lpstr>
      <vt:lpstr>　</vt:lpstr>
      <vt:lpstr>　</vt:lpstr>
      <vt:lpstr>　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User</dc:creator>
  <cp:lastModifiedBy>알 수 없는 사용자</cp:lastModifiedBy>
  <cp:revision>13</cp:revision>
  <dcterms:created xsi:type="dcterms:W3CDTF">2022-02-20T08:15:41Z</dcterms:created>
  <dcterms:modified xsi:type="dcterms:W3CDTF">2022-03-01T15:06:56Z</dcterms:modified>
</cp:coreProperties>
</file>