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99180F-37ED-4454-84FA-E92403771C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BBC91C-D196-4CF3-8023-0C8594475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5ED9AD-9AFF-4471-ACEB-DE1FD40F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E5C27-898E-4519-8E12-0AFEBD13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1F0CD2-1068-4C05-9824-DB9D080C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08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FBDEC-CAF5-4BB4-80BE-E319D701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348C33-E506-4B41-B2E7-4EE59F9FD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752BF3-F508-490B-8480-ED700D334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2ED04-632B-41EC-9CDD-AE436FD3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BFFAEC-C6D3-404A-ABCA-AE84797C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157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D4CA75-BB45-44CA-81EE-51FD58830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ED2FC3-573F-4914-9274-DFCFA507F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02748-F1D1-4A99-8D66-462A7DF3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31FCC-B01E-410C-8746-4F598D5D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390964-1C08-4E00-A403-780F0583C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7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63A83C-0422-422E-9656-292FE352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B5174F-8155-4A94-A1F5-62AB669D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C045B0-CA68-4E7C-8851-F2CF53C3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FD3CF0-153C-44C5-A1ED-102D5317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DE876-DB55-453C-9222-B18FD8B6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00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79455-0030-4847-BF64-8CF6DD6C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EEC86-672B-40D7-B247-6D45425B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24051-2043-49AB-9DE6-0871925C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DBDE0-C18E-43AA-B196-49AB2144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39757-3014-4A78-AE67-CE92FC1B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29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83225-E428-42A9-A90E-A248CE8B9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F97400-27DB-4CE4-9AEB-1E3CC3FFF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08857B-24FC-492F-9C9C-69561437C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D3AF4-6A08-41D7-AC50-A55C40F1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D1091-661E-4EBE-9813-DA6ACD152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EF9163-5FBC-4189-A243-0290079B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11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BCCF6-C166-4A0A-AE2E-6BF5FCE6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F851A7-8B18-4A1B-BDD2-0E9983D1B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87754B-C8D9-49B1-B53C-3D8BB75AE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06A72D9-186F-44CB-AB5F-B2FF8EDE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E1A739-185C-4740-A4B8-C6930F46D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E419EC-F7F9-4E0F-B9D4-844143219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8D334AE-D118-4423-80A1-AF9C59DD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1273BC-3547-45D1-8AA9-28653794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59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23AF5-5473-4DDC-9D8F-EB0613B7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6ABF9C-D3FF-4A4B-900A-3785B864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D3D98B-D7F3-4CC2-9A68-7CC1E03D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82653-43E4-478C-A354-6FFD15485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4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8D14BF-C335-423F-B76F-91E8CE201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141E5A-F702-469B-BA6C-88C74A124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1CD88-3F57-4479-B296-6C5D46DB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357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D7CD-04F6-4247-8132-7038945A4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61AB82-B313-4A30-96CB-DE952A451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9F452-DDE7-4070-8D37-015AD63D7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0A7FD-C46B-41D4-ACE9-03B71346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0F5948-7D39-4555-95D0-A673DA13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6185D5-5816-4A70-BC5F-CFF00A36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40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F6D6E-E9B0-416B-803A-A75A74A2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A7BD9A-CC89-46B0-A9B7-DB3C9A6B1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A037B7-B470-4E62-B6D1-997BD4BBC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5C06A6-6F9A-4B81-8C6A-2A1284E8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12C6-0144-4127-9D46-679EA099DA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A97C4C-1452-4C24-B257-C180BD319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7ABF6-CD68-4B8F-A8A1-C42CF370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86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C694E3-0604-495E-AB5D-7003302C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C22E1F-92D1-4A01-9B9A-1805E429F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4E2D1-25E4-449C-81A8-5D27EF734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912C6-0144-4127-9D46-679EA099DA04}" type="datetimeFigureOut">
              <a:rPr lang="ko-KR" altLang="en-US" smtClean="0"/>
              <a:t>2022-03-11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E778D-7517-4D44-997E-822EA9B95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BE3E9-B29A-418E-B0C3-0C888CC3F6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45CA3-C122-4869-99EA-F8707283F6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21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FBE0C2-8168-4BB9-8079-243EBE6FE4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DBE527-11DA-4D74-9C32-1EB1683263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EE9300-46DF-498A-B302-B32116F63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30" y="80963"/>
            <a:ext cx="2807494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EB8F78-F0CE-48D1-AC0F-C45DB3E6D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494" y="45888"/>
            <a:ext cx="2921922" cy="14293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B3731B-C6B6-4BFC-B84A-ED007949F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693" y="1556620"/>
            <a:ext cx="1099891" cy="4127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66BFDA-EBFA-424B-8316-93D0818BB4B5}"/>
              </a:ext>
            </a:extLst>
          </p:cNvPr>
          <p:cNvSpPr txBox="1"/>
          <p:nvPr/>
        </p:nvSpPr>
        <p:spPr>
          <a:xfrm>
            <a:off x="5595257" y="1475226"/>
            <a:ext cx="6294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거래량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657D6C-8BF8-4520-A74D-A6E60C0494A1}"/>
              </a:ext>
            </a:extLst>
          </p:cNvPr>
          <p:cNvSpPr txBox="1"/>
          <p:nvPr/>
        </p:nvSpPr>
        <p:spPr>
          <a:xfrm>
            <a:off x="6555302" y="1457996"/>
            <a:ext cx="7586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24h </a:t>
            </a:r>
            <a:r>
              <a:rPr lang="ko-KR" altLang="en-US" sz="900" dirty="0"/>
              <a:t>변동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6D56999-23D9-4176-9EBE-C46DCED6D7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5257" y="1658591"/>
            <a:ext cx="1582948" cy="32522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DF6854-A9A4-47D7-B9EC-F54B0AAEFEAC}"/>
              </a:ext>
            </a:extLst>
          </p:cNvPr>
          <p:cNvSpPr/>
          <p:nvPr/>
        </p:nvSpPr>
        <p:spPr>
          <a:xfrm>
            <a:off x="4378966" y="1417353"/>
            <a:ext cx="2855066" cy="6400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10C326-DC11-4A9F-A498-1066B4FE96CE}"/>
              </a:ext>
            </a:extLst>
          </p:cNvPr>
          <p:cNvSpPr/>
          <p:nvPr/>
        </p:nvSpPr>
        <p:spPr>
          <a:xfrm>
            <a:off x="4378966" y="2072122"/>
            <a:ext cx="2855066" cy="47399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B525E4-064B-4530-9C3A-2BE0E9A985A4}"/>
              </a:ext>
            </a:extLst>
          </p:cNvPr>
          <p:cNvSpPr txBox="1"/>
          <p:nvPr/>
        </p:nvSpPr>
        <p:spPr>
          <a:xfrm>
            <a:off x="4439538" y="2089243"/>
            <a:ext cx="1295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NFT </a:t>
            </a:r>
            <a:r>
              <a:rPr lang="ko-KR" altLang="en-US" sz="1100" b="1" dirty="0"/>
              <a:t>뉴스</a:t>
            </a:r>
            <a:endParaRPr lang="ko-KR" altLang="en-US" sz="1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DC4820-ED4B-4FA5-A957-7F76865837FB}"/>
              </a:ext>
            </a:extLst>
          </p:cNvPr>
          <p:cNvSpPr txBox="1"/>
          <p:nvPr/>
        </p:nvSpPr>
        <p:spPr>
          <a:xfrm>
            <a:off x="6555302" y="2124477"/>
            <a:ext cx="8569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전체보기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80CAA63-98BC-46BA-ABB0-FE24A2A9B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538" y="2420773"/>
            <a:ext cx="2738667" cy="118126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9A98E36-8139-4BFE-91AC-859FABEE58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7863" y="3659884"/>
            <a:ext cx="2558980" cy="49467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7CAA01F-8FAA-4872-B1EA-72B9F7879A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5561" y="4277493"/>
            <a:ext cx="2855066" cy="41377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2A328A-5368-4106-B517-622CA46BC2D1}"/>
              </a:ext>
            </a:extLst>
          </p:cNvPr>
          <p:cNvSpPr txBox="1"/>
          <p:nvPr/>
        </p:nvSpPr>
        <p:spPr>
          <a:xfrm>
            <a:off x="4497116" y="4779372"/>
            <a:ext cx="1295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속보</a:t>
            </a:r>
            <a:endParaRPr lang="ko-KR" altLang="en-US" sz="12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D1EA5E7-0419-44E0-878A-F59951DD8D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7863" y="5055704"/>
            <a:ext cx="2638793" cy="11145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60C534B-D4EB-4782-A6CF-54CB7EDAF780}"/>
              </a:ext>
            </a:extLst>
          </p:cNvPr>
          <p:cNvSpPr txBox="1"/>
          <p:nvPr/>
        </p:nvSpPr>
        <p:spPr>
          <a:xfrm>
            <a:off x="6408768" y="4823992"/>
            <a:ext cx="8569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전체보기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0DD68FC-80CA-48BF-955A-F25C3EA47CE3}"/>
              </a:ext>
            </a:extLst>
          </p:cNvPr>
          <p:cNvSpPr txBox="1"/>
          <p:nvPr/>
        </p:nvSpPr>
        <p:spPr>
          <a:xfrm>
            <a:off x="4487863" y="6273109"/>
            <a:ext cx="1160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최신뉴스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6D69D9-AB52-4CBB-AA53-A87E91E381F3}"/>
              </a:ext>
            </a:extLst>
          </p:cNvPr>
          <p:cNvSpPr txBox="1"/>
          <p:nvPr/>
        </p:nvSpPr>
        <p:spPr>
          <a:xfrm>
            <a:off x="6457071" y="6245133"/>
            <a:ext cx="8569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전체보기</a:t>
            </a:r>
            <a:r>
              <a:rPr lang="en-US" altLang="ko-KR" sz="800" dirty="0"/>
              <a:t>&gt;</a:t>
            </a:r>
            <a:endParaRPr lang="ko-KR" altLang="en-US" sz="8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A6802A0D-6919-4C52-85A9-B3CF38BD31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8966" y="6460238"/>
            <a:ext cx="2935023" cy="991047"/>
          </a:xfrm>
          <a:prstGeom prst="rect">
            <a:avLst/>
          </a:prstGeom>
        </p:spPr>
      </p:pic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D249233-6FAE-43A2-BF34-8487775AFD8D}"/>
              </a:ext>
            </a:extLst>
          </p:cNvPr>
          <p:cNvSpPr/>
          <p:nvPr/>
        </p:nvSpPr>
        <p:spPr>
          <a:xfrm>
            <a:off x="4164496" y="1413788"/>
            <a:ext cx="3247724" cy="65284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6E967E4-4CD4-4854-9B5B-C8E3BD15E59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7412220" y="1706058"/>
            <a:ext cx="409876" cy="34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A14DA82-7D75-42D5-98EC-9F5C364DA6AE}"/>
              </a:ext>
            </a:extLst>
          </p:cNvPr>
          <p:cNvSpPr txBox="1"/>
          <p:nvPr/>
        </p:nvSpPr>
        <p:spPr>
          <a:xfrm>
            <a:off x="7911547" y="1206315"/>
            <a:ext cx="34389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오픈씨</a:t>
            </a:r>
            <a:r>
              <a:rPr lang="ko-KR" altLang="en-US" sz="1400" dirty="0"/>
              <a:t> 기반 데이터</a:t>
            </a:r>
            <a:endParaRPr lang="en-US" altLang="ko-KR" sz="1400" dirty="0"/>
          </a:p>
          <a:p>
            <a:r>
              <a:rPr lang="ko-KR" altLang="en-US" sz="1400" dirty="0"/>
              <a:t>배너형태는 </a:t>
            </a:r>
            <a:r>
              <a:rPr lang="en-US" altLang="ko-KR" sz="1400" dirty="0"/>
              <a:t>KLAYTN </a:t>
            </a:r>
            <a:r>
              <a:rPr lang="ko-KR" altLang="en-US" sz="1400" dirty="0"/>
              <a:t>기반 순위로 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클릭 시 하단 </a:t>
            </a:r>
            <a:r>
              <a:rPr lang="ko-KR" altLang="en-US" sz="1400" dirty="0" err="1"/>
              <a:t>탭바의시세차트페이지로</a:t>
            </a:r>
            <a:r>
              <a:rPr lang="ko-KR" altLang="en-US" sz="1400" dirty="0"/>
              <a:t> 이동</a:t>
            </a:r>
            <a:endParaRPr lang="en-US" altLang="ko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7B179F-94D5-4FFC-8919-D54752B58B6D}"/>
              </a:ext>
            </a:extLst>
          </p:cNvPr>
          <p:cNvSpPr txBox="1"/>
          <p:nvPr/>
        </p:nvSpPr>
        <p:spPr>
          <a:xfrm>
            <a:off x="7822096" y="2696324"/>
            <a:ext cx="41396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NFT </a:t>
            </a:r>
            <a:r>
              <a:rPr lang="ko-KR" altLang="en-US" sz="1400" dirty="0"/>
              <a:t>뉴스 상단 노출</a:t>
            </a:r>
            <a:endParaRPr lang="en-US" altLang="ko-KR" sz="1400" dirty="0"/>
          </a:p>
          <a:p>
            <a:r>
              <a:rPr lang="ko-KR" altLang="en-US" sz="1400" dirty="0"/>
              <a:t>이후 </a:t>
            </a:r>
            <a:endParaRPr lang="en-US" altLang="ko-KR" sz="1400" dirty="0"/>
          </a:p>
          <a:p>
            <a:r>
              <a:rPr lang="ko-KR" altLang="en-US" sz="1400" dirty="0" err="1"/>
              <a:t>광고배너</a:t>
            </a:r>
            <a:r>
              <a:rPr lang="ko-KR" altLang="en-US" sz="1400" dirty="0"/>
              <a:t> </a:t>
            </a:r>
            <a:r>
              <a:rPr lang="en-US" altLang="ko-KR" sz="1400" dirty="0"/>
              <a:t>&gt; </a:t>
            </a:r>
            <a:r>
              <a:rPr lang="ko-KR" altLang="en-US" sz="1400" dirty="0"/>
              <a:t>속보</a:t>
            </a:r>
            <a:r>
              <a:rPr lang="en-US" altLang="ko-KR" sz="1400" dirty="0"/>
              <a:t> &gt; </a:t>
            </a:r>
            <a:r>
              <a:rPr lang="ko-KR" altLang="en-US" sz="1400" dirty="0"/>
              <a:t>최신뉴스</a:t>
            </a:r>
            <a:r>
              <a:rPr lang="en-US" altLang="ko-KR" sz="1400" dirty="0"/>
              <a:t> &gt; </a:t>
            </a:r>
            <a:r>
              <a:rPr lang="ko-KR" altLang="en-US" sz="1400" dirty="0" err="1"/>
              <a:t>많이본뉴스</a:t>
            </a:r>
            <a:r>
              <a:rPr lang="ko-KR" altLang="en-US" sz="1400" dirty="0"/>
              <a:t> 순서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1808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211F9-7603-4366-808B-65617952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9FD84C-29EF-46DE-87FF-1A983F05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9169B6-8842-44E5-9859-093C333E1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280749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F062A6-FB27-4B57-8431-429A986FD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276" y="71162"/>
            <a:ext cx="2807493" cy="739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4C0E64-0B4D-43B5-81C1-EE7BE844F98F}"/>
              </a:ext>
            </a:extLst>
          </p:cNvPr>
          <p:cNvSpPr txBox="1"/>
          <p:nvPr/>
        </p:nvSpPr>
        <p:spPr>
          <a:xfrm>
            <a:off x="4270803" y="835115"/>
            <a:ext cx="606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NFT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EB1E7-FB33-4C25-A170-E28C52F22635}"/>
              </a:ext>
            </a:extLst>
          </p:cNvPr>
          <p:cNvSpPr txBox="1"/>
          <p:nvPr/>
        </p:nvSpPr>
        <p:spPr>
          <a:xfrm>
            <a:off x="5378638" y="827504"/>
            <a:ext cx="1288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최신뉴스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AC5A14-5331-4630-8B4C-CE94CD139F57}"/>
              </a:ext>
            </a:extLst>
          </p:cNvPr>
          <p:cNvSpPr txBox="1"/>
          <p:nvPr/>
        </p:nvSpPr>
        <p:spPr>
          <a:xfrm>
            <a:off x="6171367" y="827504"/>
            <a:ext cx="1288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많이 본 뉴스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48F9F6-B39A-4773-9F22-52AB0FA4AA6A}"/>
              </a:ext>
            </a:extLst>
          </p:cNvPr>
          <p:cNvSpPr txBox="1"/>
          <p:nvPr/>
        </p:nvSpPr>
        <p:spPr>
          <a:xfrm>
            <a:off x="4829487" y="838703"/>
            <a:ext cx="78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속보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70D9E1-40FC-4E23-BB37-736179D9A778}"/>
              </a:ext>
            </a:extLst>
          </p:cNvPr>
          <p:cNvSpPr txBox="1"/>
          <p:nvPr/>
        </p:nvSpPr>
        <p:spPr>
          <a:xfrm>
            <a:off x="7226096" y="827503"/>
            <a:ext cx="1288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시세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615D00-B3D9-458F-A658-D2B234ADD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971" y="1239440"/>
            <a:ext cx="2956126" cy="304432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915911-A217-4276-825C-74487BB66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9970" y="4283766"/>
            <a:ext cx="2956126" cy="30443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DB812D-64E0-4438-BB60-2030C4B36120}"/>
              </a:ext>
            </a:extLst>
          </p:cNvPr>
          <p:cNvSpPr txBox="1"/>
          <p:nvPr/>
        </p:nvSpPr>
        <p:spPr>
          <a:xfrm>
            <a:off x="7921499" y="810540"/>
            <a:ext cx="4107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&lt; </a:t>
            </a:r>
            <a:r>
              <a:rPr lang="ko-KR" altLang="en-US" sz="1200" dirty="0"/>
              <a:t>도깨비스쿨처럼 옆으로 </a:t>
            </a:r>
            <a:r>
              <a:rPr lang="ko-KR" altLang="en-US" sz="1200" dirty="0" err="1"/>
              <a:t>스크롤링가능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1869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3E343B-D412-4E95-95A8-00C2AE80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483D0-EE39-4282-A385-9D97DDE0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A1F8CC-F20C-4A4C-A37C-0DD14E379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71" y="-7357"/>
            <a:ext cx="2807494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9E2B9D-49BE-4D79-AAAF-9C778310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8467" y="160309"/>
            <a:ext cx="2855066" cy="498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AE4014-EF19-4EB0-B195-0A72E39FC52E}"/>
              </a:ext>
            </a:extLst>
          </p:cNvPr>
          <p:cNvSpPr txBox="1"/>
          <p:nvPr/>
        </p:nvSpPr>
        <p:spPr>
          <a:xfrm>
            <a:off x="4841026" y="759132"/>
            <a:ext cx="878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NFT</a:t>
            </a:r>
            <a:endParaRPr lang="ko-KR" altLang="en-US" sz="12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A4CEED-F538-4AE6-950C-8CDDD44AED10}"/>
              </a:ext>
            </a:extLst>
          </p:cNvPr>
          <p:cNvSpPr/>
          <p:nvPr/>
        </p:nvSpPr>
        <p:spPr>
          <a:xfrm>
            <a:off x="4668467" y="160309"/>
            <a:ext cx="2855066" cy="56938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3CF98F-51DE-43B0-8648-1D3132CCA001}"/>
              </a:ext>
            </a:extLst>
          </p:cNvPr>
          <p:cNvSpPr txBox="1"/>
          <p:nvPr/>
        </p:nvSpPr>
        <p:spPr>
          <a:xfrm>
            <a:off x="5370157" y="743834"/>
            <a:ext cx="114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주요코인시세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ABC4D2-AC36-485E-A34D-66014FF730C6}"/>
              </a:ext>
            </a:extLst>
          </p:cNvPr>
          <p:cNvSpPr txBox="1"/>
          <p:nvPr/>
        </p:nvSpPr>
        <p:spPr>
          <a:xfrm>
            <a:off x="6472627" y="743834"/>
            <a:ext cx="1144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김치프리미엄</a:t>
            </a:r>
            <a:endParaRPr lang="ko-KR" altLang="en-US" sz="12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1386D15-5E6D-4953-998A-7EB1416CC926}"/>
              </a:ext>
            </a:extLst>
          </p:cNvPr>
          <p:cNvSpPr/>
          <p:nvPr/>
        </p:nvSpPr>
        <p:spPr>
          <a:xfrm>
            <a:off x="4683582" y="1134166"/>
            <a:ext cx="978008" cy="2769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KLATYN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39F5AE-17B0-401F-8256-8B5B5659249F}"/>
              </a:ext>
            </a:extLst>
          </p:cNvPr>
          <p:cNvSpPr txBox="1"/>
          <p:nvPr/>
        </p:nvSpPr>
        <p:spPr>
          <a:xfrm>
            <a:off x="7965892" y="605775"/>
            <a:ext cx="373643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&gt; DEFAULT </a:t>
            </a:r>
            <a:r>
              <a:rPr lang="ko-KR" altLang="en-US" sz="1400" b="1" dirty="0"/>
              <a:t>값은 </a:t>
            </a:r>
            <a:r>
              <a:rPr lang="ko-KR" altLang="en-US" sz="1400" b="1" dirty="0" err="1"/>
              <a:t>클레이튼</a:t>
            </a:r>
            <a:endParaRPr lang="en-US" altLang="ko-KR" sz="1400" b="1" dirty="0"/>
          </a:p>
          <a:p>
            <a:r>
              <a:rPr lang="en-US" altLang="ko-KR" sz="1400" b="1" dirty="0"/>
              <a:t>&gt; </a:t>
            </a:r>
            <a:r>
              <a:rPr lang="ko-KR" altLang="en-US" sz="1400" b="1" dirty="0"/>
              <a:t>각 항목을 누르면 해당 웹페이지로 이동 </a:t>
            </a:r>
            <a:endParaRPr lang="en-US" altLang="ko-KR" sz="1400" b="1" dirty="0"/>
          </a:p>
          <a:p>
            <a:r>
              <a:rPr lang="en-US" altLang="ko-KR" sz="1400" b="1" dirty="0"/>
              <a:t>&gt; </a:t>
            </a:r>
            <a:r>
              <a:rPr lang="ko-KR" altLang="en-US" sz="1400" b="1" dirty="0"/>
              <a:t>추후 </a:t>
            </a:r>
            <a:r>
              <a:rPr lang="ko-KR" altLang="en-US" sz="1400" b="1" dirty="0" err="1"/>
              <a:t>코인고스트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프로젝고</a:t>
            </a:r>
            <a:r>
              <a:rPr lang="en-US" altLang="ko-KR" sz="1400" b="1" dirty="0"/>
              <a:t>(</a:t>
            </a:r>
            <a:r>
              <a:rPr lang="ko-KR" altLang="en-US" sz="1400" b="1" dirty="0" err="1"/>
              <a:t>위키고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에 </a:t>
            </a:r>
            <a:r>
              <a:rPr lang="en-US" altLang="ko-KR" sz="1400" b="1" dirty="0" err="1"/>
              <a:t>nft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버전 추가되면 </a:t>
            </a:r>
            <a:r>
              <a:rPr lang="ko-KR" altLang="en-US" sz="1400" b="1" dirty="0" err="1"/>
              <a:t>코인고스트</a:t>
            </a:r>
            <a:r>
              <a:rPr lang="ko-KR" altLang="en-US" sz="1400" b="1" dirty="0"/>
              <a:t> 검색결과로 이동</a:t>
            </a:r>
            <a:endParaRPr lang="en-US" altLang="ko-KR" sz="14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r>
              <a:rPr lang="ko-KR" altLang="en-US" sz="1400" b="1" dirty="0" err="1">
                <a:solidFill>
                  <a:srgbClr val="FF0000"/>
                </a:solidFill>
              </a:rPr>
              <a:t>수동입력일</a:t>
            </a:r>
            <a:r>
              <a:rPr lang="ko-KR" altLang="en-US" sz="1400" b="1" dirty="0">
                <a:solidFill>
                  <a:srgbClr val="FF0000"/>
                </a:solidFill>
              </a:rPr>
              <a:t> 경우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1</a:t>
            </a:r>
            <a:r>
              <a:rPr lang="ko-KR" altLang="en-US" sz="1400" b="1" dirty="0">
                <a:solidFill>
                  <a:srgbClr val="FF0000"/>
                </a:solidFill>
              </a:rPr>
              <a:t>위부터 </a:t>
            </a:r>
            <a:r>
              <a:rPr lang="en-US" altLang="ko-KR" sz="1400" b="1" dirty="0">
                <a:solidFill>
                  <a:srgbClr val="FF0000"/>
                </a:solidFill>
              </a:rPr>
              <a:t>10</a:t>
            </a:r>
            <a:r>
              <a:rPr lang="ko-KR" altLang="en-US" sz="1400" b="1" dirty="0" err="1">
                <a:solidFill>
                  <a:srgbClr val="FF0000"/>
                </a:solidFill>
              </a:rPr>
              <a:t>위까지만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</a:rPr>
              <a:t>긁어옴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1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F09CCE6-E95C-462E-AFC1-5CCC820F887C}"/>
              </a:ext>
            </a:extLst>
          </p:cNvPr>
          <p:cNvCxnSpPr/>
          <p:nvPr/>
        </p:nvCxnSpPr>
        <p:spPr>
          <a:xfrm>
            <a:off x="4688078" y="2075138"/>
            <a:ext cx="2855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CF716C4-110B-4925-86C0-29B70BD8C54E}"/>
              </a:ext>
            </a:extLst>
          </p:cNvPr>
          <p:cNvSpPr txBox="1"/>
          <p:nvPr/>
        </p:nvSpPr>
        <p:spPr>
          <a:xfrm>
            <a:off x="4766288" y="1738841"/>
            <a:ext cx="307052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순위   </a:t>
            </a:r>
            <a:r>
              <a:rPr lang="ko-KR" altLang="en-US" sz="1050" dirty="0" err="1"/>
              <a:t>콜렉션</a:t>
            </a:r>
            <a:r>
              <a:rPr lang="ko-KR" altLang="en-US" sz="1050" dirty="0"/>
              <a:t>              거래량  </a:t>
            </a:r>
            <a:r>
              <a:rPr lang="en-US" altLang="ko-KR" sz="1050" dirty="0"/>
              <a:t>24H</a:t>
            </a:r>
            <a:r>
              <a:rPr lang="ko-KR" altLang="en-US" sz="1050" dirty="0"/>
              <a:t>변동률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3E72ED-9DF2-455A-8B99-23A5C561546A}"/>
              </a:ext>
            </a:extLst>
          </p:cNvPr>
          <p:cNvSpPr txBox="1"/>
          <p:nvPr/>
        </p:nvSpPr>
        <p:spPr>
          <a:xfrm>
            <a:off x="6006957" y="1468077"/>
            <a:ext cx="15445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>
                <a:solidFill>
                  <a:schemeClr val="bg2">
                    <a:lumMod val="75000"/>
                  </a:schemeClr>
                </a:solidFill>
              </a:rPr>
              <a:t>POWERED BY OPENSEA</a:t>
            </a:r>
            <a:endParaRPr lang="ko-KR" altLang="en-US" sz="9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AC6D6E3-2EE1-43EF-A086-FFCA58715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552" y="2127694"/>
            <a:ext cx="2572117" cy="34873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EA1C5A8-959D-4A92-A539-05854AE0B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660" y="5667886"/>
            <a:ext cx="2857899" cy="571580"/>
          </a:xfrm>
          <a:prstGeom prst="rect">
            <a:avLst/>
          </a:prstGeom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C9504AEC-FE96-4B6F-9390-3BEDB622D54D}"/>
              </a:ext>
            </a:extLst>
          </p:cNvPr>
          <p:cNvSpPr/>
          <p:nvPr/>
        </p:nvSpPr>
        <p:spPr>
          <a:xfrm>
            <a:off x="5676769" y="1145258"/>
            <a:ext cx="1005977" cy="276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ETHEREUM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FB6C391-5B94-46C4-8BBB-C7CACDA0817F}"/>
              </a:ext>
            </a:extLst>
          </p:cNvPr>
          <p:cNvSpPr/>
          <p:nvPr/>
        </p:nvSpPr>
        <p:spPr>
          <a:xfrm>
            <a:off x="6669772" y="1146867"/>
            <a:ext cx="853761" cy="27699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POLYGON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A093B10-BF09-4A7A-BCDE-63E7667AA5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3833" y="5698294"/>
            <a:ext cx="400106" cy="43821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46AC38FC-6650-4DB0-A88E-890811614A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7836" y="5726783"/>
            <a:ext cx="371527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448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102</Words>
  <Application>Microsoft Office PowerPoint</Application>
  <PresentationFormat>와이드스크린</PresentationFormat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　</vt:lpstr>
      <vt:lpstr>　</vt:lpstr>
      <vt:lpstr>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</dc:title>
  <dc:creator>User</dc:creator>
  <cp:lastModifiedBy>User</cp:lastModifiedBy>
  <cp:revision>13</cp:revision>
  <dcterms:created xsi:type="dcterms:W3CDTF">2022-03-10T06:22:44Z</dcterms:created>
  <dcterms:modified xsi:type="dcterms:W3CDTF">2022-03-11T07:05:42Z</dcterms:modified>
</cp:coreProperties>
</file>