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96" autoAdjust="0"/>
    <p:restoredTop sz="94660"/>
  </p:normalViewPr>
  <p:slideViewPr>
    <p:cSldViewPr snapToGrid="0">
      <p:cViewPr>
        <p:scale>
          <a:sx n="100" d="100"/>
          <a:sy n="100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9180F-37ED-4454-84FA-E92403771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BBC91C-D196-4CF3-8023-0C8594475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ED9AD-9AFF-4471-ACEB-DE1FD40F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12C6-0144-4127-9D46-679EA099DA0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E5C27-898E-4519-8E12-0AFEBD13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F0CD2-1068-4C05-9824-DB9D080C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CA3-C122-4869-99EA-F8707283F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8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FBDEC-CAF5-4BB4-80BE-E319D701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348C33-E506-4B41-B2E7-4EE59F9FD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52BF3-F508-490B-8480-ED700D33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12C6-0144-4127-9D46-679EA099DA0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2ED04-632B-41EC-9CDD-AE436FD3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FFAEC-C6D3-404A-ABCA-AE84797C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CA3-C122-4869-99EA-F8707283F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15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D4CA75-BB45-44CA-81EE-51FD58830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ED2FC3-573F-4914-9274-DFCFA507F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02748-F1D1-4A99-8D66-462A7DF3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12C6-0144-4127-9D46-679EA099DA0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31FCC-B01E-410C-8746-4F598D5D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90964-1C08-4E00-A403-780F0583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CA3-C122-4869-99EA-F8707283F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7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3A83C-0422-422E-9656-292FE352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5174F-8155-4A94-A1F5-62AB669D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045B0-CA68-4E7C-8851-F2CF53C3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12C6-0144-4127-9D46-679EA099DA0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FD3CF0-153C-44C5-A1ED-102D5317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DE876-DB55-453C-9222-B18FD8B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CA3-C122-4869-99EA-F8707283F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00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79455-0030-4847-BF64-8CF6DD6C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EEC86-672B-40D7-B247-6D45425B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24051-2043-49AB-9DE6-0871925C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12C6-0144-4127-9D46-679EA099DA0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DBDE0-C18E-43AA-B196-49AB2144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39757-3014-4A78-AE67-CE92FC1B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CA3-C122-4869-99EA-F8707283F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29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83225-E428-42A9-A90E-A248CE8B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F97400-27DB-4CE4-9AEB-1E3CC3FFF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08857B-24FC-492F-9C9C-69561437C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D3AF4-6A08-41D7-AC50-A55C40F1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12C6-0144-4127-9D46-679EA099DA0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1D1091-661E-4EBE-9813-DA6ACD1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F9163-5FBC-4189-A243-0290079B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CA3-C122-4869-99EA-F8707283F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11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BCCF6-C166-4A0A-AE2E-6BF5FCE6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F851A7-8B18-4A1B-BDD2-0E9983D1B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87754B-C8D9-49B1-B53C-3D8BB75AE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6A72D9-186F-44CB-AB5F-B2FF8EDE9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E1A739-185C-4740-A4B8-C6930F46D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E419EC-F7F9-4E0F-B9D4-84414321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12C6-0144-4127-9D46-679EA099DA0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D334AE-D118-4423-80A1-AF9C59DD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1273BC-3547-45D1-8AA9-28653794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CA3-C122-4869-99EA-F8707283F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23AF5-5473-4DDC-9D8F-EB0613B7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6ABF9C-D3FF-4A4B-900A-3785B864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12C6-0144-4127-9D46-679EA099DA0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D3D98B-D7F3-4CC2-9A68-7CC1E03D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A82653-43E4-478C-A354-6FFD1548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CA3-C122-4869-99EA-F8707283F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94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8D14BF-C335-423F-B76F-91E8CE20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12C6-0144-4127-9D46-679EA099DA0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141E5A-F702-469B-BA6C-88C74A12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51CD88-3F57-4479-B296-6C5D46DB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CA3-C122-4869-99EA-F8707283F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35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D7CD-04F6-4247-8132-7038945A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1AB82-B313-4A30-96CB-DE952A451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19F452-DDE7-4070-8D37-015AD63D7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0A7FD-C46B-41D4-ACE9-03B71346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12C6-0144-4127-9D46-679EA099DA0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0F5948-7D39-4555-95D0-A673DA13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6185D5-5816-4A70-BC5F-CFF00A36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CA3-C122-4869-99EA-F8707283F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4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F6D6E-E9B0-416B-803A-A75A74A2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A7BD9A-CC89-46B0-A9B7-DB3C9A6B1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A037B7-B470-4E62-B6D1-997BD4BBC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5C06A6-6F9A-4B81-8C6A-2A1284E8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12C6-0144-4127-9D46-679EA099DA0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A97C4C-1452-4C24-B257-C180BD31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67ABF6-CD68-4B8F-A8A1-C42CF370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CA3-C122-4869-99EA-F8707283F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8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C694E3-0604-495E-AB5D-7003302C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C22E1F-92D1-4A01-9B9A-1805E429F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4E2D1-25E4-449C-81A8-5D27EF734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912C6-0144-4127-9D46-679EA099DA0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E778D-7517-4D44-997E-822EA9B95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BE3E9-B29A-418E-B0C3-0C888CC3F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45CA3-C122-4869-99EA-F8707283F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1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forceo.imweb.me/nftminting#calenda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BE0C2-8168-4BB9-8079-243EBE6FE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DBE527-11DA-4D74-9C32-1EB168326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EE9300-46DF-498A-B302-B32116F63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30" y="80963"/>
            <a:ext cx="2807494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EB8F78-F0CE-48D1-AC0F-C45DB3E6D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494" y="45888"/>
            <a:ext cx="2921922" cy="1429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B3731B-C6B6-4BFC-B84A-ED007949F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693" y="1556620"/>
            <a:ext cx="1099891" cy="4127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66BFDA-EBFA-424B-8316-93D0818BB4B5}"/>
              </a:ext>
            </a:extLst>
          </p:cNvPr>
          <p:cNvSpPr txBox="1"/>
          <p:nvPr/>
        </p:nvSpPr>
        <p:spPr>
          <a:xfrm>
            <a:off x="5595257" y="1475226"/>
            <a:ext cx="6294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거래량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657D6C-8BF8-4520-A74D-A6E60C0494A1}"/>
              </a:ext>
            </a:extLst>
          </p:cNvPr>
          <p:cNvSpPr txBox="1"/>
          <p:nvPr/>
        </p:nvSpPr>
        <p:spPr>
          <a:xfrm>
            <a:off x="6555302" y="1457996"/>
            <a:ext cx="758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24h </a:t>
            </a:r>
            <a:r>
              <a:rPr lang="ko-KR" altLang="en-US" sz="900" dirty="0"/>
              <a:t>변동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6D56999-23D9-4176-9EBE-C46DCED6D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257" y="1658591"/>
            <a:ext cx="1582948" cy="32522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DF6854-A9A4-47D7-B9EC-F54B0AAEFEAC}"/>
              </a:ext>
            </a:extLst>
          </p:cNvPr>
          <p:cNvSpPr/>
          <p:nvPr/>
        </p:nvSpPr>
        <p:spPr>
          <a:xfrm>
            <a:off x="4378966" y="1417353"/>
            <a:ext cx="2855066" cy="640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10C326-DC11-4A9F-A498-1066B4FE96CE}"/>
              </a:ext>
            </a:extLst>
          </p:cNvPr>
          <p:cNvSpPr/>
          <p:nvPr/>
        </p:nvSpPr>
        <p:spPr>
          <a:xfrm>
            <a:off x="4378966" y="2072122"/>
            <a:ext cx="2855066" cy="4739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B525E4-064B-4530-9C3A-2BE0E9A985A4}"/>
              </a:ext>
            </a:extLst>
          </p:cNvPr>
          <p:cNvSpPr txBox="1"/>
          <p:nvPr/>
        </p:nvSpPr>
        <p:spPr>
          <a:xfrm>
            <a:off x="4439538" y="2089243"/>
            <a:ext cx="1295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NFT </a:t>
            </a:r>
            <a:r>
              <a:rPr lang="ko-KR" altLang="en-US" sz="1100" b="1" dirty="0"/>
              <a:t>뉴스</a:t>
            </a:r>
            <a:endParaRPr lang="ko-KR" alt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DC4820-ED4B-4FA5-A957-7F76865837FB}"/>
              </a:ext>
            </a:extLst>
          </p:cNvPr>
          <p:cNvSpPr txBox="1"/>
          <p:nvPr/>
        </p:nvSpPr>
        <p:spPr>
          <a:xfrm>
            <a:off x="6555302" y="2124477"/>
            <a:ext cx="8569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전체보기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80CAA63-98BC-46BA-ABB0-FE24A2A9B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9538" y="2420773"/>
            <a:ext cx="2738667" cy="118126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9A98E36-8139-4BFE-91AC-859FABEE58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7863" y="3659884"/>
            <a:ext cx="2558980" cy="49467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7CAA01F-8FAA-4872-B1EA-72B9F7879A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5561" y="4277493"/>
            <a:ext cx="2855066" cy="4137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2A328A-5368-4106-B517-622CA46BC2D1}"/>
              </a:ext>
            </a:extLst>
          </p:cNvPr>
          <p:cNvSpPr txBox="1"/>
          <p:nvPr/>
        </p:nvSpPr>
        <p:spPr>
          <a:xfrm>
            <a:off x="4497116" y="4779372"/>
            <a:ext cx="1295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속보</a:t>
            </a:r>
            <a:endParaRPr lang="ko-KR" altLang="en-US" sz="12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D1EA5E7-0419-44E0-878A-F59951DD8D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7863" y="5055704"/>
            <a:ext cx="2638793" cy="111458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60C534B-D4EB-4782-A6CF-54CB7EDAF780}"/>
              </a:ext>
            </a:extLst>
          </p:cNvPr>
          <p:cNvSpPr txBox="1"/>
          <p:nvPr/>
        </p:nvSpPr>
        <p:spPr>
          <a:xfrm>
            <a:off x="6408768" y="4823992"/>
            <a:ext cx="8569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전체보기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DD68FC-80CA-48BF-955A-F25C3EA47CE3}"/>
              </a:ext>
            </a:extLst>
          </p:cNvPr>
          <p:cNvSpPr txBox="1"/>
          <p:nvPr/>
        </p:nvSpPr>
        <p:spPr>
          <a:xfrm>
            <a:off x="4487863" y="6273109"/>
            <a:ext cx="116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최신뉴스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6D69D9-AB52-4CBB-AA53-A87E91E381F3}"/>
              </a:ext>
            </a:extLst>
          </p:cNvPr>
          <p:cNvSpPr txBox="1"/>
          <p:nvPr/>
        </p:nvSpPr>
        <p:spPr>
          <a:xfrm>
            <a:off x="6457071" y="6245133"/>
            <a:ext cx="8569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전체보기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6802A0D-6919-4C52-85A9-B3CF38BD31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78966" y="6460238"/>
            <a:ext cx="2935023" cy="991047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D249233-6FAE-43A2-BF34-8487775AFD8D}"/>
              </a:ext>
            </a:extLst>
          </p:cNvPr>
          <p:cNvSpPr/>
          <p:nvPr/>
        </p:nvSpPr>
        <p:spPr>
          <a:xfrm>
            <a:off x="4164496" y="1413788"/>
            <a:ext cx="3247724" cy="6528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6E967E4-4CD4-4854-9B5B-C8E3BD15E595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7412220" y="1706058"/>
            <a:ext cx="409876" cy="3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A14DA82-7D75-42D5-98EC-9F5C364DA6AE}"/>
              </a:ext>
            </a:extLst>
          </p:cNvPr>
          <p:cNvSpPr txBox="1"/>
          <p:nvPr/>
        </p:nvSpPr>
        <p:spPr>
          <a:xfrm>
            <a:off x="7911547" y="1206315"/>
            <a:ext cx="3438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오픈씨</a:t>
            </a:r>
            <a:r>
              <a:rPr lang="ko-KR" altLang="en-US" sz="1400" dirty="0"/>
              <a:t> 기반 데이터</a:t>
            </a:r>
            <a:endParaRPr lang="en-US" altLang="ko-KR" sz="1400" dirty="0"/>
          </a:p>
          <a:p>
            <a:r>
              <a:rPr lang="ko-KR" altLang="en-US" sz="1400" dirty="0"/>
              <a:t>배너형태는 </a:t>
            </a:r>
            <a:r>
              <a:rPr lang="en-US" altLang="ko-KR" sz="1400" dirty="0"/>
              <a:t>KLAYTN </a:t>
            </a:r>
            <a:r>
              <a:rPr lang="ko-KR" altLang="en-US" sz="1400" dirty="0"/>
              <a:t>기반 순위로 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클릭 시 하단 </a:t>
            </a:r>
            <a:r>
              <a:rPr lang="ko-KR" altLang="en-US" sz="1400" dirty="0" err="1"/>
              <a:t>탭바의시세차트페이지로</a:t>
            </a:r>
            <a:r>
              <a:rPr lang="ko-KR" altLang="en-US" sz="1400" dirty="0"/>
              <a:t> 이동</a:t>
            </a:r>
            <a:endParaRPr lang="en-US" altLang="ko-KR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7B179F-94D5-4FFC-8919-D54752B58B6D}"/>
              </a:ext>
            </a:extLst>
          </p:cNvPr>
          <p:cNvSpPr txBox="1"/>
          <p:nvPr/>
        </p:nvSpPr>
        <p:spPr>
          <a:xfrm>
            <a:off x="7822096" y="2696324"/>
            <a:ext cx="4139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NFT </a:t>
            </a:r>
            <a:r>
              <a:rPr lang="ko-KR" altLang="en-US" sz="1400" dirty="0"/>
              <a:t>뉴스 상단 노출</a:t>
            </a:r>
            <a:endParaRPr lang="en-US" altLang="ko-KR" sz="1400" dirty="0"/>
          </a:p>
          <a:p>
            <a:r>
              <a:rPr lang="ko-KR" altLang="en-US" sz="1400" dirty="0"/>
              <a:t>이후 </a:t>
            </a:r>
            <a:endParaRPr lang="en-US" altLang="ko-KR" sz="1400" dirty="0"/>
          </a:p>
          <a:p>
            <a:r>
              <a:rPr lang="ko-KR" altLang="en-US" sz="1400" dirty="0" err="1"/>
              <a:t>광고배너</a:t>
            </a:r>
            <a:r>
              <a:rPr lang="ko-KR" altLang="en-US" sz="1400" dirty="0"/>
              <a:t> </a:t>
            </a:r>
            <a:r>
              <a:rPr lang="en-US" altLang="ko-KR" sz="1400" dirty="0"/>
              <a:t>&gt; </a:t>
            </a:r>
            <a:r>
              <a:rPr lang="ko-KR" altLang="en-US" sz="1400" dirty="0"/>
              <a:t>속보</a:t>
            </a:r>
            <a:r>
              <a:rPr lang="en-US" altLang="ko-KR" sz="1400" dirty="0"/>
              <a:t> &gt; </a:t>
            </a:r>
            <a:r>
              <a:rPr lang="ko-KR" altLang="en-US" sz="1400" dirty="0"/>
              <a:t>최신뉴스</a:t>
            </a:r>
            <a:r>
              <a:rPr lang="en-US" altLang="ko-KR" sz="1400" dirty="0"/>
              <a:t> &gt; </a:t>
            </a:r>
            <a:r>
              <a:rPr lang="ko-KR" altLang="en-US" sz="1400" dirty="0" err="1"/>
              <a:t>많이본뉴스</a:t>
            </a:r>
            <a:r>
              <a:rPr lang="ko-KR" altLang="en-US" sz="1400" dirty="0"/>
              <a:t> 순서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1808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211F9-7603-4366-808B-65617952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FD84C-29EF-46DE-87FF-1A983F052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9169B6-8842-44E5-9859-093C333E1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2807494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F062A6-FB27-4B57-8431-429A986FD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276" y="71162"/>
            <a:ext cx="2807493" cy="739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4C0E64-0B4D-43B5-81C1-EE7BE844F98F}"/>
              </a:ext>
            </a:extLst>
          </p:cNvPr>
          <p:cNvSpPr txBox="1"/>
          <p:nvPr/>
        </p:nvSpPr>
        <p:spPr>
          <a:xfrm>
            <a:off x="4270803" y="835115"/>
            <a:ext cx="606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NFT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EB1E7-FB33-4C25-A170-E28C52F22635}"/>
              </a:ext>
            </a:extLst>
          </p:cNvPr>
          <p:cNvSpPr txBox="1"/>
          <p:nvPr/>
        </p:nvSpPr>
        <p:spPr>
          <a:xfrm>
            <a:off x="5378638" y="827504"/>
            <a:ext cx="1288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최신뉴스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C5A14-5331-4630-8B4C-CE94CD139F57}"/>
              </a:ext>
            </a:extLst>
          </p:cNvPr>
          <p:cNvSpPr txBox="1"/>
          <p:nvPr/>
        </p:nvSpPr>
        <p:spPr>
          <a:xfrm>
            <a:off x="6171367" y="827504"/>
            <a:ext cx="1288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많이 본 뉴스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48F9F6-B39A-4773-9F22-52AB0FA4AA6A}"/>
              </a:ext>
            </a:extLst>
          </p:cNvPr>
          <p:cNvSpPr txBox="1"/>
          <p:nvPr/>
        </p:nvSpPr>
        <p:spPr>
          <a:xfrm>
            <a:off x="4829487" y="838703"/>
            <a:ext cx="7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속보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70D9E1-40FC-4E23-BB37-736179D9A778}"/>
              </a:ext>
            </a:extLst>
          </p:cNvPr>
          <p:cNvSpPr txBox="1"/>
          <p:nvPr/>
        </p:nvSpPr>
        <p:spPr>
          <a:xfrm>
            <a:off x="7226096" y="827503"/>
            <a:ext cx="1288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시세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615D00-B3D9-458F-A658-D2B234ADD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971" y="1239440"/>
            <a:ext cx="2956126" cy="30443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915911-A217-4276-825C-74487BB66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970" y="4283766"/>
            <a:ext cx="2956126" cy="30443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DB812D-64E0-4438-BB60-2030C4B36120}"/>
              </a:ext>
            </a:extLst>
          </p:cNvPr>
          <p:cNvSpPr txBox="1"/>
          <p:nvPr/>
        </p:nvSpPr>
        <p:spPr>
          <a:xfrm>
            <a:off x="7921499" y="810540"/>
            <a:ext cx="4107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</a:t>
            </a:r>
            <a:r>
              <a:rPr lang="ko-KR" altLang="en-US" sz="1200" dirty="0"/>
              <a:t>도깨비스쿨처럼 옆으로 </a:t>
            </a:r>
            <a:r>
              <a:rPr lang="ko-KR" altLang="en-US" sz="1200" dirty="0" err="1"/>
              <a:t>스크롤링가능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869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E343B-D412-4E95-95A8-00C2AE80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483D0-EE39-4282-A385-9D97DDE0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A1F8CC-F20C-4A4C-A37C-0DD14E379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71" y="-7357"/>
            <a:ext cx="2807494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9E2B9D-49BE-4D79-AAAF-9C778310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467" y="160309"/>
            <a:ext cx="2855066" cy="498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AE4014-EF19-4EB0-B195-0A72E39FC52E}"/>
              </a:ext>
            </a:extLst>
          </p:cNvPr>
          <p:cNvSpPr txBox="1"/>
          <p:nvPr/>
        </p:nvSpPr>
        <p:spPr>
          <a:xfrm>
            <a:off x="4841026" y="759132"/>
            <a:ext cx="878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NFT</a:t>
            </a:r>
            <a:endParaRPr lang="ko-KR" altLang="en-US" sz="12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A4CEED-F538-4AE6-950C-8CDDD44AED10}"/>
              </a:ext>
            </a:extLst>
          </p:cNvPr>
          <p:cNvSpPr/>
          <p:nvPr/>
        </p:nvSpPr>
        <p:spPr>
          <a:xfrm>
            <a:off x="4668467" y="160309"/>
            <a:ext cx="2855066" cy="5693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3CF98F-51DE-43B0-8648-1D3132CCA001}"/>
              </a:ext>
            </a:extLst>
          </p:cNvPr>
          <p:cNvSpPr txBox="1"/>
          <p:nvPr/>
        </p:nvSpPr>
        <p:spPr>
          <a:xfrm>
            <a:off x="5370157" y="743834"/>
            <a:ext cx="1144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주요코인시세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BC4D2-AC36-485E-A34D-66014FF730C6}"/>
              </a:ext>
            </a:extLst>
          </p:cNvPr>
          <p:cNvSpPr txBox="1"/>
          <p:nvPr/>
        </p:nvSpPr>
        <p:spPr>
          <a:xfrm>
            <a:off x="6472627" y="743834"/>
            <a:ext cx="1144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김치프리미엄</a:t>
            </a:r>
            <a:endParaRPr lang="ko-KR" altLang="en-US" sz="1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1386D15-5E6D-4953-998A-7EB1416CC926}"/>
              </a:ext>
            </a:extLst>
          </p:cNvPr>
          <p:cNvSpPr/>
          <p:nvPr/>
        </p:nvSpPr>
        <p:spPr>
          <a:xfrm>
            <a:off x="4683582" y="1134166"/>
            <a:ext cx="978008" cy="276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KLATYN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39F5AE-17B0-401F-8256-8B5B5659249F}"/>
              </a:ext>
            </a:extLst>
          </p:cNvPr>
          <p:cNvSpPr txBox="1"/>
          <p:nvPr/>
        </p:nvSpPr>
        <p:spPr>
          <a:xfrm>
            <a:off x="7965892" y="605775"/>
            <a:ext cx="373643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&gt; DEFAULT </a:t>
            </a:r>
            <a:r>
              <a:rPr lang="ko-KR" altLang="en-US" sz="1400" b="1" dirty="0"/>
              <a:t>값은 </a:t>
            </a:r>
            <a:r>
              <a:rPr lang="ko-KR" altLang="en-US" sz="1400" b="1" dirty="0" err="1"/>
              <a:t>클레이튼</a:t>
            </a:r>
            <a:endParaRPr lang="en-US" altLang="ko-KR" sz="1400" b="1" dirty="0"/>
          </a:p>
          <a:p>
            <a:r>
              <a:rPr lang="en-US" altLang="ko-KR" sz="1400" b="1" dirty="0"/>
              <a:t>&gt; </a:t>
            </a:r>
            <a:r>
              <a:rPr lang="ko-KR" altLang="en-US" sz="1400" b="1" dirty="0"/>
              <a:t>각 항목을 누르면 해당 웹페이지로 이동 </a:t>
            </a:r>
            <a:endParaRPr lang="en-US" altLang="ko-KR" sz="1400" b="1" dirty="0"/>
          </a:p>
          <a:p>
            <a:r>
              <a:rPr lang="en-US" altLang="ko-KR" sz="1400" b="1" dirty="0"/>
              <a:t>&gt; </a:t>
            </a:r>
            <a:r>
              <a:rPr lang="ko-KR" altLang="en-US" sz="1400" b="1" dirty="0"/>
              <a:t>추후 </a:t>
            </a:r>
            <a:r>
              <a:rPr lang="ko-KR" altLang="en-US" sz="1400" b="1" dirty="0" err="1"/>
              <a:t>코인고스트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프로젝고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위키고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에 </a:t>
            </a:r>
            <a:r>
              <a:rPr lang="en-US" altLang="ko-KR" sz="1400" b="1" dirty="0" err="1"/>
              <a:t>nft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버전 추가되면 </a:t>
            </a:r>
            <a:r>
              <a:rPr lang="ko-KR" altLang="en-US" sz="1400" b="1" dirty="0" err="1"/>
              <a:t>코인고스트</a:t>
            </a:r>
            <a:r>
              <a:rPr lang="ko-KR" altLang="en-US" sz="1400" b="1" dirty="0"/>
              <a:t> 검색결과로 이동</a:t>
            </a:r>
            <a:endParaRPr lang="en-US" altLang="ko-KR" sz="14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1400" b="1" dirty="0" err="1">
                <a:solidFill>
                  <a:srgbClr val="FF0000"/>
                </a:solidFill>
              </a:rPr>
              <a:t>수동입력일</a:t>
            </a:r>
            <a:r>
              <a:rPr lang="ko-KR" altLang="en-US" sz="1400" b="1" dirty="0">
                <a:solidFill>
                  <a:srgbClr val="FF0000"/>
                </a:solidFill>
              </a:rPr>
              <a:t> 경우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ko-KR" altLang="en-US" sz="1400" b="1" dirty="0">
                <a:solidFill>
                  <a:srgbClr val="FF0000"/>
                </a:solidFill>
              </a:rPr>
              <a:t>위부터 </a:t>
            </a:r>
            <a:r>
              <a:rPr lang="en-US" altLang="ko-KR" sz="1400" b="1" dirty="0">
                <a:solidFill>
                  <a:srgbClr val="FF0000"/>
                </a:solidFill>
              </a:rPr>
              <a:t>10</a:t>
            </a:r>
            <a:r>
              <a:rPr lang="ko-KR" altLang="en-US" sz="1400" b="1" dirty="0" err="1">
                <a:solidFill>
                  <a:srgbClr val="FF0000"/>
                </a:solidFill>
              </a:rPr>
              <a:t>위까지만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</a:rPr>
              <a:t>긁어옴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endParaRPr lang="en-US" altLang="ko-KR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09CCE6-E95C-462E-AFC1-5CCC820F887C}"/>
              </a:ext>
            </a:extLst>
          </p:cNvPr>
          <p:cNvCxnSpPr/>
          <p:nvPr/>
        </p:nvCxnSpPr>
        <p:spPr>
          <a:xfrm>
            <a:off x="4688078" y="2075138"/>
            <a:ext cx="2855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F716C4-110B-4925-86C0-29B70BD8C54E}"/>
              </a:ext>
            </a:extLst>
          </p:cNvPr>
          <p:cNvSpPr txBox="1"/>
          <p:nvPr/>
        </p:nvSpPr>
        <p:spPr>
          <a:xfrm>
            <a:off x="4766288" y="1738841"/>
            <a:ext cx="3070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순위   </a:t>
            </a:r>
            <a:r>
              <a:rPr lang="ko-KR" altLang="en-US" sz="1050" dirty="0" err="1"/>
              <a:t>콜렉션</a:t>
            </a:r>
            <a:r>
              <a:rPr lang="ko-KR" altLang="en-US" sz="1050" dirty="0"/>
              <a:t>              거래량  </a:t>
            </a:r>
            <a:r>
              <a:rPr lang="en-US" altLang="ko-KR" sz="1050" dirty="0"/>
              <a:t>24H</a:t>
            </a:r>
            <a:r>
              <a:rPr lang="ko-KR" altLang="en-US" sz="1050" dirty="0"/>
              <a:t>변동률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3E72ED-9DF2-455A-8B99-23A5C561546A}"/>
              </a:ext>
            </a:extLst>
          </p:cNvPr>
          <p:cNvSpPr txBox="1"/>
          <p:nvPr/>
        </p:nvSpPr>
        <p:spPr>
          <a:xfrm>
            <a:off x="6006957" y="1468077"/>
            <a:ext cx="1544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2">
                    <a:lumMod val="75000"/>
                  </a:schemeClr>
                </a:solidFill>
              </a:rPr>
              <a:t>POWERED BY OPENSEA</a:t>
            </a:r>
            <a:endParaRPr lang="ko-KR" altLang="en-US" sz="9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AC6D6E3-2EE1-43EF-A086-FFCA58715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552" y="2127694"/>
            <a:ext cx="2572117" cy="348733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EA1C5A8-959D-4A92-A539-05854AE0B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660" y="5667886"/>
            <a:ext cx="2857899" cy="571580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9504AEC-FE96-4B6F-9390-3BEDB622D54D}"/>
              </a:ext>
            </a:extLst>
          </p:cNvPr>
          <p:cNvSpPr/>
          <p:nvPr/>
        </p:nvSpPr>
        <p:spPr>
          <a:xfrm>
            <a:off x="5676769" y="1145258"/>
            <a:ext cx="1005977" cy="276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ETHEREUM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FB6C391-5B94-46C4-8BBB-C7CACDA0817F}"/>
              </a:ext>
            </a:extLst>
          </p:cNvPr>
          <p:cNvSpPr/>
          <p:nvPr/>
        </p:nvSpPr>
        <p:spPr>
          <a:xfrm>
            <a:off x="6669772" y="1146867"/>
            <a:ext cx="853761" cy="276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POLYGON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A093B10-BF09-4A7A-BCDE-63E7667AA5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3833" y="5698294"/>
            <a:ext cx="400106" cy="43821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6AC38FC-6650-4DB0-A88E-890811614A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7836" y="5726783"/>
            <a:ext cx="371527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4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6153C-D4D1-4549-8328-46AD5198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465FC-2A2B-4417-BD30-29F4F3413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63D60B-03DB-49DA-B8AE-319EE2E62AE7}"/>
              </a:ext>
            </a:extLst>
          </p:cNvPr>
          <p:cNvSpPr/>
          <p:nvPr/>
        </p:nvSpPr>
        <p:spPr>
          <a:xfrm>
            <a:off x="68461" y="0"/>
            <a:ext cx="2807494" cy="6842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485A44-3316-471F-B3D1-D5A20AEA7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8" y="6783"/>
            <a:ext cx="2810267" cy="1095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0CE819-6DC6-481A-A582-279A4BE9911D}"/>
              </a:ext>
            </a:extLst>
          </p:cNvPr>
          <p:cNvSpPr txBox="1"/>
          <p:nvPr/>
        </p:nvSpPr>
        <p:spPr>
          <a:xfrm>
            <a:off x="644081" y="1211286"/>
            <a:ext cx="590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NFT</a:t>
            </a:r>
            <a:endParaRPr lang="ko-KR" altLang="en-US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3224F-5299-4E56-A061-D73C4F13D66F}"/>
              </a:ext>
            </a:extLst>
          </p:cNvPr>
          <p:cNvSpPr txBox="1"/>
          <p:nvPr/>
        </p:nvSpPr>
        <p:spPr>
          <a:xfrm>
            <a:off x="1640829" y="1211286"/>
            <a:ext cx="1124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CRYPTO 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BD781A-B49F-4C0F-B093-A1D89222D119}"/>
              </a:ext>
            </a:extLst>
          </p:cNvPr>
          <p:cNvSpPr txBox="1"/>
          <p:nvPr/>
        </p:nvSpPr>
        <p:spPr>
          <a:xfrm>
            <a:off x="522386" y="1704816"/>
            <a:ext cx="196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</a:t>
            </a:r>
            <a:r>
              <a:rPr lang="ko-KR" altLang="en-US" sz="900" dirty="0"/>
              <a:t>이전달    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월</a:t>
            </a:r>
            <a:r>
              <a:rPr lang="ko-KR" altLang="en-US" sz="1000" b="1" dirty="0"/>
              <a:t>     </a:t>
            </a:r>
            <a:r>
              <a:rPr lang="ko-KR" altLang="en-US" sz="900" dirty="0"/>
              <a:t>다음달</a:t>
            </a:r>
            <a:r>
              <a:rPr lang="en-US" altLang="ko-KR" sz="900" dirty="0"/>
              <a:t>&gt;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FBDE12-2FB0-4AED-9658-F6610EF02339}"/>
              </a:ext>
            </a:extLst>
          </p:cNvPr>
          <p:cNvSpPr txBox="1"/>
          <p:nvPr/>
        </p:nvSpPr>
        <p:spPr>
          <a:xfrm>
            <a:off x="187727" y="1962150"/>
            <a:ext cx="41234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4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653C4C-A8E1-4606-9461-9FE4C8E992B4}"/>
              </a:ext>
            </a:extLst>
          </p:cNvPr>
          <p:cNvSpPr txBox="1"/>
          <p:nvPr/>
        </p:nvSpPr>
        <p:spPr>
          <a:xfrm>
            <a:off x="187727" y="2214403"/>
            <a:ext cx="2093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</a:t>
            </a:r>
            <a:r>
              <a:rPr lang="ko-KR" altLang="en-US" sz="800" dirty="0" err="1"/>
              <a:t>느프트</a:t>
            </a:r>
            <a:r>
              <a:rPr lang="en-US" altLang="ko-KR" sz="800" dirty="0"/>
              <a:t>] </a:t>
            </a:r>
            <a:r>
              <a:rPr lang="ko-KR" altLang="en-US" sz="800" dirty="0" err="1"/>
              <a:t>프로나우저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/>
              <a:t>메타파이</a:t>
            </a:r>
            <a:r>
              <a:rPr lang="en-US" altLang="ko-KR" sz="800" dirty="0"/>
              <a:t>] CODEMOUSE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퍼블릭세일</a:t>
            </a:r>
            <a:r>
              <a:rPr lang="en-US" altLang="ko-KR" sz="800" dirty="0"/>
              <a:t>] </a:t>
            </a:r>
            <a:r>
              <a:rPr lang="en-US" altLang="ko-KR" sz="800" dirty="0" err="1"/>
              <a:t>Invisble</a:t>
            </a:r>
            <a:r>
              <a:rPr lang="en-US" altLang="ko-KR" sz="800" dirty="0"/>
              <a:t> Friends </a:t>
            </a:r>
            <a:r>
              <a:rPr lang="ko-KR" altLang="en-US" sz="800" dirty="0"/>
              <a:t>진행 예정</a:t>
            </a:r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AE8EBA-26B3-43FA-A10C-99FBAA38083B}"/>
              </a:ext>
            </a:extLst>
          </p:cNvPr>
          <p:cNvSpPr txBox="1"/>
          <p:nvPr/>
        </p:nvSpPr>
        <p:spPr>
          <a:xfrm>
            <a:off x="100608" y="1487024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2">
                    <a:lumMod val="75000"/>
                  </a:schemeClr>
                </a:solidFill>
              </a:rPr>
              <a:t>Powered by NUFT</a:t>
            </a:r>
            <a:endParaRPr lang="ko-KR" altLang="en-US" sz="9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5F14A8-CF16-4346-A77B-A58816790A32}"/>
              </a:ext>
            </a:extLst>
          </p:cNvPr>
          <p:cNvSpPr txBox="1"/>
          <p:nvPr/>
        </p:nvSpPr>
        <p:spPr>
          <a:xfrm>
            <a:off x="213967" y="3322497"/>
            <a:ext cx="209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</a:t>
            </a:r>
            <a:r>
              <a:rPr lang="ko-KR" altLang="en-US" sz="800" dirty="0" err="1"/>
              <a:t>솔라나</a:t>
            </a:r>
            <a:r>
              <a:rPr lang="en-US" altLang="ko-KR" sz="800" dirty="0"/>
              <a:t>] Bulldog Billionaires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클립드롭스</a:t>
            </a:r>
            <a:r>
              <a:rPr lang="en-US" altLang="ko-KR" sz="800" dirty="0"/>
              <a:t>] ELLE X Ryu Eunji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7908C8-0B09-4609-9CB3-98E882760980}"/>
              </a:ext>
            </a:extLst>
          </p:cNvPr>
          <p:cNvSpPr txBox="1"/>
          <p:nvPr/>
        </p:nvSpPr>
        <p:spPr>
          <a:xfrm>
            <a:off x="213967" y="4278359"/>
            <a:ext cx="2093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</a:t>
            </a:r>
            <a:r>
              <a:rPr lang="ko-KR" altLang="en-US" sz="800" dirty="0"/>
              <a:t>메타파이 드랍</a:t>
            </a:r>
            <a:r>
              <a:rPr lang="en-US" altLang="ko-KR" sz="800" dirty="0"/>
              <a:t>] </a:t>
            </a:r>
            <a:r>
              <a:rPr lang="en-US" altLang="ko-KR" sz="800" dirty="0" err="1"/>
              <a:t>Sanata</a:t>
            </a:r>
            <a:r>
              <a:rPr lang="en-US" altLang="ko-KR" sz="800" dirty="0"/>
              <a:t>, Allegro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업비트</a:t>
            </a:r>
            <a:r>
              <a:rPr lang="en-US" altLang="ko-KR" sz="800" dirty="0"/>
              <a:t>]</a:t>
            </a:r>
            <a:r>
              <a:rPr lang="ko-KR" altLang="en-US" sz="800" dirty="0"/>
              <a:t> 올림픽 국가 대표 </a:t>
            </a:r>
            <a:r>
              <a:rPr lang="en-US" altLang="ko-KR" sz="800" dirty="0"/>
              <a:t>NFT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클립드롭스</a:t>
            </a:r>
            <a:r>
              <a:rPr lang="en-US" altLang="ko-KR" sz="800" dirty="0"/>
              <a:t>] </a:t>
            </a:r>
            <a:r>
              <a:rPr lang="ko-KR" altLang="en-US" sz="800" dirty="0"/>
              <a:t>어디에나 존재하는 모든 것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클립드롭스</a:t>
            </a:r>
            <a:r>
              <a:rPr lang="en-US" altLang="ko-KR" sz="800" dirty="0"/>
              <a:t>] ELLE X Kim </a:t>
            </a:r>
            <a:r>
              <a:rPr lang="en-US" altLang="ko-KR" sz="800" dirty="0" err="1"/>
              <a:t>Hye</a:t>
            </a:r>
            <a:r>
              <a:rPr lang="en-US" altLang="ko-KR" sz="800" dirty="0"/>
              <a:t> Jung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클립드롭스</a:t>
            </a:r>
            <a:r>
              <a:rPr lang="en-US" altLang="ko-KR" sz="800" dirty="0"/>
              <a:t>] ELLE X </a:t>
            </a:r>
            <a:r>
              <a:rPr lang="en-US" altLang="ko-KR" sz="800" dirty="0" err="1"/>
              <a:t>Selynn</a:t>
            </a:r>
            <a:r>
              <a:rPr lang="en-US" altLang="ko-KR" sz="800" dirty="0"/>
              <a:t> Lee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45DE83E-BC2A-4133-9D6E-C3AB60B588D1}"/>
              </a:ext>
            </a:extLst>
          </p:cNvPr>
          <p:cNvSpPr/>
          <p:nvPr/>
        </p:nvSpPr>
        <p:spPr>
          <a:xfrm>
            <a:off x="1189680" y="1518724"/>
            <a:ext cx="142381" cy="152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06E8B-FB27-4D02-B0AD-7EB78883CD83}"/>
              </a:ext>
            </a:extLst>
          </p:cNvPr>
          <p:cNvSpPr txBox="1"/>
          <p:nvPr/>
        </p:nvSpPr>
        <p:spPr>
          <a:xfrm>
            <a:off x="213967" y="5953888"/>
            <a:ext cx="2093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</a:t>
            </a:r>
            <a:r>
              <a:rPr lang="ko-KR" altLang="en-US" sz="800" dirty="0"/>
              <a:t>메타파이 드랍</a:t>
            </a:r>
            <a:r>
              <a:rPr lang="en-US" altLang="ko-KR" sz="800" dirty="0"/>
              <a:t>] </a:t>
            </a:r>
            <a:r>
              <a:rPr lang="en-US" altLang="ko-KR" sz="800" dirty="0" err="1"/>
              <a:t>Sanata</a:t>
            </a:r>
            <a:r>
              <a:rPr lang="en-US" altLang="ko-KR" sz="800" dirty="0"/>
              <a:t>, Allegro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업비트</a:t>
            </a:r>
            <a:r>
              <a:rPr lang="en-US" altLang="ko-KR" sz="800" dirty="0"/>
              <a:t>]</a:t>
            </a:r>
            <a:r>
              <a:rPr lang="ko-KR" altLang="en-US" sz="800" dirty="0"/>
              <a:t> 올림픽 국가 대표 </a:t>
            </a:r>
            <a:r>
              <a:rPr lang="en-US" altLang="ko-KR" sz="800" dirty="0"/>
              <a:t>NFT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클립드롭스</a:t>
            </a:r>
            <a:r>
              <a:rPr lang="en-US" altLang="ko-KR" sz="800" dirty="0"/>
              <a:t>] </a:t>
            </a:r>
            <a:r>
              <a:rPr lang="ko-KR" altLang="en-US" sz="800" dirty="0"/>
              <a:t>어디에나 존재하는 모든 것</a:t>
            </a:r>
            <a:endParaRPr lang="en-US" altLang="ko-KR" sz="800" dirty="0"/>
          </a:p>
          <a:p>
            <a:endParaRPr lang="en-US" altLang="ko-KR" sz="8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74A36C-4AE7-4A9C-869A-55FF0DFAA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8" y="6273085"/>
            <a:ext cx="2857899" cy="61921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16FFFE-3324-4139-8E80-CF18CB95AD6E}"/>
              </a:ext>
            </a:extLst>
          </p:cNvPr>
          <p:cNvSpPr/>
          <p:nvPr/>
        </p:nvSpPr>
        <p:spPr>
          <a:xfrm>
            <a:off x="4789391" y="211138"/>
            <a:ext cx="524995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Page</a:t>
            </a:r>
            <a:r>
              <a:rPr lang="en-US" altLang="ko-KR" sz="900" dirty="0"/>
              <a:t> : </a:t>
            </a:r>
            <a:r>
              <a:rPr lang="ko-KR" altLang="en-US" sz="900" dirty="0"/>
              <a:t>메인 알리고 中 </a:t>
            </a:r>
            <a:r>
              <a:rPr lang="en-US" altLang="ko-KR" sz="900" dirty="0"/>
              <a:t>NFT </a:t>
            </a:r>
            <a:r>
              <a:rPr lang="ko-KR" altLang="en-US" sz="900" dirty="0"/>
              <a:t>탭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정보 끌어오는 사이트 주소</a:t>
            </a:r>
            <a:endParaRPr lang="en-US" altLang="ko-KR" sz="900" dirty="0"/>
          </a:p>
          <a:p>
            <a:r>
              <a:rPr lang="ko-KR" altLang="en-US" sz="900" dirty="0">
                <a:hlinkClick r:id="rId4"/>
              </a:rPr>
              <a:t>https://forceo.imweb.me/nftminting#calendar/</a:t>
            </a:r>
            <a:br>
              <a:rPr lang="en-US" altLang="ko-KR" sz="900" dirty="0"/>
            </a:br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7217A8-6E23-4E68-AE80-5518BCCC3258}"/>
              </a:ext>
            </a:extLst>
          </p:cNvPr>
          <p:cNvSpPr txBox="1"/>
          <p:nvPr/>
        </p:nvSpPr>
        <p:spPr>
          <a:xfrm>
            <a:off x="2396286" y="1136650"/>
            <a:ext cx="37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02694D-F47C-44C9-9BFE-E264B433AC0A}"/>
              </a:ext>
            </a:extLst>
          </p:cNvPr>
          <p:cNvSpPr txBox="1"/>
          <p:nvPr/>
        </p:nvSpPr>
        <p:spPr>
          <a:xfrm flipH="1">
            <a:off x="1357264" y="1396772"/>
            <a:ext cx="119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5D8427-2D6D-4ABB-A3E8-A88D099781CE}"/>
              </a:ext>
            </a:extLst>
          </p:cNvPr>
          <p:cNvSpPr txBox="1"/>
          <p:nvPr/>
        </p:nvSpPr>
        <p:spPr>
          <a:xfrm flipH="1">
            <a:off x="2223444" y="1682294"/>
            <a:ext cx="119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EA57F745-75B1-4F0D-B8C6-E4CCDFF495C7}"/>
              </a:ext>
            </a:extLst>
          </p:cNvPr>
          <p:cNvSpPr/>
          <p:nvPr/>
        </p:nvSpPr>
        <p:spPr>
          <a:xfrm>
            <a:off x="3009901" y="1981815"/>
            <a:ext cx="404966" cy="43199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9F84AE-CC40-44C3-BC1A-F97DE3897D3F}"/>
              </a:ext>
            </a:extLst>
          </p:cNvPr>
          <p:cNvSpPr txBox="1"/>
          <p:nvPr/>
        </p:nvSpPr>
        <p:spPr>
          <a:xfrm flipH="1">
            <a:off x="3389664" y="3939153"/>
            <a:ext cx="119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2D3E2F-E296-4E76-A509-A7F362E94616}"/>
              </a:ext>
            </a:extLst>
          </p:cNvPr>
          <p:cNvSpPr txBox="1"/>
          <p:nvPr/>
        </p:nvSpPr>
        <p:spPr>
          <a:xfrm>
            <a:off x="4789391" y="971550"/>
            <a:ext cx="3849784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/>
              <a:t>NFT  / CRYPTO </a:t>
            </a:r>
            <a:r>
              <a:rPr lang="ko-KR" altLang="en-US" sz="1100" dirty="0"/>
              <a:t>두 카테고리로 분류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en-US" altLang="ko-KR" sz="1100" dirty="0"/>
              <a:t>NFT </a:t>
            </a:r>
            <a:r>
              <a:rPr lang="ko-KR" altLang="en-US" sz="1100" dirty="0"/>
              <a:t>탭에만 </a:t>
            </a:r>
            <a:r>
              <a:rPr lang="en-US" altLang="ko-KR" sz="1100" dirty="0"/>
              <a:t>Powered by NUFT </a:t>
            </a:r>
            <a:r>
              <a:rPr lang="ko-KR" altLang="en-US" sz="1100" dirty="0"/>
              <a:t>뜸</a:t>
            </a:r>
            <a:endParaRPr lang="en-US" altLang="ko-KR" sz="1100" dirty="0"/>
          </a:p>
          <a:p>
            <a:r>
              <a:rPr lang="ko-KR" altLang="en-US" sz="1000" dirty="0"/>
              <a:t>느낌표 클릭 시 팝업 생성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위키고</a:t>
            </a:r>
            <a:r>
              <a:rPr lang="ko-KR" altLang="en-US" sz="1000" dirty="0"/>
              <a:t> 느낌표와 동일형태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“</a:t>
            </a:r>
            <a:r>
              <a:rPr lang="ko-KR" altLang="en-US" sz="1000" dirty="0" err="1"/>
              <a:t>느프트를</a:t>
            </a:r>
            <a:r>
              <a:rPr lang="ko-KR" altLang="en-US" sz="1000" dirty="0"/>
              <a:t> 통해 </a:t>
            </a:r>
            <a:r>
              <a:rPr lang="en-US" altLang="ko-KR" sz="1000" dirty="0"/>
              <a:t>NFT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민팅</a:t>
            </a:r>
            <a:r>
              <a:rPr lang="ko-KR" altLang="en-US" sz="1000" dirty="0"/>
              <a:t> 일정을 제공할 뿐 검증이나 투자 조언을 하지 않습니다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투자는 개인의 선택이므로 각별한 주의 부탁드립니다</a:t>
            </a:r>
            <a:r>
              <a:rPr lang="en-US" altLang="ko-KR" sz="1000" dirty="0"/>
              <a:t>”</a:t>
            </a:r>
          </a:p>
          <a:p>
            <a:endParaRPr lang="en-US" altLang="ko-KR" sz="1000" dirty="0"/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이전달 </a:t>
            </a:r>
            <a:r>
              <a:rPr lang="ko-KR" altLang="en-US" sz="1000" dirty="0" err="1"/>
              <a:t>해당달</a:t>
            </a:r>
            <a:r>
              <a:rPr lang="ko-KR" altLang="en-US" sz="1000" dirty="0"/>
              <a:t> 다음달 형태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실제 시간에 따라</a:t>
            </a:r>
            <a:r>
              <a:rPr lang="en-US" altLang="ko-KR" sz="1000" dirty="0"/>
              <a:t>, </a:t>
            </a:r>
            <a:r>
              <a:rPr lang="ko-KR" altLang="en-US" sz="1000" dirty="0"/>
              <a:t>이달이 변함 </a:t>
            </a:r>
            <a:endParaRPr lang="en-US" altLang="ko-KR" sz="1000" dirty="0"/>
          </a:p>
          <a:p>
            <a:r>
              <a:rPr lang="en-US" altLang="ko-KR" sz="1000" dirty="0"/>
              <a:t>EX) 3</a:t>
            </a:r>
            <a:r>
              <a:rPr lang="ko-KR" altLang="en-US" sz="1000" dirty="0"/>
              <a:t>월</a:t>
            </a:r>
            <a:r>
              <a:rPr lang="en-US" altLang="ko-KR" sz="1000" dirty="0"/>
              <a:t>1</a:t>
            </a:r>
            <a:r>
              <a:rPr lang="ko-KR" altLang="en-US" sz="1000" dirty="0"/>
              <a:t>일부터 </a:t>
            </a:r>
            <a:r>
              <a:rPr lang="en-US" altLang="ko-KR" sz="1000" dirty="0"/>
              <a:t>3</a:t>
            </a:r>
            <a:r>
              <a:rPr lang="ko-KR" altLang="en-US" sz="1000" dirty="0"/>
              <a:t>월 </a:t>
            </a:r>
            <a:r>
              <a:rPr lang="en-US" altLang="ko-KR" sz="1000" dirty="0"/>
              <a:t>31</a:t>
            </a:r>
            <a:r>
              <a:rPr lang="ko-KR" altLang="en-US" sz="1000" dirty="0"/>
              <a:t>일까지는 디폴트가 </a:t>
            </a:r>
            <a:r>
              <a:rPr lang="en-US" altLang="ko-KR" sz="1000" dirty="0"/>
              <a:t>3</a:t>
            </a:r>
            <a:r>
              <a:rPr lang="ko-KR" altLang="en-US" sz="1000" dirty="0"/>
              <a:t>월</a:t>
            </a:r>
            <a:endParaRPr lang="en-US" altLang="ko-KR" sz="1000" dirty="0"/>
          </a:p>
          <a:p>
            <a:r>
              <a:rPr lang="en-US" altLang="ko-KR" sz="1000" dirty="0"/>
              <a:t>4</a:t>
            </a:r>
            <a:r>
              <a:rPr lang="ko-KR" altLang="en-US" sz="1000" dirty="0"/>
              <a:t>월 </a:t>
            </a:r>
            <a:r>
              <a:rPr lang="en-US" altLang="ko-KR" sz="1000" dirty="0"/>
              <a:t>1</a:t>
            </a:r>
            <a:r>
              <a:rPr lang="ko-KR" altLang="en-US" sz="1000" dirty="0"/>
              <a:t>일이 되는 순간부터 디폴트는 </a:t>
            </a:r>
            <a:r>
              <a:rPr lang="en-US" altLang="ko-KR" sz="1000" dirty="0"/>
              <a:t>4</a:t>
            </a:r>
            <a:r>
              <a:rPr lang="ko-KR" altLang="en-US" sz="1000" dirty="0"/>
              <a:t>월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이전달 다음달은 </a:t>
            </a:r>
            <a:r>
              <a:rPr lang="en-US" altLang="ko-KR" sz="1000" dirty="0"/>
              <a:t>&lt; / &gt; </a:t>
            </a:r>
            <a:r>
              <a:rPr lang="ko-KR" altLang="en-US" sz="1000" dirty="0"/>
              <a:t>클릭 시 쭉쭉 감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  <a:endParaRPr lang="en-US" altLang="ko-KR" sz="1000" dirty="0"/>
          </a:p>
          <a:p>
            <a:r>
              <a:rPr lang="en-US" altLang="ko-KR" sz="1000" dirty="0"/>
              <a:t>4. </a:t>
            </a:r>
            <a:r>
              <a:rPr lang="ko-KR" altLang="en-US" sz="1000" dirty="0" err="1"/>
              <a:t>느프트</a:t>
            </a:r>
            <a:r>
              <a:rPr lang="ko-KR" altLang="en-US" sz="1000" dirty="0"/>
              <a:t> 사이트의 게시글 제목이 똑같은 순서로 지정된 일자에 리스트로 뜸 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아무것도 없는 날짜는 생성되지 않고 건너뜀</a:t>
            </a:r>
            <a:endParaRPr lang="en-US" altLang="ko-KR" sz="1000" dirty="0"/>
          </a:p>
          <a:p>
            <a:r>
              <a:rPr lang="en-US" altLang="ko-KR" sz="1000" dirty="0"/>
              <a:t>EX) </a:t>
            </a:r>
            <a:r>
              <a:rPr lang="ko-KR" altLang="en-US" sz="1000" dirty="0" err="1"/>
              <a:t>느프트에</a:t>
            </a:r>
            <a:r>
              <a:rPr lang="ko-KR" altLang="en-US" sz="1000" dirty="0"/>
              <a:t> </a:t>
            </a:r>
            <a:r>
              <a:rPr lang="en-US" altLang="ko-KR" sz="1000" dirty="0"/>
              <a:t>5</a:t>
            </a:r>
            <a:r>
              <a:rPr lang="ko-KR" altLang="en-US" sz="1000" dirty="0"/>
              <a:t>일 </a:t>
            </a:r>
            <a:r>
              <a:rPr lang="ko-KR" altLang="en-US" sz="1000" dirty="0" err="1"/>
              <a:t>아무일정이</a:t>
            </a:r>
            <a:r>
              <a:rPr lang="ko-KR" altLang="en-US" sz="1000" dirty="0"/>
              <a:t> 없으면</a:t>
            </a:r>
            <a:r>
              <a:rPr lang="en-US" altLang="ko-KR" sz="1000" dirty="0"/>
              <a:t>, 1 / 2/ 3/ 4/ 6 </a:t>
            </a:r>
            <a:r>
              <a:rPr lang="ko-KR" altLang="en-US" sz="1000" dirty="0"/>
              <a:t>이렇게 건너뜀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각각의 헤드라인 누르면 </a:t>
            </a:r>
            <a:r>
              <a:rPr lang="en-US" altLang="ko-KR" sz="1000" dirty="0"/>
              <a:t>‘</a:t>
            </a:r>
            <a:r>
              <a:rPr lang="ko-KR" altLang="en-US" sz="1000" dirty="0"/>
              <a:t>속보</a:t>
            </a:r>
            <a:r>
              <a:rPr lang="en-US" altLang="ko-KR" sz="1000" dirty="0"/>
              <a:t>’</a:t>
            </a:r>
            <a:r>
              <a:rPr lang="ko-KR" altLang="en-US" sz="1000" dirty="0"/>
              <a:t>와 동일한 형태의 상세페이지가 뜸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1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9D19A79-EB68-4F8E-A939-A58DB7CF7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1403" y="3533001"/>
            <a:ext cx="2602022" cy="18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83145-6261-4C7D-8685-69A0D4C85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528"/>
            <a:ext cx="10515600" cy="1325563"/>
          </a:xfrm>
        </p:spPr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65DCB-A1AB-4EA3-B71C-672D16D5D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C4D389-FF3B-44C2-B882-B259A93D9491}"/>
              </a:ext>
            </a:extLst>
          </p:cNvPr>
          <p:cNvSpPr/>
          <p:nvPr/>
        </p:nvSpPr>
        <p:spPr>
          <a:xfrm>
            <a:off x="68461" y="0"/>
            <a:ext cx="2807494" cy="6842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E3CDAB-9DDA-4C07-B17C-1E0D8303D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1" y="15722"/>
            <a:ext cx="2810267" cy="1095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757956-88CD-444E-88FC-F6CA4F0008AA}"/>
              </a:ext>
            </a:extLst>
          </p:cNvPr>
          <p:cNvSpPr txBox="1"/>
          <p:nvPr/>
        </p:nvSpPr>
        <p:spPr>
          <a:xfrm>
            <a:off x="644081" y="1211286"/>
            <a:ext cx="590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NFT</a:t>
            </a:r>
            <a:endParaRPr lang="ko-KR" altLang="en-US" sz="1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2312FB-6FFC-4673-AEB6-AF14C84D0055}"/>
              </a:ext>
            </a:extLst>
          </p:cNvPr>
          <p:cNvSpPr txBox="1"/>
          <p:nvPr/>
        </p:nvSpPr>
        <p:spPr>
          <a:xfrm>
            <a:off x="1640829" y="1211286"/>
            <a:ext cx="1124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CRYPTO 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92759-ECCE-447A-9826-D3F4B1A76B1E}"/>
              </a:ext>
            </a:extLst>
          </p:cNvPr>
          <p:cNvSpPr txBox="1"/>
          <p:nvPr/>
        </p:nvSpPr>
        <p:spPr>
          <a:xfrm>
            <a:off x="522386" y="1704816"/>
            <a:ext cx="196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</a:t>
            </a:r>
            <a:r>
              <a:rPr lang="ko-KR" altLang="en-US" sz="900" dirty="0"/>
              <a:t>이전달    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월</a:t>
            </a:r>
            <a:r>
              <a:rPr lang="ko-KR" altLang="en-US" sz="1000" b="1" dirty="0"/>
              <a:t>     </a:t>
            </a:r>
            <a:r>
              <a:rPr lang="ko-KR" altLang="en-US" sz="900" dirty="0"/>
              <a:t>다음달</a:t>
            </a:r>
            <a:r>
              <a:rPr lang="en-US" altLang="ko-KR" sz="900" dirty="0"/>
              <a:t>&gt;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D6679-9259-4C73-8938-84186FB7E9D4}"/>
              </a:ext>
            </a:extLst>
          </p:cNvPr>
          <p:cNvSpPr txBox="1"/>
          <p:nvPr/>
        </p:nvSpPr>
        <p:spPr>
          <a:xfrm>
            <a:off x="187727" y="1962150"/>
            <a:ext cx="41234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4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CE5B7-58DA-40B0-B0B1-70F065F2961B}"/>
              </a:ext>
            </a:extLst>
          </p:cNvPr>
          <p:cNvSpPr txBox="1"/>
          <p:nvPr/>
        </p:nvSpPr>
        <p:spPr>
          <a:xfrm>
            <a:off x="187727" y="2214403"/>
            <a:ext cx="2093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</a:t>
            </a:r>
            <a:r>
              <a:rPr lang="ko-KR" altLang="en-US" sz="800" dirty="0" err="1"/>
              <a:t>느프트</a:t>
            </a:r>
            <a:r>
              <a:rPr lang="en-US" altLang="ko-KR" sz="800" dirty="0"/>
              <a:t>] </a:t>
            </a:r>
            <a:r>
              <a:rPr lang="ko-KR" altLang="en-US" sz="800" dirty="0" err="1"/>
              <a:t>프로나우저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/>
              <a:t>메타파이</a:t>
            </a:r>
            <a:r>
              <a:rPr lang="en-US" altLang="ko-KR" sz="800" dirty="0"/>
              <a:t>] CODEMOUSE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퍼블릭세일</a:t>
            </a:r>
            <a:r>
              <a:rPr lang="en-US" altLang="ko-KR" sz="800" dirty="0"/>
              <a:t>] </a:t>
            </a:r>
            <a:r>
              <a:rPr lang="en-US" altLang="ko-KR" sz="800" dirty="0" err="1"/>
              <a:t>Invisble</a:t>
            </a:r>
            <a:r>
              <a:rPr lang="en-US" altLang="ko-KR" sz="800" dirty="0"/>
              <a:t> Friends </a:t>
            </a:r>
            <a:r>
              <a:rPr lang="ko-KR" altLang="en-US" sz="800" dirty="0"/>
              <a:t>진행 예정</a:t>
            </a:r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56D6F-040E-49F9-A96C-8B7B4A6C163A}"/>
              </a:ext>
            </a:extLst>
          </p:cNvPr>
          <p:cNvSpPr txBox="1"/>
          <p:nvPr/>
        </p:nvSpPr>
        <p:spPr>
          <a:xfrm>
            <a:off x="100608" y="1487024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2">
                    <a:lumMod val="75000"/>
                  </a:schemeClr>
                </a:solidFill>
              </a:rPr>
              <a:t>Powered by NUFT</a:t>
            </a:r>
            <a:endParaRPr lang="ko-KR" altLang="en-US" sz="9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372A13-1EB6-45C4-B46F-1824C45FEE98}"/>
              </a:ext>
            </a:extLst>
          </p:cNvPr>
          <p:cNvSpPr txBox="1"/>
          <p:nvPr/>
        </p:nvSpPr>
        <p:spPr>
          <a:xfrm>
            <a:off x="213967" y="3322497"/>
            <a:ext cx="209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</a:t>
            </a:r>
            <a:r>
              <a:rPr lang="ko-KR" altLang="en-US" sz="800" dirty="0" err="1"/>
              <a:t>솔라나</a:t>
            </a:r>
            <a:r>
              <a:rPr lang="en-US" altLang="ko-KR" sz="800" dirty="0"/>
              <a:t>] Bulldog Billionaires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클립드롭스</a:t>
            </a:r>
            <a:r>
              <a:rPr lang="en-US" altLang="ko-KR" sz="800" dirty="0"/>
              <a:t>] ELLE X Ryu Eunji</a:t>
            </a:r>
            <a:endParaRPr lang="ko-KR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67800C-DA0D-42F2-A826-5876CA001EAE}"/>
              </a:ext>
            </a:extLst>
          </p:cNvPr>
          <p:cNvSpPr txBox="1"/>
          <p:nvPr/>
        </p:nvSpPr>
        <p:spPr>
          <a:xfrm>
            <a:off x="213967" y="4278359"/>
            <a:ext cx="2093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</a:t>
            </a:r>
            <a:r>
              <a:rPr lang="ko-KR" altLang="en-US" sz="800" dirty="0"/>
              <a:t>메타파이 드랍</a:t>
            </a:r>
            <a:r>
              <a:rPr lang="en-US" altLang="ko-KR" sz="800" dirty="0"/>
              <a:t>] </a:t>
            </a:r>
            <a:r>
              <a:rPr lang="en-US" altLang="ko-KR" sz="800" dirty="0" err="1"/>
              <a:t>Sanata</a:t>
            </a:r>
            <a:r>
              <a:rPr lang="en-US" altLang="ko-KR" sz="800" dirty="0"/>
              <a:t>, Allegro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업비트</a:t>
            </a:r>
            <a:r>
              <a:rPr lang="en-US" altLang="ko-KR" sz="800" dirty="0"/>
              <a:t>]</a:t>
            </a:r>
            <a:r>
              <a:rPr lang="ko-KR" altLang="en-US" sz="800" dirty="0"/>
              <a:t> 올림픽 국가 대표 </a:t>
            </a:r>
            <a:r>
              <a:rPr lang="en-US" altLang="ko-KR" sz="800" dirty="0"/>
              <a:t>NFT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클립드롭스</a:t>
            </a:r>
            <a:r>
              <a:rPr lang="en-US" altLang="ko-KR" sz="800" dirty="0"/>
              <a:t>] </a:t>
            </a:r>
            <a:r>
              <a:rPr lang="ko-KR" altLang="en-US" sz="800" dirty="0"/>
              <a:t>어디에나 존재하는 모든 것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클립드롭스</a:t>
            </a:r>
            <a:r>
              <a:rPr lang="en-US" altLang="ko-KR" sz="800" dirty="0"/>
              <a:t>] ELLE X Kim </a:t>
            </a:r>
            <a:r>
              <a:rPr lang="en-US" altLang="ko-KR" sz="800" dirty="0" err="1"/>
              <a:t>Hye</a:t>
            </a:r>
            <a:r>
              <a:rPr lang="en-US" altLang="ko-KR" sz="800" dirty="0"/>
              <a:t> Jung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클립드롭스</a:t>
            </a:r>
            <a:r>
              <a:rPr lang="en-US" altLang="ko-KR" sz="800" dirty="0"/>
              <a:t>] ELLE X </a:t>
            </a:r>
            <a:r>
              <a:rPr lang="en-US" altLang="ko-KR" sz="800" dirty="0" err="1"/>
              <a:t>Selynn</a:t>
            </a:r>
            <a:r>
              <a:rPr lang="en-US" altLang="ko-KR" sz="800" dirty="0"/>
              <a:t> Lee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16C5C03-0DCC-412C-9C88-D7EF7DF5D4A5}"/>
              </a:ext>
            </a:extLst>
          </p:cNvPr>
          <p:cNvSpPr/>
          <p:nvPr/>
        </p:nvSpPr>
        <p:spPr>
          <a:xfrm>
            <a:off x="1189680" y="1518724"/>
            <a:ext cx="142381" cy="152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1F38A8-3DEE-476E-9D65-1C3D2C7BE469}"/>
              </a:ext>
            </a:extLst>
          </p:cNvPr>
          <p:cNvSpPr txBox="1"/>
          <p:nvPr/>
        </p:nvSpPr>
        <p:spPr>
          <a:xfrm>
            <a:off x="213967" y="5953888"/>
            <a:ext cx="2093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</a:t>
            </a:r>
            <a:r>
              <a:rPr lang="ko-KR" altLang="en-US" sz="800" dirty="0"/>
              <a:t>메타파이 드랍</a:t>
            </a:r>
            <a:r>
              <a:rPr lang="en-US" altLang="ko-KR" sz="800" dirty="0"/>
              <a:t>] </a:t>
            </a:r>
            <a:r>
              <a:rPr lang="en-US" altLang="ko-KR" sz="800" dirty="0" err="1"/>
              <a:t>Sanata</a:t>
            </a:r>
            <a:r>
              <a:rPr lang="en-US" altLang="ko-KR" sz="800" dirty="0"/>
              <a:t>, Allegro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업비트</a:t>
            </a:r>
            <a:r>
              <a:rPr lang="en-US" altLang="ko-KR" sz="800" dirty="0"/>
              <a:t>]</a:t>
            </a:r>
            <a:r>
              <a:rPr lang="ko-KR" altLang="en-US" sz="800" dirty="0"/>
              <a:t> 올림픽 국가 대표 </a:t>
            </a:r>
            <a:r>
              <a:rPr lang="en-US" altLang="ko-KR" sz="800" dirty="0"/>
              <a:t>NFT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클립드롭스</a:t>
            </a:r>
            <a:r>
              <a:rPr lang="en-US" altLang="ko-KR" sz="800" dirty="0"/>
              <a:t>] </a:t>
            </a:r>
            <a:r>
              <a:rPr lang="ko-KR" altLang="en-US" sz="800" dirty="0"/>
              <a:t>어디에나 존재하는 모든 것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03CC3B-FA95-431B-94AD-15EDA5FEB12D}"/>
              </a:ext>
            </a:extLst>
          </p:cNvPr>
          <p:cNvSpPr txBox="1"/>
          <p:nvPr/>
        </p:nvSpPr>
        <p:spPr>
          <a:xfrm>
            <a:off x="3754785" y="301625"/>
            <a:ext cx="2718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&lt;           NFT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알리고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1AA33B-43AA-42F4-B55F-E44509628D80}"/>
              </a:ext>
            </a:extLst>
          </p:cNvPr>
          <p:cNvSpPr/>
          <p:nvPr/>
        </p:nvSpPr>
        <p:spPr>
          <a:xfrm>
            <a:off x="3560666" y="0"/>
            <a:ext cx="2807494" cy="6842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1345A04-6A9C-4309-BDDF-1A98EE37C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752" y="1291366"/>
            <a:ext cx="2629267" cy="31151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50251D-D2D0-42DE-A3D7-A7F8E2E52097}"/>
              </a:ext>
            </a:extLst>
          </p:cNvPr>
          <p:cNvSpPr txBox="1"/>
          <p:nvPr/>
        </p:nvSpPr>
        <p:spPr>
          <a:xfrm>
            <a:off x="3522003" y="601223"/>
            <a:ext cx="28074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</a:t>
            </a:r>
            <a:r>
              <a:rPr lang="ko-KR" altLang="en-US" sz="1100" b="1" dirty="0" err="1"/>
              <a:t>느프트</a:t>
            </a:r>
            <a:r>
              <a:rPr lang="en-US" altLang="ko-KR" sz="1100" b="1" dirty="0"/>
              <a:t>] </a:t>
            </a:r>
            <a:r>
              <a:rPr lang="ko-KR" altLang="en-US" sz="1100" b="1" dirty="0" err="1"/>
              <a:t>프로나우저</a:t>
            </a:r>
            <a:endParaRPr lang="en-US" altLang="ko-KR" sz="1100" b="1" dirty="0"/>
          </a:p>
          <a:p>
            <a:endParaRPr lang="en-US" altLang="ko-KR" sz="1100" b="1" dirty="0"/>
          </a:p>
          <a:p>
            <a:r>
              <a:rPr lang="en-US" altLang="ko-KR" sz="1050" b="1" dirty="0">
                <a:solidFill>
                  <a:schemeClr val="bg2">
                    <a:lumMod val="75000"/>
                  </a:schemeClr>
                </a:solidFill>
              </a:rPr>
              <a:t>                        2022</a:t>
            </a:r>
            <a:r>
              <a:rPr lang="ko-KR" altLang="en-US" sz="1050" b="1" dirty="0">
                <a:solidFill>
                  <a:schemeClr val="bg2">
                    <a:lumMod val="75000"/>
                  </a:schemeClr>
                </a:solidFill>
              </a:rPr>
              <a:t>년 </a:t>
            </a:r>
            <a:r>
              <a:rPr lang="en-US" altLang="ko-KR" sz="1050" b="1" dirty="0">
                <a:solidFill>
                  <a:schemeClr val="bg2">
                    <a:lumMod val="75000"/>
                  </a:schemeClr>
                </a:solidFill>
              </a:rPr>
              <a:t>03</a:t>
            </a:r>
            <a:r>
              <a:rPr lang="ko-KR" altLang="en-US" sz="1050" b="1" dirty="0">
                <a:solidFill>
                  <a:schemeClr val="bg2">
                    <a:lumMod val="75000"/>
                  </a:schemeClr>
                </a:solidFill>
              </a:rPr>
              <a:t>월 </a:t>
            </a:r>
            <a:r>
              <a:rPr lang="en-US" altLang="ko-KR" sz="1050" b="1" dirty="0">
                <a:solidFill>
                  <a:schemeClr val="bg2">
                    <a:lumMod val="75000"/>
                  </a:schemeClr>
                </a:solidFill>
              </a:rPr>
              <a:t>01</a:t>
            </a:r>
            <a:r>
              <a:rPr lang="ko-KR" altLang="en-US" sz="1050" b="1" dirty="0">
                <a:solidFill>
                  <a:schemeClr val="bg2">
                    <a:lumMod val="75000"/>
                  </a:schemeClr>
                </a:solidFill>
              </a:rPr>
              <a:t>일 </a:t>
            </a:r>
            <a:r>
              <a:rPr lang="en-US" altLang="ko-KR" sz="1050" b="1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050" b="1" dirty="0">
                <a:solidFill>
                  <a:schemeClr val="bg2">
                    <a:lumMod val="75000"/>
                  </a:schemeClr>
                </a:solidFill>
              </a:rPr>
              <a:t>화</a:t>
            </a:r>
            <a:r>
              <a:rPr lang="en-US" altLang="ko-KR" sz="1050" b="1" dirty="0">
                <a:solidFill>
                  <a:schemeClr val="bg2">
                    <a:lumMod val="75000"/>
                  </a:schemeClr>
                </a:solidFill>
              </a:rPr>
              <a:t>) </a:t>
            </a:r>
            <a:endParaRPr lang="ko-KR" altLang="en-US" sz="105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70C5134-A7C3-4A35-BF6C-3303CDFAA3D9}"/>
              </a:ext>
            </a:extLst>
          </p:cNvPr>
          <p:cNvCxnSpPr/>
          <p:nvPr/>
        </p:nvCxnSpPr>
        <p:spPr>
          <a:xfrm>
            <a:off x="3560666" y="1223986"/>
            <a:ext cx="2807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59953A3-8C77-4D9A-BDE8-647558F7AE7A}"/>
              </a:ext>
            </a:extLst>
          </p:cNvPr>
          <p:cNvSpPr txBox="1"/>
          <p:nvPr/>
        </p:nvSpPr>
        <p:spPr>
          <a:xfrm>
            <a:off x="3667125" y="1472896"/>
            <a:ext cx="273969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 err="1"/>
              <a:t>느프트</a:t>
            </a:r>
            <a:r>
              <a:rPr lang="en-US" altLang="ko-KR" sz="1100" dirty="0"/>
              <a:t>] </a:t>
            </a:r>
            <a:r>
              <a:rPr lang="ko-KR" altLang="en-US" sz="1100" dirty="0" err="1"/>
              <a:t>프로나우저</a:t>
            </a:r>
            <a:endParaRPr lang="en-US" altLang="ko-KR" sz="1100" dirty="0"/>
          </a:p>
          <a:p>
            <a:r>
              <a:rPr lang="en-US" altLang="ko-KR" sz="1100" dirty="0"/>
              <a:t>2022</a:t>
            </a:r>
            <a:r>
              <a:rPr lang="ko-KR" altLang="en-US" sz="1100" dirty="0"/>
              <a:t>년 </a:t>
            </a:r>
            <a:r>
              <a:rPr lang="en-US" altLang="ko-KR" sz="1100" dirty="0"/>
              <a:t>3</a:t>
            </a:r>
            <a:r>
              <a:rPr lang="ko-KR" altLang="en-US" sz="1100" dirty="0"/>
              <a:t>월 </a:t>
            </a:r>
            <a:r>
              <a:rPr lang="en-US" altLang="ko-KR" sz="1100" dirty="0"/>
              <a:t>1</a:t>
            </a:r>
            <a:r>
              <a:rPr lang="ko-KR" altLang="en-US" sz="1100" dirty="0"/>
              <a:t>일</a:t>
            </a:r>
            <a:endParaRPr lang="en-US" altLang="ko-KR" sz="1100" dirty="0"/>
          </a:p>
          <a:p>
            <a:endParaRPr lang="en-US" altLang="ko-KR" sz="1100" dirty="0"/>
          </a:p>
          <a:p>
            <a:pPr marL="342900" indent="-342900">
              <a:buAutoNum type="arabicPeriod"/>
            </a:pPr>
            <a:r>
              <a:rPr lang="ko-KR" altLang="en-US" sz="1100" dirty="0" err="1"/>
              <a:t>이더리움마스크</a:t>
            </a:r>
            <a:r>
              <a:rPr lang="ko-KR" altLang="en-US" sz="1100" dirty="0"/>
              <a:t> 오리지날</a:t>
            </a:r>
            <a:endParaRPr lang="en-US" altLang="ko-KR" sz="1100" dirty="0"/>
          </a:p>
          <a:p>
            <a:pPr marL="342900" indent="-342900">
              <a:buAutoNum type="arabicPeriod"/>
            </a:pPr>
            <a:r>
              <a:rPr lang="ko-KR" altLang="en-US" sz="1100" dirty="0" err="1"/>
              <a:t>이더리움마스크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클립튼</a:t>
            </a:r>
            <a:endParaRPr lang="en-US" altLang="ko-KR" sz="1100" dirty="0"/>
          </a:p>
          <a:p>
            <a:pPr marL="342900" indent="-342900">
              <a:buAutoNum type="arabicPeriod"/>
            </a:pPr>
            <a:r>
              <a:rPr lang="ko-KR" altLang="en-US" sz="1100" dirty="0" err="1"/>
              <a:t>이더리움마스크</a:t>
            </a:r>
            <a:r>
              <a:rPr lang="ko-KR" altLang="en-US" sz="1100" dirty="0"/>
              <a:t> 파이</a:t>
            </a:r>
            <a:r>
              <a:rPr lang="en-US" altLang="ko-KR" sz="1100" dirty="0"/>
              <a:t>3</a:t>
            </a:r>
            <a:r>
              <a:rPr lang="ko-KR" altLang="en-US" sz="1100" dirty="0"/>
              <a:t>시리즈</a:t>
            </a:r>
            <a:endParaRPr lang="en-US" altLang="ko-KR" sz="1100" dirty="0"/>
          </a:p>
          <a:p>
            <a:endParaRPr lang="en-US" altLang="ko-KR" sz="1100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A2AADE-7D93-4219-B1BA-DCE0E5DE7B6B}"/>
              </a:ext>
            </a:extLst>
          </p:cNvPr>
          <p:cNvSpPr/>
          <p:nvPr/>
        </p:nvSpPr>
        <p:spPr>
          <a:xfrm>
            <a:off x="3754785" y="2828925"/>
            <a:ext cx="807690" cy="44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이동하기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EF9E20-0A0E-4694-B800-BA8C96C5788A}"/>
              </a:ext>
            </a:extLst>
          </p:cNvPr>
          <p:cNvSpPr txBox="1"/>
          <p:nvPr/>
        </p:nvSpPr>
        <p:spPr>
          <a:xfrm>
            <a:off x="9210675" y="381000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PAGE</a:t>
            </a:r>
            <a:r>
              <a:rPr lang="en-US" altLang="ko-KR" dirty="0"/>
              <a:t>: </a:t>
            </a:r>
            <a:r>
              <a:rPr lang="en-US" altLang="ko-KR" sz="1200" b="1" dirty="0"/>
              <a:t>NFT </a:t>
            </a:r>
            <a:r>
              <a:rPr lang="ko-KR" altLang="en-US" sz="1200" b="1" dirty="0"/>
              <a:t>알리고 상세</a:t>
            </a:r>
            <a:endParaRPr lang="ko-KR" altLang="en-US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E5CCC9-08BA-4627-975A-8B340F2EA59A}"/>
              </a:ext>
            </a:extLst>
          </p:cNvPr>
          <p:cNvSpPr/>
          <p:nvPr/>
        </p:nvSpPr>
        <p:spPr>
          <a:xfrm>
            <a:off x="213967" y="2214403"/>
            <a:ext cx="2273342" cy="2022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19AF689-9E32-4947-9E9A-2B4DCE26991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487309" y="2315530"/>
            <a:ext cx="842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297511-93CB-48DC-AA13-D9C21045F887}"/>
              </a:ext>
            </a:extLst>
          </p:cNvPr>
          <p:cNvSpPr/>
          <p:nvPr/>
        </p:nvSpPr>
        <p:spPr>
          <a:xfrm>
            <a:off x="7176562" y="1472896"/>
            <a:ext cx="1281638" cy="3501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743F169-49D5-4489-AC18-5199D75B64CB}"/>
              </a:ext>
            </a:extLst>
          </p:cNvPr>
          <p:cNvCxnSpPr/>
          <p:nvPr/>
        </p:nvCxnSpPr>
        <p:spPr>
          <a:xfrm flipH="1" flipV="1">
            <a:off x="6191250" y="933450"/>
            <a:ext cx="914502" cy="737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E4F5A1-48F6-4853-B3AF-6F8036BE1531}"/>
              </a:ext>
            </a:extLst>
          </p:cNvPr>
          <p:cNvSpPr/>
          <p:nvPr/>
        </p:nvSpPr>
        <p:spPr>
          <a:xfrm>
            <a:off x="7144415" y="1926615"/>
            <a:ext cx="1742410" cy="17881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081CC69-AF76-430C-9050-C9E843498B04}"/>
              </a:ext>
            </a:extLst>
          </p:cNvPr>
          <p:cNvCxnSpPr/>
          <p:nvPr/>
        </p:nvCxnSpPr>
        <p:spPr>
          <a:xfrm flipH="1">
            <a:off x="5915025" y="2524125"/>
            <a:ext cx="1190727" cy="8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607E9A-BDB6-41CB-AF81-B09B027A9619}"/>
              </a:ext>
            </a:extLst>
          </p:cNvPr>
          <p:cNvSpPr txBox="1"/>
          <p:nvPr/>
        </p:nvSpPr>
        <p:spPr>
          <a:xfrm>
            <a:off x="7000875" y="4648200"/>
            <a:ext cx="34004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타이틀</a:t>
            </a:r>
            <a:r>
              <a:rPr lang="en-US" altLang="ko-KR" sz="1100" dirty="0"/>
              <a:t>, </a:t>
            </a:r>
            <a:r>
              <a:rPr lang="ko-KR" altLang="en-US" sz="1100" dirty="0"/>
              <a:t>날짜 상단 표시</a:t>
            </a:r>
            <a:endParaRPr lang="en-US" altLang="ko-KR" sz="1100" dirty="0"/>
          </a:p>
          <a:p>
            <a:r>
              <a:rPr lang="ko-KR" altLang="en-US" sz="1100" dirty="0"/>
              <a:t>내용은 </a:t>
            </a:r>
            <a:r>
              <a:rPr lang="en-US" altLang="ko-KR" sz="1100" dirty="0"/>
              <a:t>‘</a:t>
            </a:r>
            <a:r>
              <a:rPr lang="ko-KR" altLang="en-US" sz="1100" dirty="0" err="1"/>
              <a:t>이동하기＇버튼까지만</a:t>
            </a:r>
            <a:r>
              <a:rPr lang="ko-KR" altLang="en-US" sz="1100" dirty="0"/>
              <a:t> 가져옴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이동하기</a:t>
            </a:r>
            <a:r>
              <a:rPr lang="en-US" altLang="ko-KR" sz="1100" dirty="0"/>
              <a:t>)</a:t>
            </a:r>
            <a:r>
              <a:rPr lang="ko-KR" altLang="en-US" sz="1100" dirty="0"/>
              <a:t>버튼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연결 링크도 </a:t>
            </a:r>
            <a:r>
              <a:rPr lang="ko-KR" altLang="en-US" sz="1100" dirty="0" err="1"/>
              <a:t>느프트와</a:t>
            </a:r>
            <a:r>
              <a:rPr lang="ko-KR" altLang="en-US" sz="1100" dirty="0"/>
              <a:t> 동일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13945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9A699-9F82-4A11-87CC-32BEA340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E9F16-337E-4197-BBBB-45D5693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408" y="16841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12CE3E-309F-4C6F-83C6-024FE3377D07}"/>
              </a:ext>
            </a:extLst>
          </p:cNvPr>
          <p:cNvSpPr/>
          <p:nvPr/>
        </p:nvSpPr>
        <p:spPr>
          <a:xfrm>
            <a:off x="68461" y="0"/>
            <a:ext cx="2807494" cy="6842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50E5CB-1B26-47AE-A349-41FCABA93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8" y="6783"/>
            <a:ext cx="2810267" cy="1095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D5D2F1-F196-4532-8369-CD18646B08A5}"/>
              </a:ext>
            </a:extLst>
          </p:cNvPr>
          <p:cNvSpPr txBox="1"/>
          <p:nvPr/>
        </p:nvSpPr>
        <p:spPr>
          <a:xfrm>
            <a:off x="644081" y="1211286"/>
            <a:ext cx="590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NFT</a:t>
            </a:r>
            <a:endParaRPr lang="ko-KR" altLang="en-US" sz="1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23209-2E15-4607-A42B-86FB0A02C1B4}"/>
              </a:ext>
            </a:extLst>
          </p:cNvPr>
          <p:cNvSpPr txBox="1"/>
          <p:nvPr/>
        </p:nvSpPr>
        <p:spPr>
          <a:xfrm>
            <a:off x="1640829" y="1211286"/>
            <a:ext cx="1124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CRYPTO 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7C3A9-098B-47F0-B06E-02FE56E44240}"/>
              </a:ext>
            </a:extLst>
          </p:cNvPr>
          <p:cNvSpPr txBox="1"/>
          <p:nvPr/>
        </p:nvSpPr>
        <p:spPr>
          <a:xfrm>
            <a:off x="522386" y="1704816"/>
            <a:ext cx="196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</a:t>
            </a:r>
            <a:r>
              <a:rPr lang="ko-KR" altLang="en-US" sz="900" dirty="0"/>
              <a:t>이전달    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월</a:t>
            </a:r>
            <a:r>
              <a:rPr lang="ko-KR" altLang="en-US" sz="1000" b="1" dirty="0"/>
              <a:t>     </a:t>
            </a:r>
            <a:r>
              <a:rPr lang="ko-KR" altLang="en-US" sz="900" dirty="0"/>
              <a:t>다음달</a:t>
            </a:r>
            <a:r>
              <a:rPr lang="en-US" altLang="ko-KR" sz="900" dirty="0"/>
              <a:t>&gt;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64A5BD-D5C8-41C9-99D1-7A1A7653D76A}"/>
              </a:ext>
            </a:extLst>
          </p:cNvPr>
          <p:cNvSpPr txBox="1"/>
          <p:nvPr/>
        </p:nvSpPr>
        <p:spPr>
          <a:xfrm>
            <a:off x="187727" y="1962150"/>
            <a:ext cx="41234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4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524E6-1D47-45B0-A24C-15BD3E63A2F3}"/>
              </a:ext>
            </a:extLst>
          </p:cNvPr>
          <p:cNvSpPr txBox="1"/>
          <p:nvPr/>
        </p:nvSpPr>
        <p:spPr>
          <a:xfrm>
            <a:off x="187727" y="2214403"/>
            <a:ext cx="2093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</a:t>
            </a:r>
            <a:r>
              <a:rPr lang="ko-KR" altLang="en-US" sz="800" dirty="0" err="1"/>
              <a:t>느프트</a:t>
            </a:r>
            <a:r>
              <a:rPr lang="en-US" altLang="ko-KR" sz="800" dirty="0"/>
              <a:t>] </a:t>
            </a:r>
            <a:r>
              <a:rPr lang="ko-KR" altLang="en-US" sz="800" dirty="0" err="1"/>
              <a:t>프로나우저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/>
              <a:t>메타파이</a:t>
            </a:r>
            <a:r>
              <a:rPr lang="en-US" altLang="ko-KR" sz="800" dirty="0"/>
              <a:t>] CODEMOUSE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퍼블릭세일</a:t>
            </a:r>
            <a:r>
              <a:rPr lang="en-US" altLang="ko-KR" sz="800" dirty="0"/>
              <a:t>] </a:t>
            </a:r>
            <a:r>
              <a:rPr lang="en-US" altLang="ko-KR" sz="800" dirty="0" err="1"/>
              <a:t>Invisble</a:t>
            </a:r>
            <a:r>
              <a:rPr lang="en-US" altLang="ko-KR" sz="800" dirty="0"/>
              <a:t> Friends </a:t>
            </a:r>
            <a:r>
              <a:rPr lang="ko-KR" altLang="en-US" sz="800" dirty="0"/>
              <a:t>진행 예정</a:t>
            </a:r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8C2C7C-E906-49B1-BDB1-FEED69E8DBCC}"/>
              </a:ext>
            </a:extLst>
          </p:cNvPr>
          <p:cNvSpPr txBox="1"/>
          <p:nvPr/>
        </p:nvSpPr>
        <p:spPr>
          <a:xfrm>
            <a:off x="100608" y="1487024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2">
                    <a:lumMod val="75000"/>
                  </a:schemeClr>
                </a:solidFill>
              </a:rPr>
              <a:t>Powered by NUFT</a:t>
            </a:r>
            <a:endParaRPr lang="ko-KR" altLang="en-US" sz="9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F31D3-5B96-466E-92E0-FB107A6C4460}"/>
              </a:ext>
            </a:extLst>
          </p:cNvPr>
          <p:cNvSpPr txBox="1"/>
          <p:nvPr/>
        </p:nvSpPr>
        <p:spPr>
          <a:xfrm>
            <a:off x="213967" y="3322497"/>
            <a:ext cx="209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</a:t>
            </a:r>
            <a:r>
              <a:rPr lang="ko-KR" altLang="en-US" sz="800" dirty="0" err="1"/>
              <a:t>솔라나</a:t>
            </a:r>
            <a:r>
              <a:rPr lang="en-US" altLang="ko-KR" sz="800" dirty="0"/>
              <a:t>] Bulldog Billionaires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클립드롭스</a:t>
            </a:r>
            <a:r>
              <a:rPr lang="en-US" altLang="ko-KR" sz="800" dirty="0"/>
              <a:t>] ELLE X Ryu Eunji</a:t>
            </a:r>
            <a:endParaRPr lang="ko-KR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34DEE9-B47B-4CCA-BCDD-E8886506ED82}"/>
              </a:ext>
            </a:extLst>
          </p:cNvPr>
          <p:cNvSpPr txBox="1"/>
          <p:nvPr/>
        </p:nvSpPr>
        <p:spPr>
          <a:xfrm>
            <a:off x="213967" y="4278359"/>
            <a:ext cx="2093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</a:t>
            </a:r>
            <a:r>
              <a:rPr lang="ko-KR" altLang="en-US" sz="800" dirty="0"/>
              <a:t>메타파이 드랍</a:t>
            </a:r>
            <a:r>
              <a:rPr lang="en-US" altLang="ko-KR" sz="800" dirty="0"/>
              <a:t>] </a:t>
            </a:r>
            <a:r>
              <a:rPr lang="en-US" altLang="ko-KR" sz="800" dirty="0" err="1"/>
              <a:t>Sanata</a:t>
            </a:r>
            <a:r>
              <a:rPr lang="en-US" altLang="ko-KR" sz="800" dirty="0"/>
              <a:t>, Allegro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업비트</a:t>
            </a:r>
            <a:r>
              <a:rPr lang="en-US" altLang="ko-KR" sz="800" dirty="0"/>
              <a:t>]</a:t>
            </a:r>
            <a:r>
              <a:rPr lang="ko-KR" altLang="en-US" sz="800" dirty="0"/>
              <a:t> 올림픽 국가 대표 </a:t>
            </a:r>
            <a:r>
              <a:rPr lang="en-US" altLang="ko-KR" sz="800" dirty="0"/>
              <a:t>NFT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클립드롭스</a:t>
            </a:r>
            <a:r>
              <a:rPr lang="en-US" altLang="ko-KR" sz="800" dirty="0"/>
              <a:t>] </a:t>
            </a:r>
            <a:r>
              <a:rPr lang="ko-KR" altLang="en-US" sz="800" dirty="0"/>
              <a:t>어디에나 존재하는 모든 것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클립드롭스</a:t>
            </a:r>
            <a:r>
              <a:rPr lang="en-US" altLang="ko-KR" sz="800" dirty="0"/>
              <a:t>] ELLE X Kim </a:t>
            </a:r>
            <a:r>
              <a:rPr lang="en-US" altLang="ko-KR" sz="800" dirty="0" err="1"/>
              <a:t>Hye</a:t>
            </a:r>
            <a:r>
              <a:rPr lang="en-US" altLang="ko-KR" sz="800" dirty="0"/>
              <a:t> Jung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클립드롭스</a:t>
            </a:r>
            <a:r>
              <a:rPr lang="en-US" altLang="ko-KR" sz="800" dirty="0"/>
              <a:t>] ELLE X </a:t>
            </a:r>
            <a:r>
              <a:rPr lang="en-US" altLang="ko-KR" sz="800" dirty="0" err="1"/>
              <a:t>Selynn</a:t>
            </a:r>
            <a:r>
              <a:rPr lang="en-US" altLang="ko-KR" sz="800" dirty="0"/>
              <a:t> Lee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A0A19B3-4B80-4289-836D-E2A2F9DA3D13}"/>
              </a:ext>
            </a:extLst>
          </p:cNvPr>
          <p:cNvSpPr/>
          <p:nvPr/>
        </p:nvSpPr>
        <p:spPr>
          <a:xfrm>
            <a:off x="1189680" y="1518724"/>
            <a:ext cx="142381" cy="152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10978-9885-476E-ADF9-E97710619362}"/>
              </a:ext>
            </a:extLst>
          </p:cNvPr>
          <p:cNvSpPr txBox="1"/>
          <p:nvPr/>
        </p:nvSpPr>
        <p:spPr>
          <a:xfrm>
            <a:off x="213967" y="5953888"/>
            <a:ext cx="2093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</a:t>
            </a:r>
            <a:r>
              <a:rPr lang="ko-KR" altLang="en-US" sz="800" dirty="0"/>
              <a:t>메타파이 드랍</a:t>
            </a:r>
            <a:r>
              <a:rPr lang="en-US" altLang="ko-KR" sz="800" dirty="0"/>
              <a:t>] </a:t>
            </a:r>
            <a:r>
              <a:rPr lang="en-US" altLang="ko-KR" sz="800" dirty="0" err="1"/>
              <a:t>Sanata</a:t>
            </a:r>
            <a:r>
              <a:rPr lang="en-US" altLang="ko-KR" sz="800" dirty="0"/>
              <a:t>, Allegro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업비트</a:t>
            </a:r>
            <a:r>
              <a:rPr lang="en-US" altLang="ko-KR" sz="800" dirty="0"/>
              <a:t>]</a:t>
            </a:r>
            <a:r>
              <a:rPr lang="ko-KR" altLang="en-US" sz="800" dirty="0"/>
              <a:t> 올림픽 국가 대표 </a:t>
            </a:r>
            <a:r>
              <a:rPr lang="en-US" altLang="ko-KR" sz="800" dirty="0"/>
              <a:t>NFT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클립드롭스</a:t>
            </a:r>
            <a:r>
              <a:rPr lang="en-US" altLang="ko-KR" sz="800" dirty="0"/>
              <a:t>] </a:t>
            </a:r>
            <a:r>
              <a:rPr lang="ko-KR" altLang="en-US" sz="800" dirty="0"/>
              <a:t>어디에나 존재하는 모든 것</a:t>
            </a:r>
            <a:endParaRPr lang="en-US" altLang="ko-KR" sz="800" dirty="0"/>
          </a:p>
          <a:p>
            <a:endParaRPr lang="en-US" altLang="ko-KR" sz="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8AF8665-0C19-4B30-958F-4A05926BF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8" y="6273085"/>
            <a:ext cx="2857899" cy="6192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B2B470-5252-4999-A618-02A6313B6171}"/>
              </a:ext>
            </a:extLst>
          </p:cNvPr>
          <p:cNvSpPr txBox="1"/>
          <p:nvPr/>
        </p:nvSpPr>
        <p:spPr>
          <a:xfrm>
            <a:off x="3397208" y="952076"/>
            <a:ext cx="23000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스크롤 영역의 디폴트 값이</a:t>
            </a:r>
            <a:endParaRPr lang="en-US" altLang="ko-KR" sz="1200" dirty="0"/>
          </a:p>
          <a:p>
            <a:r>
              <a:rPr lang="ko-KR" altLang="en-US" sz="1200" dirty="0"/>
              <a:t>해당 날짜로 매일매일 이동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즉</a:t>
            </a:r>
            <a:r>
              <a:rPr lang="en-US" altLang="ko-KR" sz="1200" dirty="0"/>
              <a:t>, 3</a:t>
            </a:r>
            <a:r>
              <a:rPr lang="ko-KR" altLang="en-US" sz="1200" dirty="0"/>
              <a:t>월 </a:t>
            </a:r>
            <a:r>
              <a:rPr lang="en-US" altLang="ko-KR" sz="1200" dirty="0"/>
              <a:t>5</a:t>
            </a:r>
            <a:r>
              <a:rPr lang="ko-KR" altLang="en-US" sz="1200" dirty="0" err="1"/>
              <a:t>일이라고가정하면</a:t>
            </a:r>
            <a:endParaRPr lang="en-US" altLang="ko-KR" sz="1200" dirty="0"/>
          </a:p>
          <a:p>
            <a:r>
              <a:rPr lang="ko-KR" altLang="en-US" sz="1200" dirty="0"/>
              <a:t>빨간 선을 기준으로</a:t>
            </a:r>
            <a:endParaRPr lang="en-US" altLang="ko-KR" sz="1200" dirty="0"/>
          </a:p>
          <a:p>
            <a:r>
              <a:rPr lang="en-US" altLang="ko-KR" sz="1200" dirty="0"/>
              <a:t>5</a:t>
            </a:r>
            <a:r>
              <a:rPr lang="ko-KR" altLang="en-US" sz="1200" dirty="0"/>
              <a:t>일자의 정보가 상단 노출</a:t>
            </a:r>
            <a:endParaRPr lang="en-US" altLang="ko-KR" sz="1200" dirty="0"/>
          </a:p>
          <a:p>
            <a:r>
              <a:rPr lang="ko-KR" altLang="en-US" sz="1200" dirty="0"/>
              <a:t>위로 스크롤시 </a:t>
            </a:r>
            <a:r>
              <a:rPr lang="en-US" altLang="ko-KR" sz="1200" dirty="0"/>
              <a:t>1/2/3/4</a:t>
            </a:r>
            <a:r>
              <a:rPr lang="ko-KR" altLang="en-US" sz="1200" dirty="0"/>
              <a:t>꺼 뜨고</a:t>
            </a:r>
            <a:endParaRPr lang="en-US" altLang="ko-KR" sz="1200" dirty="0"/>
          </a:p>
          <a:p>
            <a:r>
              <a:rPr lang="ko-KR" altLang="en-US" sz="1200" dirty="0"/>
              <a:t>아래로 스크롤시 </a:t>
            </a:r>
            <a:r>
              <a:rPr lang="en-US" altLang="ko-KR" sz="1200" dirty="0"/>
              <a:t>6,7,8,9 </a:t>
            </a:r>
            <a:r>
              <a:rPr lang="ko-KR" altLang="en-US" sz="1200" dirty="0"/>
              <a:t>쭉쭉 </a:t>
            </a:r>
            <a:endParaRPr lang="en-US" altLang="ko-KR" sz="1200" dirty="0"/>
          </a:p>
          <a:p>
            <a:endParaRPr lang="en-US" altLang="ko-KR" dirty="0"/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6B0030D5-9F12-4AE4-9116-5354A0EC8863}"/>
              </a:ext>
            </a:extLst>
          </p:cNvPr>
          <p:cNvSpPr/>
          <p:nvPr/>
        </p:nvSpPr>
        <p:spPr>
          <a:xfrm>
            <a:off x="2957561" y="2108953"/>
            <a:ext cx="404966" cy="43199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1DDD34-A858-406E-96E8-02DCE5DFBDDD}"/>
              </a:ext>
            </a:extLst>
          </p:cNvPr>
          <p:cNvSpPr/>
          <p:nvPr/>
        </p:nvSpPr>
        <p:spPr>
          <a:xfrm>
            <a:off x="5745361" y="19050"/>
            <a:ext cx="2807494" cy="6842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CDC5BF2-E695-473F-923A-7BA59C5C7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588" y="25833"/>
            <a:ext cx="2810267" cy="10955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5AE0CC9-5493-425B-8441-6BE9124138E8}"/>
              </a:ext>
            </a:extLst>
          </p:cNvPr>
          <p:cNvSpPr txBox="1"/>
          <p:nvPr/>
        </p:nvSpPr>
        <p:spPr>
          <a:xfrm>
            <a:off x="6320981" y="1230336"/>
            <a:ext cx="590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NFT</a:t>
            </a:r>
            <a:endParaRPr lang="ko-KR" altLang="en-US" sz="11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A42E4E-2C64-4985-B67E-BAA92F8212E5}"/>
              </a:ext>
            </a:extLst>
          </p:cNvPr>
          <p:cNvSpPr txBox="1"/>
          <p:nvPr/>
        </p:nvSpPr>
        <p:spPr>
          <a:xfrm>
            <a:off x="7317729" y="1230336"/>
            <a:ext cx="1124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CRYPTO 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BE0598-B0C2-4217-B013-7A052301FCE0}"/>
              </a:ext>
            </a:extLst>
          </p:cNvPr>
          <p:cNvSpPr txBox="1"/>
          <p:nvPr/>
        </p:nvSpPr>
        <p:spPr>
          <a:xfrm>
            <a:off x="6199286" y="1723866"/>
            <a:ext cx="196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</a:t>
            </a:r>
            <a:r>
              <a:rPr lang="ko-KR" altLang="en-US" sz="900" dirty="0"/>
              <a:t>이전달    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월</a:t>
            </a:r>
            <a:r>
              <a:rPr lang="ko-KR" altLang="en-US" sz="1000" b="1" dirty="0"/>
              <a:t>     </a:t>
            </a:r>
            <a:r>
              <a:rPr lang="ko-KR" altLang="en-US" sz="900" dirty="0"/>
              <a:t>다음달</a:t>
            </a:r>
            <a:r>
              <a:rPr lang="en-US" altLang="ko-KR" sz="900" dirty="0"/>
              <a:t>&gt;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85EC32-505D-4577-8176-53588F06DF2F}"/>
              </a:ext>
            </a:extLst>
          </p:cNvPr>
          <p:cNvSpPr txBox="1"/>
          <p:nvPr/>
        </p:nvSpPr>
        <p:spPr>
          <a:xfrm>
            <a:off x="5864627" y="1981200"/>
            <a:ext cx="41234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4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CA4ACA-E77E-4ABE-A29E-4CB9966FBF22}"/>
              </a:ext>
            </a:extLst>
          </p:cNvPr>
          <p:cNvSpPr txBox="1"/>
          <p:nvPr/>
        </p:nvSpPr>
        <p:spPr>
          <a:xfrm>
            <a:off x="5864627" y="2233453"/>
            <a:ext cx="2093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</a:t>
            </a:r>
            <a:r>
              <a:rPr lang="ko-KR" altLang="en-US" sz="800" dirty="0" err="1"/>
              <a:t>느프트</a:t>
            </a:r>
            <a:r>
              <a:rPr lang="en-US" altLang="ko-KR" sz="800" dirty="0"/>
              <a:t>] </a:t>
            </a:r>
            <a:r>
              <a:rPr lang="ko-KR" altLang="en-US" sz="800" dirty="0" err="1"/>
              <a:t>프로나우저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/>
              <a:t>메타파이</a:t>
            </a:r>
            <a:r>
              <a:rPr lang="en-US" altLang="ko-KR" sz="800" dirty="0"/>
              <a:t>] CODEMOUSE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퍼블릭세일</a:t>
            </a:r>
            <a:r>
              <a:rPr lang="en-US" altLang="ko-KR" sz="800" dirty="0"/>
              <a:t>] </a:t>
            </a:r>
            <a:r>
              <a:rPr lang="en-US" altLang="ko-KR" sz="800" dirty="0" err="1"/>
              <a:t>Invisble</a:t>
            </a:r>
            <a:r>
              <a:rPr lang="en-US" altLang="ko-KR" sz="800" dirty="0"/>
              <a:t> Friends </a:t>
            </a:r>
            <a:r>
              <a:rPr lang="ko-KR" altLang="en-US" sz="800" dirty="0"/>
              <a:t>진행 예정</a:t>
            </a:r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FC14E2-774E-4D89-9C4E-5022775D321E}"/>
              </a:ext>
            </a:extLst>
          </p:cNvPr>
          <p:cNvSpPr txBox="1"/>
          <p:nvPr/>
        </p:nvSpPr>
        <p:spPr>
          <a:xfrm>
            <a:off x="5777508" y="1506074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2">
                    <a:lumMod val="75000"/>
                  </a:schemeClr>
                </a:solidFill>
              </a:rPr>
              <a:t>Powered by NUFT</a:t>
            </a:r>
            <a:endParaRPr lang="ko-KR" altLang="en-US" sz="9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724C01-8A17-430A-9D07-D2B72523CC32}"/>
              </a:ext>
            </a:extLst>
          </p:cNvPr>
          <p:cNvSpPr txBox="1"/>
          <p:nvPr/>
        </p:nvSpPr>
        <p:spPr>
          <a:xfrm>
            <a:off x="5890867" y="3341547"/>
            <a:ext cx="209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</a:t>
            </a:r>
            <a:r>
              <a:rPr lang="ko-KR" altLang="en-US" sz="800" dirty="0" err="1"/>
              <a:t>솔라나</a:t>
            </a:r>
            <a:r>
              <a:rPr lang="en-US" altLang="ko-KR" sz="800" dirty="0"/>
              <a:t>] Bulldog Billionaires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클립드롭스</a:t>
            </a:r>
            <a:r>
              <a:rPr lang="en-US" altLang="ko-KR" sz="800" dirty="0"/>
              <a:t>] ELLE X Ryu Eunji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CA6F49-042F-4833-A149-BAA943B8D4B6}"/>
              </a:ext>
            </a:extLst>
          </p:cNvPr>
          <p:cNvSpPr txBox="1"/>
          <p:nvPr/>
        </p:nvSpPr>
        <p:spPr>
          <a:xfrm>
            <a:off x="5890867" y="4297409"/>
            <a:ext cx="2093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</a:t>
            </a:r>
            <a:r>
              <a:rPr lang="ko-KR" altLang="en-US" sz="800" dirty="0"/>
              <a:t>메타파이 드랍</a:t>
            </a:r>
            <a:r>
              <a:rPr lang="en-US" altLang="ko-KR" sz="800" dirty="0"/>
              <a:t>] </a:t>
            </a:r>
            <a:r>
              <a:rPr lang="en-US" altLang="ko-KR" sz="800" dirty="0" err="1"/>
              <a:t>Sanata</a:t>
            </a:r>
            <a:r>
              <a:rPr lang="en-US" altLang="ko-KR" sz="800" dirty="0"/>
              <a:t>, Allegro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업비트</a:t>
            </a:r>
            <a:r>
              <a:rPr lang="en-US" altLang="ko-KR" sz="800" dirty="0"/>
              <a:t>]</a:t>
            </a:r>
            <a:r>
              <a:rPr lang="ko-KR" altLang="en-US" sz="800" dirty="0"/>
              <a:t> 올림픽 국가 대표 </a:t>
            </a:r>
            <a:r>
              <a:rPr lang="en-US" altLang="ko-KR" sz="800" dirty="0"/>
              <a:t>NFT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클립드롭스</a:t>
            </a:r>
            <a:r>
              <a:rPr lang="en-US" altLang="ko-KR" sz="800" dirty="0"/>
              <a:t>] </a:t>
            </a:r>
            <a:r>
              <a:rPr lang="ko-KR" altLang="en-US" sz="800" dirty="0"/>
              <a:t>어디에나 존재하는 모든 것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클립드롭스</a:t>
            </a:r>
            <a:r>
              <a:rPr lang="en-US" altLang="ko-KR" sz="800" dirty="0"/>
              <a:t>] ELLE X Kim </a:t>
            </a:r>
            <a:r>
              <a:rPr lang="en-US" altLang="ko-KR" sz="800" dirty="0" err="1"/>
              <a:t>Hye</a:t>
            </a:r>
            <a:r>
              <a:rPr lang="en-US" altLang="ko-KR" sz="800" dirty="0"/>
              <a:t> Jung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클립드롭스</a:t>
            </a:r>
            <a:r>
              <a:rPr lang="en-US" altLang="ko-KR" sz="800" dirty="0"/>
              <a:t>] ELLE X </a:t>
            </a:r>
            <a:r>
              <a:rPr lang="en-US" altLang="ko-KR" sz="800" dirty="0" err="1"/>
              <a:t>Selynn</a:t>
            </a:r>
            <a:r>
              <a:rPr lang="en-US" altLang="ko-KR" sz="800" dirty="0"/>
              <a:t> Lee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E805EA2-EBA2-4412-95F9-22E7F7130E84}"/>
              </a:ext>
            </a:extLst>
          </p:cNvPr>
          <p:cNvSpPr/>
          <p:nvPr/>
        </p:nvSpPr>
        <p:spPr>
          <a:xfrm>
            <a:off x="6866580" y="1537774"/>
            <a:ext cx="142381" cy="152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F6FDB0-7F36-4C74-B78F-7492BE3797E7}"/>
              </a:ext>
            </a:extLst>
          </p:cNvPr>
          <p:cNvSpPr txBox="1"/>
          <p:nvPr/>
        </p:nvSpPr>
        <p:spPr>
          <a:xfrm>
            <a:off x="5890867" y="5972938"/>
            <a:ext cx="2093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</a:t>
            </a:r>
            <a:r>
              <a:rPr lang="ko-KR" altLang="en-US" sz="800" dirty="0"/>
              <a:t>메타파이 드랍</a:t>
            </a:r>
            <a:r>
              <a:rPr lang="en-US" altLang="ko-KR" sz="800" dirty="0"/>
              <a:t>] </a:t>
            </a:r>
            <a:r>
              <a:rPr lang="en-US" altLang="ko-KR" sz="800" dirty="0" err="1"/>
              <a:t>Sanata</a:t>
            </a:r>
            <a:r>
              <a:rPr lang="en-US" altLang="ko-KR" sz="800" dirty="0"/>
              <a:t>, Allegro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업비트</a:t>
            </a:r>
            <a:r>
              <a:rPr lang="en-US" altLang="ko-KR" sz="800" dirty="0"/>
              <a:t>]</a:t>
            </a:r>
            <a:r>
              <a:rPr lang="ko-KR" altLang="en-US" sz="800" dirty="0"/>
              <a:t> 올림픽 국가 대표 </a:t>
            </a:r>
            <a:r>
              <a:rPr lang="en-US" altLang="ko-KR" sz="800" dirty="0"/>
              <a:t>NFT</a:t>
            </a:r>
          </a:p>
          <a:p>
            <a:endParaRPr lang="en-US" altLang="ko-KR" sz="800" dirty="0"/>
          </a:p>
          <a:p>
            <a:r>
              <a:rPr lang="en-US" altLang="ko-KR" sz="800" dirty="0"/>
              <a:t>[</a:t>
            </a:r>
            <a:r>
              <a:rPr lang="ko-KR" altLang="en-US" sz="800" dirty="0" err="1"/>
              <a:t>클립드롭스</a:t>
            </a:r>
            <a:r>
              <a:rPr lang="en-US" altLang="ko-KR" sz="800" dirty="0"/>
              <a:t>] </a:t>
            </a:r>
            <a:r>
              <a:rPr lang="ko-KR" altLang="en-US" sz="800" dirty="0"/>
              <a:t>어디에나 존재하는 모든 것</a:t>
            </a:r>
            <a:endParaRPr lang="en-US" altLang="ko-KR" sz="800" dirty="0"/>
          </a:p>
          <a:p>
            <a:endParaRPr lang="en-US" altLang="ko-KR" sz="8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1C571CE6-99C7-474D-8121-D156CEAD4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158" y="6292135"/>
            <a:ext cx="2857899" cy="619211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F0A58C7-3E06-4309-A099-1E6C70FE806C}"/>
              </a:ext>
            </a:extLst>
          </p:cNvPr>
          <p:cNvCxnSpPr>
            <a:cxnSpLocks/>
          </p:cNvCxnSpPr>
          <p:nvPr/>
        </p:nvCxnSpPr>
        <p:spPr>
          <a:xfrm flipV="1">
            <a:off x="5409628" y="2057372"/>
            <a:ext cx="3943350" cy="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50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763</Words>
  <Application>Microsoft Office PowerPoint</Application>
  <PresentationFormat>와이드스크린</PresentationFormat>
  <Paragraphs>304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　</vt:lpstr>
      <vt:lpstr>　</vt:lpstr>
      <vt:lpstr>　</vt:lpstr>
      <vt:lpstr>　</vt:lpstr>
      <vt:lpstr>　</vt:lpstr>
      <vt:lpstr>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</dc:title>
  <dc:creator>User</dc:creator>
  <cp:lastModifiedBy>User</cp:lastModifiedBy>
  <cp:revision>23</cp:revision>
  <dcterms:created xsi:type="dcterms:W3CDTF">2022-03-10T06:22:44Z</dcterms:created>
  <dcterms:modified xsi:type="dcterms:W3CDTF">2022-03-14T12:36:34Z</dcterms:modified>
</cp:coreProperties>
</file>