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5F188-6B9E-4EB3-92B1-D897CA1F7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9D885-73F4-4E83-89CA-7BC7D2547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85CDB-6159-48E3-A3C7-AEE88B1D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798467-FADD-4A6D-A2B7-6C7392EA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4019C-F562-410A-930F-E5D1AADD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23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B5C8E-3FE5-4CB7-860F-0DFCAA58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47CBBA-59BA-45F4-8932-39A6BC72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3CA3A-1CB4-4E1E-9F58-B9911CA4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930569-1654-4A56-BFE7-4F577E1F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BC92E1-B437-440E-85F4-E6A7F329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3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388F4-DF0A-41BF-BD4D-AAF9F6E0D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DBE6D0-4BBA-4DE0-A651-A409D538B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BE768-5A0A-44A4-BB24-CE893101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388B49-C940-4C89-8D68-06C9AA1E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0319F-2173-41EA-BD90-F839CF4F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97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8B3FF-7170-4277-8E28-5F3833A7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7F7AD-7CD0-4498-9B3D-60922350B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D87E4-ED7A-4878-AD10-B8CD80C0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3C594D-F3D8-4572-BF1D-982512C4F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AF52F-F43C-4CD0-A929-A46938DCC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94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282DC-A5A7-4C0A-B17A-BC51E7D1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9D2B0F-2EB3-4743-BFBD-9F4E2468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5AE00-11D0-4FAD-8564-6435A6F8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82C259-629C-4D72-A6B8-5DF91ECF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9C0EE2-6CB6-4DC8-9819-19A6D50C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14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E5D5B-758B-4CFA-B522-3DF65D53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7E1059-590B-49BC-AF99-77A443B12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C941E8-6E8E-48C7-AECD-13BD6CFFF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819E7-09F5-4490-BC28-919045601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37C5F1-1919-4E1E-B1EC-D647418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45939-A625-4F8A-937A-C00E2C80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7160D-BABB-4CA9-833E-E565D82E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5A320F-EC04-4080-8C39-6F26A8C7A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68FDA2-E2ED-4354-A19B-808FF1DB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5CC71D-5F1A-435F-B0F8-98EDB2344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D806C4-59AF-4882-B774-83DC1A77B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FF545F-C2EC-4C5E-9947-F0FB19A1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6AF320-EDE5-494F-93EC-F6E70997E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BD8F76-F422-4B03-81D6-9DFAFC82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E1D7B-35BD-44AF-A75B-85A8EC10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C4BAE-C855-43BF-8EA5-04707A9F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DC013A-5199-423B-A1A3-D1970781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8A820C-4172-4E2A-B563-A0885080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00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8BDE6-30E6-4EB8-8FB7-3E876972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06FEB9-CC06-40A8-8946-2B3B25AD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0A9A3-1CFE-4576-8D07-F7D43E9E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0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8917D-9C92-405A-80B9-E0F40067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98F553-5981-45CC-99AA-FE372A3F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94F016-E9DB-4C7F-8CDE-2A598E7E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C16552-0B7D-4EBC-9A3D-5B45C2503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F5473-34F5-40DC-98D0-364DE28D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9558EB-B4C6-4F19-9D97-B5E423B3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0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73742-6374-4EEE-9E27-A0F6FE51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FA4A791-10D4-40D6-9A28-F04AC4D91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4C41C3-FA54-4F6F-B77E-52E2B4EB0B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81456C-73A9-4319-B385-764B11E3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14774-A2D9-4405-9F17-707A00ED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7E639-4A46-4F15-9EAC-03D41EF1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48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ADC0E6-6008-4D6D-AD9F-84BCB073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DCDC77-4CD2-4321-A068-8F77988A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839F3-A479-411B-B23C-2699140DF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917F0-20ED-4AAC-BD73-7D69DAE97B41}" type="datetimeFigureOut">
              <a:rPr lang="ko-KR" altLang="en-US" smtClean="0"/>
              <a:t>2022-05-03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EDD0C-9918-415C-9202-1F01E47B0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62120-F083-4BCB-B76C-B615DA230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02319-0855-4B0B-9911-F3580AE7E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08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oinGhost_official" TargetMode="External"/><Relationship Id="rId2" Type="http://schemas.openxmlformats.org/officeDocument/2006/relationships/hyperlink" Target="mailto:coinghost@coinghost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0666-0AE5-4AD6-9379-4938DC2D7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549D0-358E-410A-A439-EE6FA2D389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990281D-4CF8-474A-AB7C-7A34DB0BBFAE}"/>
              </a:ext>
            </a:extLst>
          </p:cNvPr>
          <p:cNvSpPr/>
          <p:nvPr/>
        </p:nvSpPr>
        <p:spPr>
          <a:xfrm>
            <a:off x="735716" y="329609"/>
            <a:ext cx="8009681" cy="5964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6CCA-967D-42F5-9567-A6E291E54AC6}"/>
              </a:ext>
            </a:extLst>
          </p:cNvPr>
          <p:cNvSpPr txBox="1"/>
          <p:nvPr/>
        </p:nvSpPr>
        <p:spPr>
          <a:xfrm>
            <a:off x="896886" y="683643"/>
            <a:ext cx="76873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코고스쿨</a:t>
            </a:r>
            <a:r>
              <a:rPr lang="en-US" altLang="ko-KR" sz="1200" b="1" dirty="0"/>
              <a:t>NFT</a:t>
            </a:r>
            <a:r>
              <a:rPr lang="ko-KR" altLang="en-US" sz="1200" b="1" dirty="0"/>
              <a:t>는</a:t>
            </a:r>
            <a:r>
              <a:rPr lang="en-US" altLang="ko-KR" sz="1200" b="1" dirty="0"/>
              <a:t>?</a:t>
            </a:r>
          </a:p>
          <a:p>
            <a:r>
              <a:rPr lang="ko-KR" altLang="en-US" sz="1200" dirty="0"/>
              <a:t>로드맵 </a:t>
            </a:r>
            <a:r>
              <a:rPr lang="ko-KR" altLang="en-US" sz="1200" dirty="0" err="1"/>
              <a:t>이행력에</a:t>
            </a:r>
            <a:r>
              <a:rPr lang="ko-KR" altLang="en-US" sz="1200" dirty="0"/>
              <a:t> 대해 인정받아온 </a:t>
            </a:r>
            <a:r>
              <a:rPr lang="ko-KR" altLang="en-US" sz="1200" dirty="0" err="1"/>
              <a:t>코인고스트가</a:t>
            </a:r>
            <a:r>
              <a:rPr lang="ko-KR" altLang="en-US" sz="1200" dirty="0"/>
              <a:t> 만든 첫 </a:t>
            </a:r>
            <a:r>
              <a:rPr lang="en-US" altLang="ko-KR" sz="1200" dirty="0"/>
              <a:t>NFT </a:t>
            </a:r>
            <a:r>
              <a:rPr lang="ko-KR" altLang="en-US" sz="1200" dirty="0"/>
              <a:t>프로젝트로</a:t>
            </a:r>
            <a:endParaRPr lang="en-US" altLang="ko-KR" sz="1200" dirty="0"/>
          </a:p>
          <a:p>
            <a:r>
              <a:rPr lang="en-US" altLang="ko-KR" sz="1200" dirty="0"/>
              <a:t>Quiz To Earn </a:t>
            </a:r>
            <a:r>
              <a:rPr lang="ko-KR" altLang="en-US" sz="1200" dirty="0"/>
              <a:t>서비스인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코고스쿨</a:t>
            </a:r>
            <a:r>
              <a:rPr lang="en-US" altLang="ko-KR" sz="1200" dirty="0"/>
              <a:t>”</a:t>
            </a:r>
            <a:r>
              <a:rPr lang="ko-KR" altLang="en-US" sz="1200" dirty="0"/>
              <a:t>은</a:t>
            </a:r>
            <a:r>
              <a:rPr lang="en-US" altLang="ko-KR" sz="1200" dirty="0"/>
              <a:t>, </a:t>
            </a:r>
            <a:r>
              <a:rPr lang="ko-KR" altLang="en-US" sz="1200" dirty="0"/>
              <a:t>의로운 </a:t>
            </a:r>
            <a:r>
              <a:rPr lang="en-US" altLang="ko-KR" sz="1200" dirty="0"/>
              <a:t>NFT </a:t>
            </a:r>
            <a:r>
              <a:rPr lang="ko-KR" altLang="en-US" sz="1200" dirty="0"/>
              <a:t>생태계를 만든다는 취지를 담고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b="1" dirty="0"/>
              <a:t>NFT </a:t>
            </a:r>
            <a:r>
              <a:rPr lang="ko-KR" altLang="en-US" sz="1200" b="1" dirty="0"/>
              <a:t>투자자 혜택</a:t>
            </a:r>
            <a:endParaRPr lang="en-US" altLang="ko-KR" sz="1200" b="1" dirty="0"/>
          </a:p>
          <a:p>
            <a:r>
              <a:rPr lang="en-US" altLang="ko-KR" sz="1200" dirty="0"/>
              <a:t>1) </a:t>
            </a:r>
            <a:r>
              <a:rPr lang="ko-KR" altLang="en-US" sz="1200" dirty="0"/>
              <a:t>분기별 </a:t>
            </a:r>
            <a:r>
              <a:rPr lang="en-US" altLang="ko-KR" sz="1200" dirty="0"/>
              <a:t>GST </a:t>
            </a:r>
            <a:r>
              <a:rPr lang="ko-KR" altLang="en-US" sz="1200" dirty="0"/>
              <a:t>배당 </a:t>
            </a:r>
          </a:p>
          <a:p>
            <a:r>
              <a:rPr lang="en-US" altLang="ko-KR" sz="1200" dirty="0"/>
              <a:t>(GST</a:t>
            </a:r>
            <a:r>
              <a:rPr lang="ko-KR" altLang="en-US" sz="1200" dirty="0"/>
              <a:t>는 현재 </a:t>
            </a:r>
            <a:r>
              <a:rPr lang="en-US" altLang="ko-KR" sz="1200" dirty="0"/>
              <a:t>MEXC, LBANK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상장되어있으며</a:t>
            </a:r>
            <a:r>
              <a:rPr lang="en-US" altLang="ko-KR" sz="1200" dirty="0"/>
              <a:t>, 5</a:t>
            </a:r>
            <a:r>
              <a:rPr lang="ko-KR" altLang="en-US" sz="1200" dirty="0"/>
              <a:t>월 </a:t>
            </a:r>
            <a:r>
              <a:rPr lang="en-US" altLang="ko-KR" sz="1200" dirty="0"/>
              <a:t>4</a:t>
            </a:r>
            <a:r>
              <a:rPr lang="ko-KR" altLang="en-US" sz="1200" dirty="0"/>
              <a:t>일 </a:t>
            </a:r>
            <a:r>
              <a:rPr lang="en-US" altLang="ko-KR" sz="1200" dirty="0"/>
              <a:t>XT.COM</a:t>
            </a:r>
            <a:r>
              <a:rPr lang="ko-KR" altLang="en-US" sz="1200" dirty="0"/>
              <a:t>상장</a:t>
            </a:r>
            <a:r>
              <a:rPr lang="en-US" altLang="ko-KR" sz="1200" dirty="0"/>
              <a:t>, </a:t>
            </a:r>
            <a:r>
              <a:rPr lang="ko-KR" altLang="en-US" sz="1200" dirty="0"/>
              <a:t>국내상장까지 예고해 상장 릴레이 진행중이다</a:t>
            </a:r>
            <a:r>
              <a:rPr lang="en-US" altLang="ko-KR" sz="1200" dirty="0"/>
              <a:t>.) </a:t>
            </a:r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추가 토큰 마이닝 </a:t>
            </a:r>
          </a:p>
          <a:p>
            <a:r>
              <a:rPr lang="en-US" altLang="ko-KR" sz="1200" dirty="0"/>
              <a:t>3) </a:t>
            </a:r>
            <a:r>
              <a:rPr lang="ko-KR" altLang="en-US" sz="1200" dirty="0"/>
              <a:t>거버넌스 </a:t>
            </a:r>
            <a:r>
              <a:rPr lang="ko-KR" altLang="en-US" sz="1200" dirty="0" err="1"/>
              <a:t>보팅</a:t>
            </a:r>
            <a:r>
              <a:rPr lang="ko-KR" altLang="en-US" sz="1200" dirty="0"/>
              <a:t> 권한</a:t>
            </a:r>
          </a:p>
          <a:p>
            <a:r>
              <a:rPr lang="en-US" altLang="ko-KR" sz="1200" dirty="0"/>
              <a:t>4) </a:t>
            </a:r>
            <a:r>
              <a:rPr lang="ko-KR" altLang="en-US" sz="1200" dirty="0"/>
              <a:t>추가 </a:t>
            </a:r>
            <a:r>
              <a:rPr lang="en-US" altLang="ko-KR" sz="1200" dirty="0"/>
              <a:t>NFT </a:t>
            </a:r>
            <a:r>
              <a:rPr lang="ko-KR" altLang="en-US" sz="1200" dirty="0" err="1"/>
              <a:t>에어드랍</a:t>
            </a:r>
            <a:r>
              <a:rPr lang="ko-KR" altLang="en-US" sz="1200" dirty="0"/>
              <a:t> </a:t>
            </a:r>
          </a:p>
          <a:p>
            <a:r>
              <a:rPr lang="en-US" altLang="ko-KR" sz="1200" dirty="0"/>
              <a:t>5) </a:t>
            </a:r>
            <a:r>
              <a:rPr lang="ko-KR" altLang="en-US" sz="1200" dirty="0"/>
              <a:t>한정판 </a:t>
            </a:r>
            <a:r>
              <a:rPr lang="ko-KR" altLang="en-US" sz="1200" dirty="0" err="1"/>
              <a:t>굿즈</a:t>
            </a:r>
            <a:r>
              <a:rPr lang="ko-KR" altLang="en-US" sz="1200" dirty="0"/>
              <a:t> 증정 등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sz="1400" b="1" dirty="0" err="1"/>
              <a:t>코고스쿨</a:t>
            </a:r>
            <a:r>
              <a:rPr lang="en-US" altLang="ko-KR" sz="1400" b="1" dirty="0"/>
              <a:t>NFT </a:t>
            </a:r>
            <a:r>
              <a:rPr lang="ko-KR" altLang="en-US" sz="1400" b="1" dirty="0"/>
              <a:t>관련 유튜브</a:t>
            </a:r>
            <a:endParaRPr lang="en-US" altLang="ko-KR" sz="1400" b="1" dirty="0"/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DA85E5-43FF-4853-8B57-3B029067C0F9}"/>
              </a:ext>
            </a:extLst>
          </p:cNvPr>
          <p:cNvSpPr/>
          <p:nvPr/>
        </p:nvSpPr>
        <p:spPr>
          <a:xfrm>
            <a:off x="901167" y="3537857"/>
            <a:ext cx="2488018" cy="138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1515526-EEE5-4CC4-941E-78735C8A21C7}"/>
              </a:ext>
            </a:extLst>
          </p:cNvPr>
          <p:cNvSpPr/>
          <p:nvPr/>
        </p:nvSpPr>
        <p:spPr>
          <a:xfrm>
            <a:off x="3471646" y="3540636"/>
            <a:ext cx="2488018" cy="138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E5B44E0-22E7-4062-90D0-31CC5A1B80D7}"/>
              </a:ext>
            </a:extLst>
          </p:cNvPr>
          <p:cNvSpPr/>
          <p:nvPr/>
        </p:nvSpPr>
        <p:spPr>
          <a:xfrm>
            <a:off x="6083480" y="3540636"/>
            <a:ext cx="2488018" cy="13839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8BD91E07-075E-45A7-93D7-F404CA2C1E82}"/>
              </a:ext>
            </a:extLst>
          </p:cNvPr>
          <p:cNvSpPr/>
          <p:nvPr/>
        </p:nvSpPr>
        <p:spPr>
          <a:xfrm rot="5400000">
            <a:off x="1991003" y="4007389"/>
            <a:ext cx="308344" cy="4504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C155013E-CB1F-4B2A-A61F-947D22117C48}"/>
              </a:ext>
            </a:extLst>
          </p:cNvPr>
          <p:cNvSpPr/>
          <p:nvPr/>
        </p:nvSpPr>
        <p:spPr>
          <a:xfrm rot="5400000">
            <a:off x="4673126" y="3999698"/>
            <a:ext cx="308344" cy="4504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6F21C25E-8009-4D9D-A6B0-50CFC47B6078}"/>
              </a:ext>
            </a:extLst>
          </p:cNvPr>
          <p:cNvSpPr/>
          <p:nvPr/>
        </p:nvSpPr>
        <p:spPr>
          <a:xfrm rot="5400000">
            <a:off x="7161143" y="4011745"/>
            <a:ext cx="308344" cy="45042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A62031-081B-46DD-926F-1B9ABACEF1DF}"/>
              </a:ext>
            </a:extLst>
          </p:cNvPr>
          <p:cNvSpPr txBox="1"/>
          <p:nvPr/>
        </p:nvSpPr>
        <p:spPr>
          <a:xfrm>
            <a:off x="9250326" y="1892618"/>
            <a:ext cx="216534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1) </a:t>
            </a:r>
            <a:r>
              <a:rPr lang="ko-KR" altLang="en-US" sz="1000" dirty="0"/>
              <a:t>자체 제작 콘텐츠 </a:t>
            </a:r>
          </a:p>
          <a:p>
            <a:r>
              <a:rPr lang="en-US" altLang="ko-KR" sz="1000" dirty="0"/>
              <a:t>https://www.youtube.com/watch?v=Fd16JaJQKtE</a:t>
            </a:r>
          </a:p>
          <a:p>
            <a:r>
              <a:rPr lang="en-US" altLang="ko-KR" sz="1000" dirty="0"/>
              <a:t>2) </a:t>
            </a:r>
            <a:r>
              <a:rPr lang="ko-KR" altLang="en-US" sz="1000" dirty="0"/>
              <a:t>직장인</a:t>
            </a:r>
            <a:r>
              <a:rPr lang="en-US" altLang="ko-KR" sz="1000" dirty="0"/>
              <a:t>tv </a:t>
            </a:r>
            <a:r>
              <a:rPr lang="ko-KR" altLang="en-US" sz="1000" dirty="0" err="1"/>
              <a:t>김과장</a:t>
            </a:r>
            <a:endParaRPr lang="ko-KR" altLang="en-US" sz="1000" dirty="0"/>
          </a:p>
          <a:p>
            <a:r>
              <a:rPr lang="en-US" altLang="ko-KR" sz="1000" dirty="0"/>
              <a:t>https://youtu.be/0m1gjMa05QY</a:t>
            </a:r>
          </a:p>
          <a:p>
            <a:r>
              <a:rPr lang="en-US" altLang="ko-KR" sz="1000" dirty="0"/>
              <a:t>3) </a:t>
            </a:r>
            <a:r>
              <a:rPr lang="ko-KR" altLang="en-US" sz="1000" dirty="0" err="1"/>
              <a:t>무료코인채굴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탐사대</a:t>
            </a:r>
            <a:endParaRPr lang="ko-KR" altLang="en-US" sz="1000" dirty="0"/>
          </a:p>
          <a:p>
            <a:r>
              <a:rPr lang="en-US" altLang="ko-KR" sz="1000" dirty="0"/>
              <a:t>https://youtu.be/5WmVBCG16c4</a:t>
            </a:r>
          </a:p>
          <a:p>
            <a:r>
              <a:rPr lang="en-US" altLang="ko-KR" sz="1000" dirty="0"/>
              <a:t>4) </a:t>
            </a:r>
            <a:r>
              <a:rPr lang="ko-KR" altLang="en-US" sz="1000" dirty="0" err="1"/>
              <a:t>무료코인채굴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탐사대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</a:p>
          <a:p>
            <a:r>
              <a:rPr lang="en-US" altLang="ko-KR" sz="1000" dirty="0"/>
              <a:t>https://youtu.be/QZKtN8wtPC4</a:t>
            </a:r>
          </a:p>
          <a:p>
            <a:r>
              <a:rPr lang="en-US" altLang="ko-KR" sz="1000" dirty="0"/>
              <a:t>5) </a:t>
            </a:r>
            <a:r>
              <a:rPr lang="ko-KR" altLang="en-US" sz="1000" dirty="0" err="1"/>
              <a:t>코공</a:t>
            </a:r>
            <a:r>
              <a:rPr lang="en-US" altLang="ko-KR" sz="1000" dirty="0"/>
              <a:t>(</a:t>
            </a:r>
            <a:r>
              <a:rPr lang="ko-KR" altLang="en-US" sz="1000" dirty="0" err="1"/>
              <a:t>코인공부하는남자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https://youtu.be/i1-5pLadATg</a:t>
            </a:r>
          </a:p>
          <a:p>
            <a:r>
              <a:rPr lang="en-US" altLang="ko-KR" sz="1000" dirty="0"/>
              <a:t>6) </a:t>
            </a:r>
            <a:r>
              <a:rPr lang="ko-KR" altLang="en-US" sz="1000" dirty="0"/>
              <a:t>일등석</a:t>
            </a:r>
            <a:r>
              <a:rPr lang="en-US" altLang="ko-KR" sz="1000" dirty="0"/>
              <a:t>tv</a:t>
            </a:r>
          </a:p>
          <a:p>
            <a:r>
              <a:rPr lang="en-US" altLang="ko-KR" sz="1000" dirty="0"/>
              <a:t>https://youtu.be/8m4qj3B2-hY</a:t>
            </a:r>
          </a:p>
          <a:p>
            <a:r>
              <a:rPr lang="en-US" altLang="ko-KR" sz="1000" dirty="0"/>
              <a:t>7) </a:t>
            </a:r>
            <a:r>
              <a:rPr lang="ko-KR" altLang="en-US" sz="1000" dirty="0" err="1"/>
              <a:t>근면성실코인왕</a:t>
            </a:r>
            <a:endParaRPr lang="ko-KR" altLang="en-US" sz="1000" dirty="0"/>
          </a:p>
          <a:p>
            <a:r>
              <a:rPr lang="en-US" altLang="ko-KR" sz="1000" dirty="0"/>
              <a:t>https://youtu.be/fRStya28_Gg</a:t>
            </a:r>
          </a:p>
          <a:p>
            <a:r>
              <a:rPr lang="en-US" altLang="ko-KR" sz="1000" dirty="0"/>
              <a:t>8) </a:t>
            </a:r>
            <a:r>
              <a:rPr lang="ko-KR" altLang="en-US" sz="1000" dirty="0" err="1"/>
              <a:t>코백남</a:t>
            </a:r>
            <a:endParaRPr lang="ko-KR" altLang="en-US" sz="1000" dirty="0"/>
          </a:p>
          <a:p>
            <a:r>
              <a:rPr lang="en-US" altLang="ko-KR" sz="1000" dirty="0"/>
              <a:t>https://youtu.be/S_1SZBzAVRo</a:t>
            </a:r>
          </a:p>
          <a:p>
            <a:r>
              <a:rPr lang="en-US" altLang="ko-KR" sz="1000" dirty="0"/>
              <a:t>9)</a:t>
            </a:r>
            <a:r>
              <a:rPr lang="ko-KR" altLang="en-US" sz="1000" dirty="0" err="1"/>
              <a:t>얄리의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블록체인인포</a:t>
            </a:r>
            <a:endParaRPr lang="ko-KR" altLang="en-US" sz="1000" dirty="0"/>
          </a:p>
          <a:p>
            <a:r>
              <a:rPr lang="en-US" altLang="ko-KR" sz="1000" dirty="0"/>
              <a:t>https://youtu.be/DbQ4Wkho918</a:t>
            </a:r>
          </a:p>
          <a:p>
            <a:r>
              <a:rPr lang="en-US" altLang="ko-KR" sz="1000" dirty="0"/>
              <a:t>10) </a:t>
            </a:r>
            <a:r>
              <a:rPr lang="ko-KR" altLang="en-US" sz="1000" dirty="0" err="1"/>
              <a:t>케이웨일즈</a:t>
            </a:r>
            <a:endParaRPr lang="ko-KR" altLang="en-US" sz="1000" dirty="0"/>
          </a:p>
          <a:p>
            <a:r>
              <a:rPr lang="en-US" altLang="ko-KR" sz="1000" dirty="0"/>
              <a:t>https://youtu.be/YFhDYI8HrOQ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3320725-5CC5-460E-A8C7-69D42FD7BF73}"/>
              </a:ext>
            </a:extLst>
          </p:cNvPr>
          <p:cNvSpPr/>
          <p:nvPr/>
        </p:nvSpPr>
        <p:spPr>
          <a:xfrm>
            <a:off x="4602085" y="5016643"/>
            <a:ext cx="3900574" cy="10757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en-US" altLang="ko-KR" dirty="0"/>
              <a:t>NFT(COGO) </a:t>
            </a:r>
          </a:p>
          <a:p>
            <a:pPr algn="ctr"/>
            <a:r>
              <a:rPr lang="ko-KR" altLang="en-US" dirty="0"/>
              <a:t>구매하기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152BE7E-6D39-423C-A427-3584F14C106B}"/>
              </a:ext>
            </a:extLst>
          </p:cNvPr>
          <p:cNvSpPr/>
          <p:nvPr/>
        </p:nvSpPr>
        <p:spPr>
          <a:xfrm>
            <a:off x="1001774" y="5303836"/>
            <a:ext cx="1642126" cy="74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코인고스트</a:t>
            </a:r>
            <a:endParaRPr lang="en-US" altLang="ko-KR" sz="1200" dirty="0"/>
          </a:p>
          <a:p>
            <a:pPr algn="ctr"/>
            <a:r>
              <a:rPr lang="ko-KR" altLang="en-US" sz="1200" dirty="0"/>
              <a:t>공식 홈페이지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5B92194-0B54-4DAF-9851-F395261AC9D0}"/>
              </a:ext>
            </a:extLst>
          </p:cNvPr>
          <p:cNvSpPr/>
          <p:nvPr/>
        </p:nvSpPr>
        <p:spPr>
          <a:xfrm>
            <a:off x="2731257" y="5283363"/>
            <a:ext cx="1642126" cy="74249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코고스쿨</a:t>
            </a:r>
            <a:r>
              <a:rPr lang="en-US" altLang="ko-KR" sz="1200" dirty="0"/>
              <a:t> </a:t>
            </a:r>
            <a:br>
              <a:rPr lang="en-US" altLang="ko-KR" sz="1200" dirty="0"/>
            </a:br>
            <a:r>
              <a:rPr lang="ko-KR" altLang="en-US" sz="1200" dirty="0"/>
              <a:t>공식 홈페이지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85949F7-B8A7-4DD0-8A57-42EBE36CD1CF}"/>
              </a:ext>
            </a:extLst>
          </p:cNvPr>
          <p:cNvSpPr/>
          <p:nvPr/>
        </p:nvSpPr>
        <p:spPr>
          <a:xfrm>
            <a:off x="7836195" y="606056"/>
            <a:ext cx="748031" cy="7230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8659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9DF19-9419-4B02-9572-F19BEA1C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0A835-FD64-4FDB-B420-AD488DA8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C8D74BF-00E0-4767-997D-536D934DF02D}"/>
              </a:ext>
            </a:extLst>
          </p:cNvPr>
          <p:cNvSpPr/>
          <p:nvPr/>
        </p:nvSpPr>
        <p:spPr>
          <a:xfrm>
            <a:off x="156888" y="78046"/>
            <a:ext cx="2858763" cy="84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코고스쿨</a:t>
            </a:r>
            <a:r>
              <a:rPr lang="en-US" altLang="ko-KR" dirty="0"/>
              <a:t>NFT </a:t>
            </a:r>
            <a:r>
              <a:rPr lang="ko-KR" altLang="en-US" dirty="0"/>
              <a:t>구매하기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672414-42EB-46D4-9F9B-1D84CC1FE43A}"/>
              </a:ext>
            </a:extLst>
          </p:cNvPr>
          <p:cNvSpPr/>
          <p:nvPr/>
        </p:nvSpPr>
        <p:spPr>
          <a:xfrm>
            <a:off x="290869" y="1027906"/>
            <a:ext cx="8472131" cy="5464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2D7D8-657D-4894-9DC5-C7B8E5316BD5}"/>
              </a:ext>
            </a:extLst>
          </p:cNvPr>
          <p:cNvSpPr txBox="1"/>
          <p:nvPr/>
        </p:nvSpPr>
        <p:spPr>
          <a:xfrm>
            <a:off x="627321" y="1307805"/>
            <a:ext cx="4125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코고스쿨</a:t>
            </a:r>
            <a:r>
              <a:rPr lang="en-US" altLang="ko-KR" dirty="0"/>
              <a:t>NFT (COGO)</a:t>
            </a:r>
            <a:r>
              <a:rPr lang="ko-KR" altLang="en-US" dirty="0"/>
              <a:t> 구매하기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455BEE-CE82-46A2-A44E-8C76D85275E5}"/>
              </a:ext>
            </a:extLst>
          </p:cNvPr>
          <p:cNvSpPr/>
          <p:nvPr/>
        </p:nvSpPr>
        <p:spPr>
          <a:xfrm>
            <a:off x="838200" y="2711302"/>
            <a:ext cx="1915633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무통장입금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5980AA-6061-41E5-9715-88BFCFFA01EE}"/>
              </a:ext>
            </a:extLst>
          </p:cNvPr>
          <p:cNvSpPr/>
          <p:nvPr/>
        </p:nvSpPr>
        <p:spPr>
          <a:xfrm>
            <a:off x="3569117" y="2711302"/>
            <a:ext cx="1915633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카드결제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0D2DE73-6F80-484A-969D-C9D19E99F5F1}"/>
              </a:ext>
            </a:extLst>
          </p:cNvPr>
          <p:cNvSpPr/>
          <p:nvPr/>
        </p:nvSpPr>
        <p:spPr>
          <a:xfrm>
            <a:off x="6166058" y="2711301"/>
            <a:ext cx="1915633" cy="92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GST</a:t>
            </a:r>
            <a:r>
              <a:rPr lang="ko-KR" altLang="en-US" dirty="0"/>
              <a:t> 결제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CF406B-50C3-49B6-9104-A02705FF4918}"/>
              </a:ext>
            </a:extLst>
          </p:cNvPr>
          <p:cNvSpPr txBox="1"/>
          <p:nvPr/>
        </p:nvSpPr>
        <p:spPr>
          <a:xfrm>
            <a:off x="5178056" y="4459408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COMING SOON </a:t>
            </a:r>
            <a:r>
              <a:rPr lang="ko-KR" altLang="en-US" dirty="0"/>
              <a:t>팝업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1E40B5AD-46F3-4C01-9F77-FADABA97603E}"/>
              </a:ext>
            </a:extLst>
          </p:cNvPr>
          <p:cNvSpPr/>
          <p:nvPr/>
        </p:nvSpPr>
        <p:spPr>
          <a:xfrm rot="5400000">
            <a:off x="5528929" y="2446690"/>
            <a:ext cx="669852" cy="314723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B3CEC-FA91-4FFA-BA61-CEE0572B8544}"/>
              </a:ext>
            </a:extLst>
          </p:cNvPr>
          <p:cNvSpPr txBox="1"/>
          <p:nvPr/>
        </p:nvSpPr>
        <p:spPr>
          <a:xfrm>
            <a:off x="754912" y="1690688"/>
            <a:ext cx="4208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1COGO</a:t>
            </a:r>
            <a:r>
              <a:rPr lang="ko-KR" altLang="en-US" sz="1100" dirty="0"/>
              <a:t> </a:t>
            </a:r>
            <a:r>
              <a:rPr lang="en-US" altLang="ko-KR" sz="1100" dirty="0"/>
              <a:t>=</a:t>
            </a:r>
            <a:r>
              <a:rPr lang="ko-KR" altLang="en-US" sz="1100" dirty="0"/>
              <a:t> </a:t>
            </a:r>
            <a:r>
              <a:rPr lang="en-US" altLang="ko-KR" sz="1100" dirty="0"/>
              <a:t>360,000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인 최대 </a:t>
            </a:r>
            <a:r>
              <a:rPr lang="en-US" altLang="ko-KR" sz="1100" dirty="0"/>
              <a:t>10COGO </a:t>
            </a:r>
            <a:r>
              <a:rPr lang="ko-KR" altLang="en-US" sz="1100" dirty="0"/>
              <a:t>구매 가능</a:t>
            </a:r>
            <a:endParaRPr lang="en-US" altLang="ko-KR" sz="1100" dirty="0"/>
          </a:p>
          <a:p>
            <a:r>
              <a:rPr lang="en-US" altLang="ko-KR" sz="1100" dirty="0"/>
              <a:t>4+1 </a:t>
            </a:r>
            <a:r>
              <a:rPr lang="ko-KR" altLang="en-US" sz="1100" dirty="0"/>
              <a:t>혜택</a:t>
            </a:r>
            <a:r>
              <a:rPr lang="en-US" altLang="ko-KR" sz="1100" dirty="0"/>
              <a:t>! </a:t>
            </a:r>
          </a:p>
          <a:p>
            <a:r>
              <a:rPr lang="en-US" altLang="ko-KR" sz="1100" dirty="0"/>
              <a:t>(4COGO</a:t>
            </a:r>
            <a:r>
              <a:rPr lang="ko-KR" altLang="en-US" sz="1100" dirty="0"/>
              <a:t> 구매 시 </a:t>
            </a:r>
            <a:r>
              <a:rPr lang="en-US" altLang="ko-KR" sz="1100" dirty="0"/>
              <a:t>1COGO </a:t>
            </a:r>
            <a:r>
              <a:rPr lang="ko-KR" altLang="en-US" sz="1100" dirty="0"/>
              <a:t>무료 지급</a:t>
            </a:r>
            <a:r>
              <a:rPr lang="en-US" altLang="ko-KR" sz="1100" dirty="0"/>
              <a:t>)</a:t>
            </a:r>
            <a:r>
              <a:rPr lang="ko-KR" alt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577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668A1-5A9E-4DC1-B256-FDC88DD8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5B730-C553-4377-B4D0-3901F3760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B8AB6B-9DFF-4F67-AE78-D99992E4969C}"/>
              </a:ext>
            </a:extLst>
          </p:cNvPr>
          <p:cNvSpPr/>
          <p:nvPr/>
        </p:nvSpPr>
        <p:spPr>
          <a:xfrm>
            <a:off x="301502" y="274720"/>
            <a:ext cx="7800507" cy="74338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9B126-DAE3-47A2-9749-BCF44BD306D8}"/>
              </a:ext>
            </a:extLst>
          </p:cNvPr>
          <p:cNvSpPr txBox="1"/>
          <p:nvPr/>
        </p:nvSpPr>
        <p:spPr>
          <a:xfrm>
            <a:off x="520995" y="333533"/>
            <a:ext cx="5135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무통장입금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734858-21FC-48E4-A2C3-0231FD2912CE}"/>
              </a:ext>
            </a:extLst>
          </p:cNvPr>
          <p:cNvSpPr/>
          <p:nvPr/>
        </p:nvSpPr>
        <p:spPr>
          <a:xfrm>
            <a:off x="838200" y="1152850"/>
            <a:ext cx="3902149" cy="323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성함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C4EA2E-9000-4C23-BB3E-E063982D4E41}"/>
              </a:ext>
            </a:extLst>
          </p:cNvPr>
          <p:cNvSpPr/>
          <p:nvPr/>
        </p:nvSpPr>
        <p:spPr>
          <a:xfrm>
            <a:off x="838197" y="1635022"/>
            <a:ext cx="3902149" cy="2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연락처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F68A64-B569-421A-898A-18ED55D5E5A8}"/>
              </a:ext>
            </a:extLst>
          </p:cNvPr>
          <p:cNvSpPr/>
          <p:nvPr/>
        </p:nvSpPr>
        <p:spPr>
          <a:xfrm>
            <a:off x="766101" y="4611949"/>
            <a:ext cx="3902149" cy="276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입금자</a:t>
            </a:r>
            <a:r>
              <a:rPr lang="ko-KR" altLang="en-US" dirty="0"/>
              <a:t> 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388EA3-3B99-4B3F-A982-D01EC374C4F2}"/>
              </a:ext>
            </a:extLst>
          </p:cNvPr>
          <p:cNvSpPr/>
          <p:nvPr/>
        </p:nvSpPr>
        <p:spPr>
          <a:xfrm>
            <a:off x="838197" y="2062670"/>
            <a:ext cx="3902149" cy="290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환불 요청 시 </a:t>
            </a:r>
            <a:r>
              <a:rPr lang="ko-KR" altLang="en-US" dirty="0" err="1"/>
              <a:t>환불받으실</a:t>
            </a:r>
            <a:r>
              <a:rPr lang="ko-KR" altLang="en-US" dirty="0"/>
              <a:t> 계좌번호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ADF550-7AFC-4766-A690-46CBC0ECBE85}"/>
              </a:ext>
            </a:extLst>
          </p:cNvPr>
          <p:cNvSpPr txBox="1"/>
          <p:nvPr/>
        </p:nvSpPr>
        <p:spPr>
          <a:xfrm>
            <a:off x="403149" y="773163"/>
            <a:ext cx="23497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신청자 정보 기입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C0011-5356-4BD0-A5BE-45C254446071}"/>
              </a:ext>
            </a:extLst>
          </p:cNvPr>
          <p:cNvSpPr txBox="1"/>
          <p:nvPr/>
        </p:nvSpPr>
        <p:spPr>
          <a:xfrm>
            <a:off x="724221" y="2468247"/>
            <a:ext cx="4361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환불은 </a:t>
            </a:r>
            <a:r>
              <a:rPr lang="ko-KR" altLang="en-US" sz="1200" dirty="0" err="1"/>
              <a:t>민팅</a:t>
            </a:r>
            <a:r>
              <a:rPr lang="ko-KR" altLang="en-US" sz="1200" dirty="0"/>
              <a:t> 전인 </a:t>
            </a:r>
            <a:r>
              <a:rPr lang="en-US" altLang="ko-KR" sz="1200" dirty="0"/>
              <a:t>05/30 </a:t>
            </a:r>
            <a:r>
              <a:rPr lang="ko-KR" altLang="en-US" sz="1200" dirty="0"/>
              <a:t>전에만 가능합니다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그냥 문구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259E0DB-9413-4FA2-84D1-5CA1765930CB}"/>
              </a:ext>
            </a:extLst>
          </p:cNvPr>
          <p:cNvSpPr/>
          <p:nvPr/>
        </p:nvSpPr>
        <p:spPr>
          <a:xfrm>
            <a:off x="813388" y="2764561"/>
            <a:ext cx="3902149" cy="35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NFT</a:t>
            </a:r>
            <a:r>
              <a:rPr lang="ko-KR" altLang="en-US" dirty="0"/>
              <a:t>를 지급받을 </a:t>
            </a:r>
            <a:r>
              <a:rPr lang="ko-KR" altLang="en-US" dirty="0" err="1"/>
              <a:t>카이카스</a:t>
            </a:r>
            <a:r>
              <a:rPr lang="ko-KR" altLang="en-US" dirty="0"/>
              <a:t> 지갑주소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FD2EA-AABC-4C9B-97C2-01F4ADA56A91}"/>
              </a:ext>
            </a:extLst>
          </p:cNvPr>
          <p:cNvSpPr txBox="1"/>
          <p:nvPr/>
        </p:nvSpPr>
        <p:spPr>
          <a:xfrm>
            <a:off x="783260" y="3191767"/>
            <a:ext cx="28725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err="1"/>
              <a:t>카이카스</a:t>
            </a:r>
            <a:r>
              <a:rPr lang="ko-KR" altLang="en-US" sz="1050" dirty="0"/>
              <a:t> 지갑 만드는 법을 알려주세요</a:t>
            </a:r>
            <a:r>
              <a:rPr lang="en-US" altLang="ko-KR" sz="1050" dirty="0"/>
              <a:t>! </a:t>
            </a:r>
            <a:endParaRPr lang="ko-KR" altLang="en-US" sz="105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C1C8C86-0BC4-4A6C-A593-EF15C9F47DCF}"/>
              </a:ext>
            </a:extLst>
          </p:cNvPr>
          <p:cNvCxnSpPr/>
          <p:nvPr/>
        </p:nvCxnSpPr>
        <p:spPr>
          <a:xfrm>
            <a:off x="877505" y="3445683"/>
            <a:ext cx="23409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32F9E8-14A8-46FA-814F-8973B727EB06}"/>
              </a:ext>
            </a:extLst>
          </p:cNvPr>
          <p:cNvSpPr txBox="1"/>
          <p:nvPr/>
        </p:nvSpPr>
        <p:spPr>
          <a:xfrm>
            <a:off x="3288680" y="3196913"/>
            <a:ext cx="135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클릭 시 </a:t>
            </a:r>
            <a:r>
              <a:rPr lang="ko-KR" altLang="en-US" sz="900" dirty="0" err="1">
                <a:solidFill>
                  <a:srgbClr val="FF0000"/>
                </a:solidFill>
              </a:rPr>
              <a:t>카이카스</a:t>
            </a:r>
            <a:r>
              <a:rPr lang="ko-KR" altLang="en-US" sz="900" dirty="0">
                <a:solidFill>
                  <a:srgbClr val="FF0000"/>
                </a:solidFill>
              </a:rPr>
              <a:t> 지갑 만드는 가이드로 연결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1FC2EC-D3AF-49A6-9D69-BD3E7F9E3725}"/>
              </a:ext>
            </a:extLst>
          </p:cNvPr>
          <p:cNvSpPr/>
          <p:nvPr/>
        </p:nvSpPr>
        <p:spPr>
          <a:xfrm>
            <a:off x="838197" y="3650080"/>
            <a:ext cx="1359193" cy="253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구매수량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FDBF4E4-30D5-4546-B1DD-1BBDED51B9AF}"/>
              </a:ext>
            </a:extLst>
          </p:cNvPr>
          <p:cNvCxnSpPr/>
          <p:nvPr/>
        </p:nvCxnSpPr>
        <p:spPr>
          <a:xfrm>
            <a:off x="2339162" y="3903996"/>
            <a:ext cx="19989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72FE9BB2-C93A-4874-86AD-A4ECDEEC4BB8}"/>
              </a:ext>
            </a:extLst>
          </p:cNvPr>
          <p:cNvSpPr/>
          <p:nvPr/>
        </p:nvSpPr>
        <p:spPr>
          <a:xfrm rot="10800000">
            <a:off x="4322126" y="3601518"/>
            <a:ext cx="245191" cy="20676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096284-FC3E-442D-8CFF-D873722347DA}"/>
              </a:ext>
            </a:extLst>
          </p:cNvPr>
          <p:cNvSpPr txBox="1"/>
          <p:nvPr/>
        </p:nvSpPr>
        <p:spPr>
          <a:xfrm>
            <a:off x="3122421" y="3578468"/>
            <a:ext cx="41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BE4C40-9B4B-4917-9624-F5CA32F756DB}"/>
              </a:ext>
            </a:extLst>
          </p:cNvPr>
          <p:cNvSpPr txBox="1"/>
          <p:nvPr/>
        </p:nvSpPr>
        <p:spPr>
          <a:xfrm>
            <a:off x="1157743" y="4040692"/>
            <a:ext cx="3689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1,440,000</a:t>
            </a:r>
            <a:r>
              <a:rPr lang="ko-KR" altLang="en-US" sz="1400" dirty="0"/>
              <a:t>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B441DA-B359-4E68-BDF7-96F2B033BC16}"/>
              </a:ext>
            </a:extLst>
          </p:cNvPr>
          <p:cNvSpPr txBox="1"/>
          <p:nvPr/>
        </p:nvSpPr>
        <p:spPr>
          <a:xfrm>
            <a:off x="497551" y="4033508"/>
            <a:ext cx="1000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총 금액</a:t>
            </a:r>
            <a:r>
              <a:rPr lang="en-US" altLang="ko-KR" sz="1400" dirty="0"/>
              <a:t>:</a:t>
            </a:r>
            <a:endParaRPr lang="ko-KR" altLang="en-US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6E5B1D-5F78-44AA-9219-B624B9FFD695}"/>
              </a:ext>
            </a:extLst>
          </p:cNvPr>
          <p:cNvSpPr txBox="1"/>
          <p:nvPr/>
        </p:nvSpPr>
        <p:spPr>
          <a:xfrm>
            <a:off x="2515722" y="4015522"/>
            <a:ext cx="28843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NFT </a:t>
            </a:r>
            <a:r>
              <a:rPr lang="ko-KR" altLang="en-US" sz="1400" dirty="0"/>
              <a:t>실제 지급 수량 </a:t>
            </a:r>
            <a:r>
              <a:rPr lang="en-US" altLang="ko-KR" sz="1400" dirty="0"/>
              <a:t>: 5</a:t>
            </a:r>
            <a:r>
              <a:rPr lang="ko-KR" altLang="en-US" sz="1400" dirty="0"/>
              <a:t>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9A7CAE-7CE7-466B-A323-264FDF308F8D}"/>
              </a:ext>
            </a:extLst>
          </p:cNvPr>
          <p:cNvSpPr txBox="1"/>
          <p:nvPr/>
        </p:nvSpPr>
        <p:spPr>
          <a:xfrm>
            <a:off x="540967" y="4300216"/>
            <a:ext cx="48590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4COGO </a:t>
            </a:r>
            <a:r>
              <a:rPr lang="ko-KR" altLang="en-US" sz="1100" dirty="0"/>
              <a:t>구매 시 </a:t>
            </a:r>
            <a:r>
              <a:rPr lang="en-US" altLang="ko-KR" sz="1100" dirty="0"/>
              <a:t>1COGO </a:t>
            </a:r>
            <a:r>
              <a:rPr lang="ko-KR" altLang="en-US" sz="1100" dirty="0"/>
              <a:t>무료 지급</a:t>
            </a:r>
            <a:r>
              <a:rPr lang="en-US" altLang="ko-KR" sz="1100" dirty="0"/>
              <a:t>! </a:t>
            </a:r>
            <a:endParaRPr lang="ko-KR" altLang="en-US" sz="11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758DB3-CB18-4E0E-BBAF-F44341E5E53A}"/>
              </a:ext>
            </a:extLst>
          </p:cNvPr>
          <p:cNvCxnSpPr/>
          <p:nvPr/>
        </p:nvCxnSpPr>
        <p:spPr>
          <a:xfrm flipV="1">
            <a:off x="4740346" y="2169042"/>
            <a:ext cx="4563142" cy="191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6AAC8A-73F0-4F21-959B-0F84DFACE7BC}"/>
              </a:ext>
            </a:extLst>
          </p:cNvPr>
          <p:cNvSpPr txBox="1"/>
          <p:nvPr/>
        </p:nvSpPr>
        <p:spPr>
          <a:xfrm>
            <a:off x="9368489" y="-66076"/>
            <a:ext cx="2250558" cy="730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sz="1100" b="1" dirty="0">
                <a:solidFill>
                  <a:srgbClr val="FF0000"/>
                </a:solidFill>
              </a:rPr>
              <a:t>~10</a:t>
            </a:r>
            <a:r>
              <a:rPr lang="ko-KR" altLang="en-US" sz="1100" b="1" dirty="0">
                <a:solidFill>
                  <a:srgbClr val="FF0000"/>
                </a:solidFill>
              </a:rPr>
              <a:t> 까지 선택 가능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요렇게 </a:t>
            </a:r>
            <a:r>
              <a:rPr lang="ko-KR" altLang="en-US" sz="1100" b="1" dirty="0" err="1">
                <a:solidFill>
                  <a:srgbClr val="FF0000"/>
                </a:solidFill>
              </a:rPr>
              <a:t>뜨면됩니다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100" dirty="0"/>
          </a:p>
          <a:p>
            <a:r>
              <a:rPr lang="en-US" altLang="ko-KR" sz="1100" dirty="0"/>
              <a:t>1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endParaRPr lang="en-US" altLang="ko-KR" sz="1100" dirty="0"/>
          </a:p>
          <a:p>
            <a:r>
              <a:rPr lang="en-US" altLang="ko-KR" sz="1100" dirty="0"/>
              <a:t>360,000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 </a:t>
            </a:r>
            <a:r>
              <a:rPr lang="en-US" altLang="ko-KR" sz="1100" dirty="0"/>
              <a:t>1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2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endParaRPr lang="en-US" altLang="ko-KR" sz="1100" dirty="0"/>
          </a:p>
          <a:p>
            <a:r>
              <a:rPr lang="en-US" altLang="ko-KR" sz="1100" dirty="0"/>
              <a:t>720,000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</a:t>
            </a:r>
            <a:r>
              <a:rPr lang="en-US" altLang="ko-KR" sz="1100" dirty="0"/>
              <a:t> 2</a:t>
            </a:r>
            <a:r>
              <a:rPr lang="ko-KR" altLang="en-US" sz="1100" dirty="0"/>
              <a:t>개 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3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endParaRPr lang="en-US" altLang="ko-KR" sz="1100" dirty="0"/>
          </a:p>
          <a:p>
            <a:r>
              <a:rPr lang="en-US" altLang="ko-KR" sz="1100" dirty="0"/>
              <a:t>1,080,000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</a:t>
            </a:r>
            <a:r>
              <a:rPr lang="en-US" altLang="ko-KR" sz="1100" dirty="0"/>
              <a:t> 3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4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endParaRPr lang="en-US" altLang="ko-KR" sz="1100" dirty="0"/>
          </a:p>
          <a:p>
            <a:r>
              <a:rPr lang="en-US" altLang="ko-KR" sz="1100" dirty="0"/>
              <a:t>1,440,000</a:t>
            </a:r>
            <a:r>
              <a:rPr lang="ko-KR" altLang="en-US" sz="1100" dirty="0"/>
              <a:t>원</a:t>
            </a:r>
            <a:endParaRPr lang="en-US" altLang="ko-KR" sz="1100" dirty="0"/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</a:t>
            </a:r>
            <a:r>
              <a:rPr lang="en-US" altLang="ko-KR" sz="1100" dirty="0"/>
              <a:t> 5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5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r>
              <a:rPr lang="en-US" altLang="ko-KR" sz="1100" dirty="0"/>
              <a:t>1,800,000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</a:t>
            </a:r>
            <a:r>
              <a:rPr lang="en-US" altLang="ko-KR" sz="1100" dirty="0"/>
              <a:t> 6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br>
              <a:rPr lang="en-US" altLang="ko-KR" sz="1100" dirty="0"/>
            </a:br>
            <a:r>
              <a:rPr lang="en-US" altLang="ko-KR" sz="1100" dirty="0"/>
              <a:t>6</a:t>
            </a:r>
            <a:r>
              <a:rPr lang="ko-KR" altLang="en-US" sz="1100" dirty="0"/>
              <a:t>개 </a:t>
            </a:r>
            <a:r>
              <a:rPr lang="ko-KR" altLang="en-US" sz="1100" dirty="0" err="1"/>
              <a:t>선택시</a:t>
            </a:r>
            <a:endParaRPr lang="en-US" altLang="ko-KR" sz="1100" dirty="0"/>
          </a:p>
          <a:p>
            <a:r>
              <a:rPr lang="en-US" altLang="ko-KR" sz="1100" dirty="0"/>
              <a:t>2,160,000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</a:t>
            </a:r>
            <a:r>
              <a:rPr lang="ko-KR" altLang="en-US" sz="1100" dirty="0" err="1"/>
              <a:t>지굽수량</a:t>
            </a:r>
            <a:r>
              <a:rPr lang="ko-KR" altLang="en-US" sz="1100" dirty="0"/>
              <a:t> </a:t>
            </a:r>
            <a:r>
              <a:rPr lang="en-US" altLang="ko-KR" sz="1100" dirty="0"/>
              <a:t>7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7</a:t>
            </a:r>
            <a:r>
              <a:rPr lang="ko-KR" altLang="en-US" sz="1100" dirty="0"/>
              <a:t>개 선택 시</a:t>
            </a:r>
            <a:endParaRPr lang="en-US" altLang="ko-KR" sz="1100" dirty="0"/>
          </a:p>
          <a:p>
            <a:r>
              <a:rPr lang="en-US" altLang="ko-KR" sz="1100" dirty="0"/>
              <a:t>2,520,000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지급수량 </a:t>
            </a:r>
            <a:r>
              <a:rPr lang="en-US" altLang="ko-KR" sz="1100" dirty="0"/>
              <a:t>8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8</a:t>
            </a:r>
            <a:r>
              <a:rPr lang="ko-KR" altLang="en-US" sz="1100" dirty="0"/>
              <a:t>개 선택 시</a:t>
            </a:r>
            <a:endParaRPr lang="en-US" altLang="ko-KR" sz="1100" dirty="0"/>
          </a:p>
          <a:p>
            <a:r>
              <a:rPr lang="en-US" altLang="ko-KR" sz="1100" dirty="0"/>
              <a:t>2,880,000 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 수량 </a:t>
            </a:r>
            <a:r>
              <a:rPr lang="en-US" altLang="ko-KR" sz="1100" dirty="0"/>
              <a:t>10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9</a:t>
            </a:r>
            <a:r>
              <a:rPr lang="ko-KR" altLang="en-US" sz="1100" dirty="0"/>
              <a:t>개 선택 시 </a:t>
            </a:r>
            <a:endParaRPr lang="en-US" altLang="ko-KR" sz="1100" dirty="0"/>
          </a:p>
          <a:p>
            <a:r>
              <a:rPr lang="en-US" altLang="ko-KR" sz="1100" dirty="0"/>
              <a:t>3,240,000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 수량 </a:t>
            </a:r>
            <a:r>
              <a:rPr lang="en-US" altLang="ko-KR" sz="1100" dirty="0"/>
              <a:t>11</a:t>
            </a:r>
            <a:r>
              <a:rPr lang="ko-KR" altLang="en-US" sz="1100" dirty="0"/>
              <a:t>개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10</a:t>
            </a:r>
            <a:r>
              <a:rPr lang="ko-KR" altLang="en-US" sz="1100" dirty="0"/>
              <a:t>개 선택 시</a:t>
            </a:r>
            <a:endParaRPr lang="en-US" altLang="ko-KR" sz="1100" dirty="0"/>
          </a:p>
          <a:p>
            <a:r>
              <a:rPr lang="en-US" altLang="ko-KR" sz="1100" dirty="0"/>
              <a:t>3,600,000</a:t>
            </a:r>
          </a:p>
          <a:p>
            <a:r>
              <a:rPr lang="en-US" altLang="ko-KR" sz="1100" dirty="0"/>
              <a:t>NFT </a:t>
            </a:r>
            <a:r>
              <a:rPr lang="ko-KR" altLang="en-US" sz="1100" dirty="0"/>
              <a:t>실제 지급 수량 </a:t>
            </a:r>
            <a:r>
              <a:rPr lang="en-US" altLang="ko-KR" sz="1100" dirty="0"/>
              <a:t>12</a:t>
            </a:r>
            <a:r>
              <a:rPr lang="ko-KR" altLang="en-US" sz="1100" dirty="0"/>
              <a:t>개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0225960-BCB5-426B-81F3-7A4D1EBD0FD4}"/>
              </a:ext>
            </a:extLst>
          </p:cNvPr>
          <p:cNvSpPr/>
          <p:nvPr/>
        </p:nvSpPr>
        <p:spPr>
          <a:xfrm>
            <a:off x="6075542" y="5651746"/>
            <a:ext cx="1884378" cy="841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신청하기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51BF310-5E70-4674-A903-2812DBF70D1E}"/>
              </a:ext>
            </a:extLst>
          </p:cNvPr>
          <p:cNvSpPr/>
          <p:nvPr/>
        </p:nvSpPr>
        <p:spPr>
          <a:xfrm>
            <a:off x="5805377" y="5231219"/>
            <a:ext cx="2528776" cy="151909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15E75-E16B-4A70-A250-80DE26DF08C4}"/>
              </a:ext>
            </a:extLst>
          </p:cNvPr>
          <p:cNvSpPr txBox="1"/>
          <p:nvPr/>
        </p:nvSpPr>
        <p:spPr>
          <a:xfrm>
            <a:off x="6550701" y="4517419"/>
            <a:ext cx="2515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얘 누르면 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r>
              <a:rPr lang="ko-KR" altLang="en-US" sz="1200" b="1" dirty="0">
                <a:solidFill>
                  <a:srgbClr val="FF0000"/>
                </a:solidFill>
              </a:rPr>
              <a:t>이 정보 한번 </a:t>
            </a:r>
            <a:r>
              <a:rPr lang="ko-KR" altLang="en-US" sz="1200" b="1" dirty="0" err="1">
                <a:solidFill>
                  <a:srgbClr val="FF0000"/>
                </a:solidFill>
              </a:rPr>
              <a:t>정리해주는거</a:t>
            </a:r>
            <a:r>
              <a:rPr lang="ko-KR" altLang="en-US" sz="1200" b="1" dirty="0">
                <a:solidFill>
                  <a:srgbClr val="FF0000"/>
                </a:solidFill>
              </a:rPr>
              <a:t> 떴음 </a:t>
            </a:r>
            <a:r>
              <a:rPr lang="ko-KR" altLang="en-US" sz="1200" b="1" dirty="0" err="1">
                <a:solidFill>
                  <a:srgbClr val="FF0000"/>
                </a:solidFill>
              </a:rPr>
              <a:t>좋겟음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518EC6-E2B9-4D3F-B525-162087A35B0B}"/>
              </a:ext>
            </a:extLst>
          </p:cNvPr>
          <p:cNvSpPr txBox="1"/>
          <p:nvPr/>
        </p:nvSpPr>
        <p:spPr>
          <a:xfrm>
            <a:off x="722248" y="5081475"/>
            <a:ext cx="46145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입금 은행 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농</a:t>
            </a:r>
            <a:r>
              <a:rPr lang="ko-KR" altLang="en-US" sz="1200" dirty="0"/>
              <a:t>협 </a:t>
            </a:r>
            <a:r>
              <a:rPr lang="en-US" altLang="ko-KR" sz="1200" dirty="0"/>
              <a:t>302-1435-8210-41 </a:t>
            </a:r>
            <a:r>
              <a:rPr lang="ko-KR" altLang="en-US" sz="1200" dirty="0" err="1"/>
              <a:t>조덕희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  <a:r>
              <a:rPr lang="ko-KR" altLang="en-US" dirty="0"/>
              <a:t> 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DFD3C506-2C6C-4965-9D69-2F91E77D1434}"/>
              </a:ext>
            </a:extLst>
          </p:cNvPr>
          <p:cNvSpPr/>
          <p:nvPr/>
        </p:nvSpPr>
        <p:spPr>
          <a:xfrm>
            <a:off x="736099" y="5387707"/>
            <a:ext cx="2145323" cy="3562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/>
              <a:t>코고스쿨</a:t>
            </a:r>
            <a:r>
              <a:rPr lang="ko-KR" altLang="en-US" sz="1100" dirty="0"/>
              <a:t> 사업자 등록증 보기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64CC900-F5F5-42CB-8217-3E5A07AE7C36}"/>
              </a:ext>
            </a:extLst>
          </p:cNvPr>
          <p:cNvSpPr/>
          <p:nvPr/>
        </p:nvSpPr>
        <p:spPr>
          <a:xfrm>
            <a:off x="3011035" y="5380241"/>
            <a:ext cx="1806648" cy="383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통장사본 확인하기</a:t>
            </a: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AD89ED1-6A4E-44B3-B2BB-D4D300A980E9}"/>
              </a:ext>
            </a:extLst>
          </p:cNvPr>
          <p:cNvSpPr/>
          <p:nvPr/>
        </p:nvSpPr>
        <p:spPr>
          <a:xfrm>
            <a:off x="3997842" y="5081475"/>
            <a:ext cx="843762" cy="2987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/>
              <a:t>계좌번호 복사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26BDB3-0830-4461-BB0A-E7E4ABCFBE2C}"/>
              </a:ext>
            </a:extLst>
          </p:cNvPr>
          <p:cNvSpPr txBox="1"/>
          <p:nvPr/>
        </p:nvSpPr>
        <p:spPr>
          <a:xfrm>
            <a:off x="611845" y="5923441"/>
            <a:ext cx="1986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구매 이용약관</a:t>
            </a:r>
            <a:endParaRPr lang="en-US" altLang="ko-KR" sz="1600" b="1" dirty="0"/>
          </a:p>
          <a:p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8EF4C10-A1E7-4511-BD23-9F185754B2D2}"/>
              </a:ext>
            </a:extLst>
          </p:cNvPr>
          <p:cNvSpPr/>
          <p:nvPr/>
        </p:nvSpPr>
        <p:spPr>
          <a:xfrm>
            <a:off x="2074398" y="5859312"/>
            <a:ext cx="3037371" cy="70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24CF4D-4E52-4657-B4EB-0F1A7A95ABBD}"/>
              </a:ext>
            </a:extLst>
          </p:cNvPr>
          <p:cNvSpPr txBox="1"/>
          <p:nvPr/>
        </p:nvSpPr>
        <p:spPr>
          <a:xfrm>
            <a:off x="452355" y="6741310"/>
            <a:ext cx="198684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개인정보 수집 이용동의 </a:t>
            </a:r>
            <a:endParaRPr lang="en-US" altLang="ko-KR" sz="1100" b="1" dirty="0"/>
          </a:p>
          <a:p>
            <a:r>
              <a:rPr lang="en-US" altLang="ko-KR" sz="1100" b="1" dirty="0"/>
              <a:t>(</a:t>
            </a:r>
            <a:r>
              <a:rPr lang="ko-KR" altLang="en-US" sz="1100" b="1" dirty="0"/>
              <a:t>선택</a:t>
            </a:r>
            <a:r>
              <a:rPr lang="en-US" altLang="ko-KR" sz="1100" b="1" dirty="0"/>
              <a:t>)</a:t>
            </a:r>
          </a:p>
          <a:p>
            <a:r>
              <a:rPr lang="ko-KR" altLang="en-US" sz="1100" b="1" dirty="0"/>
              <a:t>동의 </a:t>
            </a:r>
            <a:r>
              <a:rPr lang="ko-KR" altLang="en-US" sz="1100" b="1" dirty="0" err="1"/>
              <a:t>비동의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B1AD43-9F37-410F-A4DA-FADCBC7E08F0}"/>
              </a:ext>
            </a:extLst>
          </p:cNvPr>
          <p:cNvSpPr txBox="1"/>
          <p:nvPr/>
        </p:nvSpPr>
        <p:spPr>
          <a:xfrm>
            <a:off x="611845" y="6193876"/>
            <a:ext cx="1032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동의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B2D36F8-0783-4040-BBD1-F0A6CFBF1E59}"/>
              </a:ext>
            </a:extLst>
          </p:cNvPr>
          <p:cNvSpPr/>
          <p:nvPr/>
        </p:nvSpPr>
        <p:spPr>
          <a:xfrm>
            <a:off x="2074398" y="6680490"/>
            <a:ext cx="3037371" cy="705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85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F4521-CE26-40BF-A4A1-136CACB53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A0173-A858-469D-A77C-9457BD44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5EF775-62D9-493B-81C4-00D7DB78C539}"/>
              </a:ext>
            </a:extLst>
          </p:cNvPr>
          <p:cNvSpPr/>
          <p:nvPr/>
        </p:nvSpPr>
        <p:spPr>
          <a:xfrm>
            <a:off x="467833" y="287079"/>
            <a:ext cx="7644809" cy="5889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FA49A-4E33-4FD8-83B3-B38773472EBA}"/>
              </a:ext>
            </a:extLst>
          </p:cNvPr>
          <p:cNvSpPr txBox="1"/>
          <p:nvPr/>
        </p:nvSpPr>
        <p:spPr>
          <a:xfrm>
            <a:off x="668079" y="764209"/>
            <a:ext cx="681724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신청이 완료되었습니다</a:t>
            </a:r>
            <a:r>
              <a:rPr lang="en-US" altLang="ko-KR" sz="2400" b="1" dirty="0"/>
              <a:t>!</a:t>
            </a:r>
          </a:p>
          <a:p>
            <a:endParaRPr lang="en-US" altLang="ko-KR" sz="1600" b="1" dirty="0"/>
          </a:p>
          <a:p>
            <a:r>
              <a:rPr lang="ko-KR" altLang="en-US" sz="1600" b="1" dirty="0"/>
              <a:t>신청하신 </a:t>
            </a:r>
            <a:r>
              <a:rPr lang="en-US" altLang="ko-KR" sz="1600" b="1" dirty="0"/>
              <a:t>NFT</a:t>
            </a:r>
            <a:r>
              <a:rPr lang="ko-KR" altLang="en-US" sz="1600" b="1" dirty="0"/>
              <a:t>는 기재하신 </a:t>
            </a:r>
            <a:r>
              <a:rPr lang="ko-KR" altLang="en-US" sz="1600" b="1" dirty="0" err="1"/>
              <a:t>카이카스지갑주소로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5</a:t>
            </a:r>
            <a:r>
              <a:rPr lang="ko-KR" altLang="en-US" sz="1600" b="1" dirty="0"/>
              <a:t>월 </a:t>
            </a:r>
            <a:r>
              <a:rPr lang="en-US" altLang="ko-KR" sz="1600" b="1" dirty="0"/>
              <a:t>31</a:t>
            </a:r>
            <a:r>
              <a:rPr lang="ko-KR" altLang="en-US" sz="1600" b="1" dirty="0"/>
              <a:t>일 일괄 발송됩니다</a:t>
            </a:r>
            <a:r>
              <a:rPr lang="en-US" altLang="ko-KR" sz="1600" b="1" dirty="0"/>
              <a:t>. </a:t>
            </a:r>
          </a:p>
          <a:p>
            <a:r>
              <a:rPr lang="en-US" altLang="ko-KR" sz="1100" b="1" dirty="0"/>
              <a:t>*</a:t>
            </a:r>
            <a:r>
              <a:rPr lang="ko-KR" altLang="en-US" sz="1100" b="1" dirty="0" err="1"/>
              <a:t>코고스쿨</a:t>
            </a:r>
            <a:r>
              <a:rPr lang="en-US" altLang="ko-KR" sz="1100" b="1" dirty="0"/>
              <a:t>NFT </a:t>
            </a:r>
            <a:r>
              <a:rPr lang="ko-KR" altLang="en-US" sz="1100" b="1" dirty="0" err="1"/>
              <a:t>리빌</a:t>
            </a:r>
            <a:r>
              <a:rPr lang="ko-KR" altLang="en-US" sz="1100" b="1" dirty="0"/>
              <a:t> 일정 확인하기 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600" b="1" dirty="0"/>
              <a:t>48</a:t>
            </a:r>
            <a:r>
              <a:rPr lang="ko-KR" altLang="en-US" sz="1600" b="1" dirty="0"/>
              <a:t>시간 내 입금확인이 되지 않을 시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자동으로 신청 취소됩니다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r>
              <a:rPr lang="ko-KR" altLang="en-US" sz="1600" b="1" dirty="0"/>
              <a:t>입금 완료 시 기재해주신 핸드폰번호로 입금확인 및 </a:t>
            </a:r>
            <a:endParaRPr lang="en-US" altLang="ko-KR" sz="1600" b="1" dirty="0"/>
          </a:p>
          <a:p>
            <a:r>
              <a:rPr lang="en-US" altLang="ko-KR" sz="1600" b="1" dirty="0"/>
              <a:t>COGO NFT CERTIFICATION NUMBER </a:t>
            </a:r>
            <a:r>
              <a:rPr lang="ko-KR" altLang="en-US" sz="1600" b="1" dirty="0"/>
              <a:t>문자가 발송됩니다</a:t>
            </a:r>
            <a:r>
              <a:rPr lang="en-US" altLang="ko-KR" sz="1600" b="1" dirty="0"/>
              <a:t>.</a:t>
            </a:r>
          </a:p>
          <a:p>
            <a:endParaRPr lang="en-US" altLang="ko-KR" sz="1600" b="1" dirty="0"/>
          </a:p>
          <a:p>
            <a:endParaRPr lang="en-US" altLang="ko-KR" sz="1600" b="1" dirty="0"/>
          </a:p>
          <a:p>
            <a:endParaRPr lang="en-US" altLang="ko-KR" sz="1100" b="1" dirty="0"/>
          </a:p>
          <a:p>
            <a:r>
              <a:rPr lang="ko-KR" altLang="en-US" sz="1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고객센터 문의 방법</a:t>
            </a:r>
            <a:endParaRPr lang="en-US" altLang="ko-KR" sz="11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11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1) coinghost@coinghost.com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로 이메일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평균 답변 소요 시간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일</a:t>
            </a:r>
            <a:r>
              <a:rPr lang="en-US" altLang="ko-KR" sz="1100" b="1" dirty="0"/>
              <a:t>)</a:t>
            </a:r>
          </a:p>
          <a:p>
            <a:r>
              <a:rPr lang="en-US" altLang="ko-KR" sz="1100" b="1" dirty="0"/>
              <a:t>2)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코인고스트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코고스쿨</a:t>
            </a:r>
            <a:r>
              <a:rPr lang="ko-KR" altLang="en-US" sz="1100" b="1" dirty="0"/>
              <a:t> 공식 </a:t>
            </a:r>
            <a:r>
              <a:rPr lang="ko-KR" altLang="en-US" sz="1100" b="1" dirty="0" err="1"/>
              <a:t>텔레그램</a:t>
            </a:r>
            <a:r>
              <a:rPr lang="ko-KR" altLang="en-US" sz="1100" b="1" dirty="0"/>
              <a:t> 커뮤니티 접속 및 관리자에게 </a:t>
            </a:r>
            <a:r>
              <a:rPr lang="en-US" altLang="ko-KR" sz="1100" b="1" dirty="0"/>
              <a:t>DM (</a:t>
            </a:r>
            <a:r>
              <a:rPr lang="ko-KR" altLang="en-US" sz="1100" b="1" dirty="0"/>
              <a:t>평균 답변 소요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시간 </a:t>
            </a:r>
            <a:r>
              <a:rPr lang="en-US" altLang="ko-KR" sz="1100" b="1" dirty="0"/>
              <a:t>0.5</a:t>
            </a:r>
            <a:r>
              <a:rPr lang="ko-KR" altLang="en-US" sz="1100" b="1" dirty="0"/>
              <a:t>일</a:t>
            </a:r>
            <a:endParaRPr lang="en-US" altLang="ko-KR" sz="1100" b="1" dirty="0"/>
          </a:p>
          <a:p>
            <a:r>
              <a:rPr lang="ko-KR" altLang="en-US" sz="1100" b="1" dirty="0">
                <a:hlinkClick r:id="rId3"/>
              </a:rPr>
              <a:t>공식 커뮤니티 </a:t>
            </a:r>
            <a:r>
              <a:rPr lang="en-US" altLang="ko-KR" sz="1100" b="1" dirty="0">
                <a:hlinkClick r:id="rId3"/>
              </a:rPr>
              <a:t>: https://t.me/CoinGhost_official</a:t>
            </a:r>
            <a:endParaRPr lang="en-US" altLang="ko-KR" sz="1100" b="1" dirty="0"/>
          </a:p>
          <a:p>
            <a:r>
              <a:rPr lang="ko-KR" altLang="en-US" sz="1100" b="1" dirty="0"/>
              <a:t>관리자 아이디 </a:t>
            </a:r>
            <a:r>
              <a:rPr lang="en-US" altLang="ko-KR" sz="1100" b="1" dirty="0"/>
              <a:t>: @</a:t>
            </a:r>
            <a:r>
              <a:rPr lang="en-US" altLang="ko-KR" sz="1100" b="1" dirty="0" err="1"/>
              <a:t>Coinghost_admin</a:t>
            </a:r>
            <a:endParaRPr lang="en-US" altLang="ko-KR" sz="1100" b="1" dirty="0"/>
          </a:p>
          <a:p>
            <a:r>
              <a:rPr lang="en-US" altLang="ko-KR" sz="1100" b="1" dirty="0"/>
              <a:t>3) </a:t>
            </a:r>
            <a:r>
              <a:rPr lang="ko-KR" altLang="en-US" sz="1100" b="1" dirty="0" err="1"/>
              <a:t>코인고스트</a:t>
            </a:r>
            <a:r>
              <a:rPr lang="ko-KR" altLang="en-US" sz="1100" b="1" dirty="0"/>
              <a:t> 앱을 통한 고객센터 문의 접수</a:t>
            </a:r>
            <a:endParaRPr lang="en-US" altLang="ko-KR" sz="1100" b="1" dirty="0"/>
          </a:p>
          <a:p>
            <a:r>
              <a:rPr lang="ko-KR" altLang="en-US" sz="1100" b="1" dirty="0" err="1"/>
              <a:t>앱다운로드</a:t>
            </a:r>
            <a:r>
              <a:rPr lang="ko-KR" altLang="en-US" sz="1100" b="1" dirty="0"/>
              <a:t> 링크 </a:t>
            </a:r>
            <a:r>
              <a:rPr lang="en-US" altLang="ko-KR" sz="1100" b="1" dirty="0"/>
              <a:t>: https://m.coinghost.com/onelink</a:t>
            </a:r>
          </a:p>
        </p:txBody>
      </p:sp>
    </p:spTree>
    <p:extLst>
      <p:ext uri="{BB962C8B-B14F-4D97-AF65-F5344CB8AC3E}">
        <p14:creationId xmlns:p14="http://schemas.microsoft.com/office/powerpoint/2010/main" val="412036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E2A7A-E37D-4464-9F74-54FB6AD0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B3716-A563-4E1B-89AC-CD56D1C5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5414FE-57B9-4BE7-B089-D346E22796C6}"/>
              </a:ext>
            </a:extLst>
          </p:cNvPr>
          <p:cNvSpPr/>
          <p:nvPr/>
        </p:nvSpPr>
        <p:spPr>
          <a:xfrm>
            <a:off x="1254642" y="202019"/>
            <a:ext cx="7899991" cy="6060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관리자페이지에</a:t>
            </a:r>
            <a:endParaRPr lang="en-US" altLang="ko-KR" dirty="0"/>
          </a:p>
          <a:p>
            <a:pPr algn="ctr"/>
            <a:r>
              <a:rPr lang="ko-KR" altLang="en-US" b="1" dirty="0"/>
              <a:t>신청자가 넣는 정보 다 </a:t>
            </a:r>
            <a:r>
              <a:rPr lang="ko-KR" altLang="en-US" b="1" dirty="0" err="1"/>
              <a:t>넘어</a:t>
            </a:r>
            <a:r>
              <a:rPr lang="ko-KR" altLang="en-US" dirty="0" err="1"/>
              <a:t>와야하구요</a:t>
            </a:r>
            <a:r>
              <a:rPr lang="en-US" altLang="ko-KR" dirty="0"/>
              <a:t>,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b="1" dirty="0"/>
              <a:t>신청된 시간 기준으로 </a:t>
            </a:r>
            <a:r>
              <a:rPr lang="en-US" altLang="ko-KR" b="1" dirty="0"/>
              <a:t>48</a:t>
            </a:r>
            <a:r>
              <a:rPr lang="ko-KR" altLang="en-US" b="1" dirty="0"/>
              <a:t>시간 후면 </a:t>
            </a:r>
            <a:r>
              <a:rPr lang="ko-KR" altLang="en-US" b="1" dirty="0" err="1"/>
              <a:t>먼가</a:t>
            </a:r>
            <a:r>
              <a:rPr lang="ko-KR" altLang="en-US" b="1" dirty="0"/>
              <a:t> 표기가 </a:t>
            </a:r>
            <a:r>
              <a:rPr lang="ko-KR" altLang="en-US" dirty="0"/>
              <a:t>되어야함</a:t>
            </a:r>
            <a:endParaRPr lang="en-US" altLang="ko-KR" dirty="0"/>
          </a:p>
          <a:p>
            <a:pPr algn="ctr"/>
            <a:r>
              <a:rPr lang="ko-KR" altLang="en-US" b="1" dirty="0"/>
              <a:t>입금확인</a:t>
            </a:r>
            <a:r>
              <a:rPr lang="en-US" altLang="ko-KR" b="1" dirty="0"/>
              <a:t>/</a:t>
            </a:r>
            <a:r>
              <a:rPr lang="ko-KR" altLang="en-US" b="1" dirty="0"/>
              <a:t>입금확인전 표기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3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625</Words>
  <Application>Microsoft Office PowerPoint</Application>
  <PresentationFormat>와이드스크린</PresentationFormat>
  <Paragraphs>154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7</cp:revision>
  <dcterms:created xsi:type="dcterms:W3CDTF">2022-05-03T01:11:06Z</dcterms:created>
  <dcterms:modified xsi:type="dcterms:W3CDTF">2022-05-03T02:09:51Z</dcterms:modified>
</cp:coreProperties>
</file>