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870D5-21E4-4D00-A3FA-F9362CE4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FE43D-0D2F-4CA0-8453-76FC436E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2667F-6028-484B-BD6A-8BC5B9E4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C2480-6C11-4008-86B7-611EF2FC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AEE3C-EA8C-4790-81CD-8EEB5026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9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ABDFD-2383-4494-A138-1D240ECC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0F99F-A281-4F14-ABBA-809269DEA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F1CDC-8319-48AA-96F3-E95959F3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BFB12-324E-42E0-92F3-A0797B03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08997-FFFB-4F5F-B778-4DF770A3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5ABE7-F4E2-4FA4-9601-E5BC123A6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252E4-D812-41B8-8C7F-2F8325513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3581-1611-4082-B341-51FE340F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82D30-CBAB-430B-9D5F-4B84F687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1FA12-886A-4AD1-974A-2F16B2CD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7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9D903-1932-4A00-8DF2-28D9D75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79529-1BEE-4E9A-B301-7EAD2CC9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19B58-B189-45F1-B324-3FABEB84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135A9-FAA8-4C5D-8FB0-A49F0F2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7C5AA-C56B-44D8-A007-832507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383BD-0551-4496-9B19-B80CDB33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052A-FEE6-4F46-A701-92F8D243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2908C-B082-4C54-A0C2-1CEABD22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9BC89-7B2F-4B25-AEC3-11F079A0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DEF3B-C213-4018-B507-21FFCDC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5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ED6B0-EC2C-4C0F-AE46-853696F5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540EC-2680-4EBC-A734-22769F4BA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72E684-B039-48AD-B373-7808B0A9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3AC0C-6910-49A0-9AD9-9A9F266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0B304-7BFD-4AF2-A8C9-21D334B4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EB870-42E8-4438-8134-5F92C3A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B507-B2A7-4137-A21A-99D5C4C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C6138-2104-4FCD-93BC-C4615186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C7A660-9EE5-4175-BB8A-1EC5882F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8A9BA-F4DA-4BF6-9F96-296F46FBC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6373C-CFB5-41A0-B377-4BA083596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480D6-4B97-43F2-9172-E1FCAE17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E1F14A-6698-4B28-ADBB-4568638D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C423CE-9074-409C-BD7D-51FACFA8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3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624A8-D26B-41E6-AD2E-62F643DA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A49B9C-AF09-49DA-903E-586F8B4D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B7C5F-0DC6-4DB0-94E9-9F81D419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20660-494F-4F36-87B6-1E5B8588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7FF1FC-79E1-486C-9A0F-E608BE90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DA088E-CA97-496D-AC43-25BD932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225C7-084E-47A3-A87D-C8835921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2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3B526-E18F-4875-9947-396E5F69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9D6AE-C37C-416F-A4DA-EF154873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0367D-537E-49E7-A75B-EBF19CBB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6D782-E06C-4729-AD40-3C1AF353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3D637-F4CF-40DD-AB47-BE38D2F2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1108B-D203-43CB-92CD-B6B1CD59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6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9FDD-8E69-412F-946E-982DD09E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9C1D7-929B-4C34-9E53-7154BE45E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73FC5-3ADB-469A-AC46-E0741D93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9E6AA-2171-40AD-AAC9-5C94CED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F6FAF-CDF8-462A-B257-CDE1CE45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21D54-F0BE-4B83-B571-EF310EC2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61440-3EA5-4D66-AE49-3905632E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4A0B9-3581-4FC1-B56C-B4DA3B15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5B7A1-67E8-4C53-A000-05FA7F4BD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F598-1CE8-4A15-AECC-C8D56F56C7C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3573B-9E67-4A5B-A52F-D3A636C8E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30118-4DF9-40FE-BC91-A76F9474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6D2-E206-42A4-8DD6-638488E282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2087-ED13-4F07-9AE6-29854016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692"/>
            <a:ext cx="9144000" cy="2387600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CDFB5F-ED03-4162-8BF8-C7652201C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979AEC-3D32-47A7-82F8-3D1D4AA949A7}"/>
              </a:ext>
            </a:extLst>
          </p:cNvPr>
          <p:cNvSpPr/>
          <p:nvPr/>
        </p:nvSpPr>
        <p:spPr>
          <a:xfrm>
            <a:off x="396629" y="370872"/>
            <a:ext cx="1915633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GST</a:t>
            </a:r>
            <a:r>
              <a:rPr lang="ko-KR" altLang="en-US" dirty="0"/>
              <a:t> 결제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30CAD-784F-483E-9A0C-90939ADB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59" y="272143"/>
            <a:ext cx="3073552" cy="6313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5FC53-A574-4166-9689-67D25170118D}"/>
              </a:ext>
            </a:extLst>
          </p:cNvPr>
          <p:cNvSpPr txBox="1"/>
          <p:nvPr/>
        </p:nvSpPr>
        <p:spPr>
          <a:xfrm>
            <a:off x="2779259" y="4632325"/>
            <a:ext cx="91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NFT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7A2B3D-0403-439B-90A8-0785133CED9E}"/>
              </a:ext>
            </a:extLst>
          </p:cNvPr>
          <p:cNvSpPr/>
          <p:nvPr/>
        </p:nvSpPr>
        <p:spPr>
          <a:xfrm>
            <a:off x="6376582" y="407533"/>
            <a:ext cx="3657600" cy="590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B4AFB2-5B0D-4FD2-BE9C-CCAD46EC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78" y="115267"/>
            <a:ext cx="3596704" cy="1721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2B8D65-189A-42DB-B61F-D9C873D4D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32" y="1864337"/>
            <a:ext cx="936171" cy="36786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ECB7D8-645E-46B9-9835-28C2051F4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63" y="5619032"/>
            <a:ext cx="3883838" cy="798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D7C578-E386-4D9F-B1E8-DC5F5A46999A}"/>
              </a:ext>
            </a:extLst>
          </p:cNvPr>
          <p:cNvSpPr txBox="1"/>
          <p:nvPr/>
        </p:nvSpPr>
        <p:spPr>
          <a:xfrm>
            <a:off x="7411268" y="2193110"/>
            <a:ext cx="2173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코고스쿨</a:t>
            </a:r>
            <a:r>
              <a:rPr lang="en-US" altLang="ko-KR" sz="1000" b="1" dirty="0"/>
              <a:t>NFT GST</a:t>
            </a:r>
            <a:r>
              <a:rPr lang="ko-KR" altLang="en-US" sz="1000" b="1" dirty="0"/>
              <a:t>로 구매하기</a:t>
            </a:r>
            <a:endParaRPr lang="en-US" altLang="ko-KR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19E59-3A2C-4825-B727-DCC3CB70BBAB}"/>
              </a:ext>
            </a:extLst>
          </p:cNvPr>
          <p:cNvSpPr txBox="1"/>
          <p:nvPr/>
        </p:nvSpPr>
        <p:spPr>
          <a:xfrm>
            <a:off x="7392453" y="2426082"/>
            <a:ext cx="2343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1COGO = 10,000 GST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309B7-DD2E-4200-8771-D6E3BC86E6D3}"/>
              </a:ext>
            </a:extLst>
          </p:cNvPr>
          <p:cNvSpPr txBox="1"/>
          <p:nvPr/>
        </p:nvSpPr>
        <p:spPr>
          <a:xfrm>
            <a:off x="7415065" y="2771311"/>
            <a:ext cx="207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인 최대 구매수량 </a:t>
            </a:r>
            <a:r>
              <a:rPr lang="en-US" altLang="ko-KR" sz="900" dirty="0"/>
              <a:t>10COGO </a:t>
            </a:r>
          </a:p>
          <a:p>
            <a:r>
              <a:rPr lang="en-US" altLang="ko-KR" sz="900" dirty="0"/>
              <a:t>4COGO </a:t>
            </a:r>
            <a:r>
              <a:rPr lang="ko-KR" altLang="en-US" sz="900" dirty="0"/>
              <a:t>구매 시 </a:t>
            </a:r>
            <a:r>
              <a:rPr lang="en-US" altLang="ko-KR" sz="900" dirty="0"/>
              <a:t>1COGO </a:t>
            </a:r>
            <a:r>
              <a:rPr lang="ko-KR" altLang="en-US" sz="900" dirty="0"/>
              <a:t>무료 지급</a:t>
            </a:r>
            <a:endParaRPr lang="en-US" altLang="ko-KR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1A737-14F3-4354-8BB0-BFEB900DA380}"/>
              </a:ext>
            </a:extLst>
          </p:cNvPr>
          <p:cNvSpPr/>
          <p:nvPr/>
        </p:nvSpPr>
        <p:spPr>
          <a:xfrm>
            <a:off x="7411268" y="3235758"/>
            <a:ext cx="2343982" cy="35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NFT</a:t>
            </a:r>
            <a:r>
              <a:rPr lang="ko-KR" altLang="en-US" sz="1050" dirty="0"/>
              <a:t>를 지급받을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07BAA-359C-4761-B145-D65AEBDA96E9}"/>
              </a:ext>
            </a:extLst>
          </p:cNvPr>
          <p:cNvSpPr txBox="1"/>
          <p:nvPr/>
        </p:nvSpPr>
        <p:spPr>
          <a:xfrm>
            <a:off x="10121753" y="3130403"/>
            <a:ext cx="2337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모두 필수 </a:t>
            </a:r>
            <a:r>
              <a:rPr lang="ko-KR" altLang="en-US" sz="1200" dirty="0" err="1">
                <a:solidFill>
                  <a:srgbClr val="FF0000"/>
                </a:solidFill>
              </a:rPr>
              <a:t>입력값임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총 결제금액 및 </a:t>
            </a:r>
            <a:r>
              <a:rPr lang="en-US" altLang="ko-KR" sz="1200" dirty="0">
                <a:solidFill>
                  <a:srgbClr val="FF0000"/>
                </a:solidFill>
              </a:rPr>
              <a:t>NFT </a:t>
            </a:r>
            <a:r>
              <a:rPr lang="ko-KR" altLang="en-US" sz="1200" dirty="0">
                <a:solidFill>
                  <a:srgbClr val="FF0000"/>
                </a:solidFill>
              </a:rPr>
              <a:t>지급수량은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선택에 따라 자동으로 생성됨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8CAE3-A1E9-48C8-8F82-876420ABBC55}"/>
              </a:ext>
            </a:extLst>
          </p:cNvPr>
          <p:cNvSpPr/>
          <p:nvPr/>
        </p:nvSpPr>
        <p:spPr>
          <a:xfrm>
            <a:off x="7415065" y="3914651"/>
            <a:ext cx="1014251" cy="22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구매수량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9B6332-701A-4C8B-B695-E9C53AAB1369}"/>
              </a:ext>
            </a:extLst>
          </p:cNvPr>
          <p:cNvCxnSpPr>
            <a:cxnSpLocks/>
          </p:cNvCxnSpPr>
          <p:nvPr/>
        </p:nvCxnSpPr>
        <p:spPr>
          <a:xfrm>
            <a:off x="8574955" y="4177641"/>
            <a:ext cx="1220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F3A64D-D12A-4866-B1F4-5F6FD410A9E1}"/>
              </a:ext>
            </a:extLst>
          </p:cNvPr>
          <p:cNvSpPr txBox="1"/>
          <p:nvPr/>
        </p:nvSpPr>
        <p:spPr>
          <a:xfrm>
            <a:off x="8861567" y="3847488"/>
            <a:ext cx="4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B3B2074-CAC6-4B74-89A4-EA61983E7CCE}"/>
              </a:ext>
            </a:extLst>
          </p:cNvPr>
          <p:cNvSpPr/>
          <p:nvPr/>
        </p:nvSpPr>
        <p:spPr>
          <a:xfrm rot="10800000">
            <a:off x="9444841" y="3948305"/>
            <a:ext cx="245191" cy="206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90261-4992-441B-BFDC-3A9C92AF711C}"/>
              </a:ext>
            </a:extLst>
          </p:cNvPr>
          <p:cNvSpPr txBox="1"/>
          <p:nvPr/>
        </p:nvSpPr>
        <p:spPr>
          <a:xfrm>
            <a:off x="7418616" y="4173628"/>
            <a:ext cx="1634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총 결제금액 </a:t>
            </a:r>
            <a:r>
              <a:rPr lang="en-US" altLang="ko-KR" sz="1000" dirty="0"/>
              <a:t>: 40,000 GST</a:t>
            </a:r>
          </a:p>
          <a:p>
            <a:r>
              <a:rPr lang="en-US" altLang="ko-KR" sz="1000" dirty="0"/>
              <a:t>NFT </a:t>
            </a:r>
            <a:r>
              <a:rPr lang="ko-KR" altLang="en-US" sz="1000" dirty="0"/>
              <a:t>지급 수량 </a:t>
            </a:r>
            <a:r>
              <a:rPr lang="en-US" altLang="ko-KR" sz="1000" dirty="0"/>
              <a:t>: 5</a:t>
            </a:r>
            <a:r>
              <a:rPr lang="ko-KR" altLang="en-US" sz="1000" dirty="0"/>
              <a:t>개 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AC4D9B-73FB-4F58-BAE2-3C307387DBE4}"/>
              </a:ext>
            </a:extLst>
          </p:cNvPr>
          <p:cNvSpPr/>
          <p:nvPr/>
        </p:nvSpPr>
        <p:spPr>
          <a:xfrm>
            <a:off x="7460047" y="5019892"/>
            <a:ext cx="2223445" cy="469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527394-841F-4CAB-A0BC-27EAD6072472}"/>
              </a:ext>
            </a:extLst>
          </p:cNvPr>
          <p:cNvSpPr txBox="1"/>
          <p:nvPr/>
        </p:nvSpPr>
        <p:spPr>
          <a:xfrm>
            <a:off x="7411268" y="4580939"/>
            <a:ext cx="23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&gt; 5</a:t>
            </a:r>
            <a:r>
              <a:rPr lang="ko-KR" altLang="en-US" sz="900" dirty="0"/>
              <a:t>월 </a:t>
            </a:r>
            <a:r>
              <a:rPr lang="en-US" altLang="ko-KR" sz="900" dirty="0"/>
              <a:t>31</a:t>
            </a:r>
            <a:r>
              <a:rPr lang="ko-KR" altLang="en-US" sz="900" dirty="0"/>
              <a:t>일 </a:t>
            </a:r>
            <a:r>
              <a:rPr lang="ko-KR" altLang="en-US" sz="900" dirty="0" err="1"/>
              <a:t>카이카스</a:t>
            </a:r>
            <a:r>
              <a:rPr lang="ko-KR" altLang="en-US" sz="900" dirty="0"/>
              <a:t> 지갑으로 지급</a:t>
            </a:r>
            <a:r>
              <a:rPr lang="en-US" altLang="ko-KR" sz="900" dirty="0"/>
              <a:t> </a:t>
            </a:r>
            <a:endParaRPr lang="ko-KR" altLang="en-US" sz="900" dirty="0"/>
          </a:p>
          <a:p>
            <a:r>
              <a:rPr lang="en-US" altLang="ko-KR" sz="900" dirty="0"/>
              <a:t>&gt; 5</a:t>
            </a:r>
            <a:r>
              <a:rPr lang="ko-KR" altLang="en-US" sz="900" dirty="0"/>
              <a:t>월 </a:t>
            </a:r>
            <a:r>
              <a:rPr lang="en-US" altLang="ko-KR" sz="900" dirty="0"/>
              <a:t>30</a:t>
            </a:r>
            <a:r>
              <a:rPr lang="ko-KR" altLang="en-US" sz="900" dirty="0"/>
              <a:t>일 이후 환불 불가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B605E8-CC3D-4BE5-A1FD-3BC83B6033B1}"/>
              </a:ext>
            </a:extLst>
          </p:cNvPr>
          <p:cNvCxnSpPr/>
          <p:nvPr/>
        </p:nvCxnSpPr>
        <p:spPr>
          <a:xfrm>
            <a:off x="7339503" y="2193110"/>
            <a:ext cx="2694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5FE467-8E15-4939-A721-3CBBF4905403}"/>
              </a:ext>
            </a:extLst>
          </p:cNvPr>
          <p:cNvCxnSpPr/>
          <p:nvPr/>
        </p:nvCxnSpPr>
        <p:spPr>
          <a:xfrm>
            <a:off x="8683770" y="1864337"/>
            <a:ext cx="0" cy="3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14B263-F23E-4CEC-97D0-3E06D0D1E760}"/>
              </a:ext>
            </a:extLst>
          </p:cNvPr>
          <p:cNvSpPr txBox="1"/>
          <p:nvPr/>
        </p:nvSpPr>
        <p:spPr>
          <a:xfrm>
            <a:off x="8945778" y="1914772"/>
            <a:ext cx="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구매현황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32E6F1-9D3E-4A9F-A7DE-A1C585E2B618}"/>
              </a:ext>
            </a:extLst>
          </p:cNvPr>
          <p:cNvSpPr txBox="1"/>
          <p:nvPr/>
        </p:nvSpPr>
        <p:spPr>
          <a:xfrm>
            <a:off x="7550335" y="1902626"/>
            <a:ext cx="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GST </a:t>
            </a:r>
            <a:r>
              <a:rPr lang="ko-KR" altLang="en-US" sz="1200" b="1" dirty="0"/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42682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C1846-CE9C-4918-937D-03C6916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9A397-5D48-48FD-AE7A-32936D5B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7AE83-6FC9-40B0-A992-74E9A287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" y="-1"/>
            <a:ext cx="4038808" cy="68349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43F174-FF46-4CC2-B90B-DF387CE17848}"/>
              </a:ext>
            </a:extLst>
          </p:cNvPr>
          <p:cNvSpPr/>
          <p:nvPr/>
        </p:nvSpPr>
        <p:spPr>
          <a:xfrm>
            <a:off x="1333500" y="5054600"/>
            <a:ext cx="2933700" cy="787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6418A-B075-4005-BEDF-AD4EC463F6B4}"/>
              </a:ext>
            </a:extLst>
          </p:cNvPr>
          <p:cNvSpPr txBox="1"/>
          <p:nvPr/>
        </p:nvSpPr>
        <p:spPr>
          <a:xfrm>
            <a:off x="4210050" y="203994"/>
            <a:ext cx="37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구매하기 클릭 시 </a:t>
            </a:r>
            <a:endParaRPr lang="en-US" altLang="ko-KR" dirty="0"/>
          </a:p>
          <a:p>
            <a:r>
              <a:rPr lang="ko-KR" altLang="en-US" dirty="0"/>
              <a:t>다음의 팝업 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E9B325-1CBB-4E7B-9E0B-EB205CF4A64E}"/>
              </a:ext>
            </a:extLst>
          </p:cNvPr>
          <p:cNvSpPr/>
          <p:nvPr/>
        </p:nvSpPr>
        <p:spPr>
          <a:xfrm>
            <a:off x="4622800" y="838200"/>
            <a:ext cx="3327400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3A512F-B5A5-4945-A12B-E74365571B1E}"/>
              </a:ext>
            </a:extLst>
          </p:cNvPr>
          <p:cNvSpPr/>
          <p:nvPr/>
        </p:nvSpPr>
        <p:spPr>
          <a:xfrm>
            <a:off x="4724504" y="1940104"/>
            <a:ext cx="3111292" cy="734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입력한 </a:t>
            </a:r>
            <a:r>
              <a:rPr lang="ko-KR" altLang="en-US" dirty="0" err="1"/>
              <a:t>카이카스</a:t>
            </a:r>
            <a:r>
              <a:rPr lang="ko-KR" altLang="en-US" dirty="0"/>
              <a:t> 지갑 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0159C-A7DA-4E84-909E-6AFB16117F30}"/>
              </a:ext>
            </a:extLst>
          </p:cNvPr>
          <p:cNvSpPr txBox="1"/>
          <p:nvPr/>
        </p:nvSpPr>
        <p:spPr>
          <a:xfrm>
            <a:off x="4965700" y="144588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코고스쿨</a:t>
            </a:r>
            <a:r>
              <a:rPr lang="en-US" altLang="ko-KR" dirty="0"/>
              <a:t>NFT</a:t>
            </a:r>
            <a:r>
              <a:rPr lang="ko-KR" altLang="en-US" dirty="0"/>
              <a:t> </a:t>
            </a:r>
            <a:r>
              <a:rPr lang="en-US" altLang="ko-KR" dirty="0"/>
              <a:t>GST </a:t>
            </a:r>
            <a:r>
              <a:rPr lang="ko-KR" altLang="en-US" dirty="0"/>
              <a:t>구매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8A994-7687-4D31-965D-7811223AAA80}"/>
              </a:ext>
            </a:extLst>
          </p:cNvPr>
          <p:cNvSpPr txBox="1"/>
          <p:nvPr/>
        </p:nvSpPr>
        <p:spPr>
          <a:xfrm>
            <a:off x="5003800" y="2923997"/>
            <a:ext cx="2451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금액 </a:t>
            </a:r>
            <a:r>
              <a:rPr lang="en-US" altLang="ko-KR" sz="1100" dirty="0"/>
              <a:t>: 40,000GST</a:t>
            </a:r>
          </a:p>
          <a:p>
            <a:endParaRPr lang="en-US" altLang="ko-KR" sz="1100" dirty="0"/>
          </a:p>
          <a:p>
            <a:r>
              <a:rPr lang="ko-KR" altLang="en-US" sz="1100" dirty="0"/>
              <a:t>구매 수량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ko-KR" altLang="en-US" sz="1100" dirty="0"/>
              <a:t>무료 지급 수량 </a:t>
            </a:r>
            <a:r>
              <a:rPr lang="en-US" altLang="ko-KR" sz="1100" dirty="0"/>
              <a:t>: 1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55F28F-BEF5-46AB-A6CD-266B15406FC6}"/>
              </a:ext>
            </a:extLst>
          </p:cNvPr>
          <p:cNvSpPr/>
          <p:nvPr/>
        </p:nvSpPr>
        <p:spPr>
          <a:xfrm>
            <a:off x="5194300" y="4394200"/>
            <a:ext cx="2082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62330-BDA5-458D-BF11-90247C6C5AD9}"/>
              </a:ext>
            </a:extLst>
          </p:cNvPr>
          <p:cNvSpPr txBox="1"/>
          <p:nvPr/>
        </p:nvSpPr>
        <p:spPr>
          <a:xfrm>
            <a:off x="5232608" y="5696634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결제비밀번호 입력</a:t>
            </a:r>
            <a:r>
              <a:rPr lang="en-US" altLang="ko-KR" dirty="0"/>
              <a:t>”</a:t>
            </a:r>
          </a:p>
          <a:p>
            <a:endParaRPr lang="en-US" altLang="ko-KR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7A15FDE-21D0-487B-9F17-A8575A3457D7}"/>
              </a:ext>
            </a:extLst>
          </p:cNvPr>
          <p:cNvSpPr/>
          <p:nvPr/>
        </p:nvSpPr>
        <p:spPr>
          <a:xfrm>
            <a:off x="6159500" y="5189538"/>
            <a:ext cx="266700" cy="39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8A1C550-BEA8-45D6-A929-4039A576A1F8}"/>
              </a:ext>
            </a:extLst>
          </p:cNvPr>
          <p:cNvSpPr/>
          <p:nvPr/>
        </p:nvSpPr>
        <p:spPr>
          <a:xfrm>
            <a:off x="6159500" y="6060733"/>
            <a:ext cx="266700" cy="398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E81AF-40EA-4678-A416-9AA92495DB86}"/>
              </a:ext>
            </a:extLst>
          </p:cNvPr>
          <p:cNvSpPr txBox="1"/>
          <p:nvPr/>
        </p:nvSpPr>
        <p:spPr>
          <a:xfrm>
            <a:off x="5232608" y="6459195"/>
            <a:ext cx="320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구매성공</a:t>
            </a:r>
            <a:r>
              <a:rPr lang="en-US" altLang="ko-KR" dirty="0"/>
              <a:t>!” </a:t>
            </a:r>
            <a:r>
              <a:rPr lang="ko-KR" altLang="en-US" dirty="0"/>
              <a:t>팝업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551B0-A533-4E64-B93D-351EA2AE70C6}"/>
              </a:ext>
            </a:extLst>
          </p:cNvPr>
          <p:cNvSpPr txBox="1"/>
          <p:nvPr/>
        </p:nvSpPr>
        <p:spPr>
          <a:xfrm>
            <a:off x="8382000" y="1705341"/>
            <a:ext cx="36449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GST </a:t>
            </a:r>
            <a:r>
              <a:rPr lang="ko-KR" altLang="en-US" dirty="0"/>
              <a:t>내역에</a:t>
            </a:r>
            <a:r>
              <a:rPr lang="en-US" altLang="ko-KR" dirty="0"/>
              <a:t> </a:t>
            </a:r>
            <a:r>
              <a:rPr lang="ko-KR" altLang="en-US" dirty="0"/>
              <a:t>다음으로 표기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출금       </a:t>
            </a:r>
            <a:r>
              <a:rPr lang="ko-KR" altLang="en-US" sz="1100" dirty="0" err="1"/>
              <a:t>코고스쿨</a:t>
            </a:r>
            <a:r>
              <a:rPr lang="en-US" altLang="ko-KR" sz="1100" dirty="0"/>
              <a:t>NFT </a:t>
            </a:r>
            <a:r>
              <a:rPr lang="ko-KR" altLang="en-US" sz="1100" dirty="0"/>
              <a:t>구매       </a:t>
            </a:r>
            <a:r>
              <a:rPr lang="en-US" altLang="ko-KR" sz="1100" dirty="0"/>
              <a:t>40,000GST </a:t>
            </a:r>
          </a:p>
          <a:p>
            <a:r>
              <a:rPr lang="ko-KR" altLang="en-US" sz="1100" dirty="0"/>
              <a:t>                                                완료</a:t>
            </a:r>
            <a:endParaRPr lang="en-US" altLang="ko-KR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8649B6-A2E2-4D5C-82F0-03EC9E600361}"/>
              </a:ext>
            </a:extLst>
          </p:cNvPr>
          <p:cNvSpPr/>
          <p:nvPr/>
        </p:nvSpPr>
        <p:spPr>
          <a:xfrm>
            <a:off x="8166100" y="2197784"/>
            <a:ext cx="3670300" cy="477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804D6-6CB5-4C6E-A19A-35EB20FCA2A4}"/>
              </a:ext>
            </a:extLst>
          </p:cNvPr>
          <p:cNvSpPr txBox="1"/>
          <p:nvPr/>
        </p:nvSpPr>
        <p:spPr>
          <a:xfrm>
            <a:off x="5378450" y="861904"/>
            <a:ext cx="226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GST PAY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2568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9D21-C47F-43B5-98DE-F9B6F78F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8F6C9-10E8-4F21-8E68-5FE3122D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C67FCE-880B-4464-8FF8-2403E3747CA9}"/>
              </a:ext>
            </a:extLst>
          </p:cNvPr>
          <p:cNvSpPr/>
          <p:nvPr/>
        </p:nvSpPr>
        <p:spPr>
          <a:xfrm>
            <a:off x="392278" y="657094"/>
            <a:ext cx="3657600" cy="590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716AF8-ED61-43BD-867B-AB0A8804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7" y="558767"/>
            <a:ext cx="3733593" cy="1418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BECDFE-4030-4483-AB6A-8C86BA38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2" y="2004037"/>
            <a:ext cx="936171" cy="3678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197FF-372F-4BE6-8411-3560F45C3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9" y="5784496"/>
            <a:ext cx="3883838" cy="79841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A3D8A40-04EA-4515-A1C2-6EDA4DD74E49}"/>
              </a:ext>
            </a:extLst>
          </p:cNvPr>
          <p:cNvCxnSpPr/>
          <p:nvPr/>
        </p:nvCxnSpPr>
        <p:spPr>
          <a:xfrm>
            <a:off x="1294303" y="2332810"/>
            <a:ext cx="2694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840816-957F-4B3A-8984-414B2FE3DC4C}"/>
              </a:ext>
            </a:extLst>
          </p:cNvPr>
          <p:cNvCxnSpPr/>
          <p:nvPr/>
        </p:nvCxnSpPr>
        <p:spPr>
          <a:xfrm>
            <a:off x="2638570" y="2004037"/>
            <a:ext cx="0" cy="3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FFBF17-C02C-43B9-BD34-863EFFEA080E}"/>
              </a:ext>
            </a:extLst>
          </p:cNvPr>
          <p:cNvSpPr txBox="1"/>
          <p:nvPr/>
        </p:nvSpPr>
        <p:spPr>
          <a:xfrm>
            <a:off x="2900578" y="2054472"/>
            <a:ext cx="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구매현황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57400-53C1-4FD6-A200-A0880F39B1D9}"/>
              </a:ext>
            </a:extLst>
          </p:cNvPr>
          <p:cNvSpPr txBox="1"/>
          <p:nvPr/>
        </p:nvSpPr>
        <p:spPr>
          <a:xfrm>
            <a:off x="1505135" y="2042326"/>
            <a:ext cx="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GST </a:t>
            </a:r>
            <a:r>
              <a:rPr lang="ko-KR" altLang="en-US" sz="1200" dirty="0"/>
              <a:t>구매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2EB519-A171-4D76-8AA1-6DC743F6A411}"/>
              </a:ext>
            </a:extLst>
          </p:cNvPr>
          <p:cNvSpPr/>
          <p:nvPr/>
        </p:nvSpPr>
        <p:spPr>
          <a:xfrm>
            <a:off x="1384508" y="328089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구매 수량 </a:t>
            </a:r>
            <a:r>
              <a:rPr lang="en-US" altLang="ko-KR" sz="1200" dirty="0"/>
              <a:t>: 6</a:t>
            </a:r>
            <a:r>
              <a:rPr lang="ko-KR" altLang="en-US" sz="1200" dirty="0"/>
              <a:t>개</a:t>
            </a:r>
            <a:br>
              <a:rPr lang="en-US" altLang="ko-KR" sz="1200" dirty="0"/>
            </a:br>
            <a:r>
              <a:rPr lang="ko-KR" altLang="en-US" sz="1200" dirty="0"/>
              <a:t>무료 지급 수량 </a:t>
            </a:r>
            <a:r>
              <a:rPr lang="en-US" altLang="ko-KR" sz="1200" dirty="0"/>
              <a:t>: 1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9ECEFA-2CB1-4C61-9DAB-955E50C0A0A3}"/>
              </a:ext>
            </a:extLst>
          </p:cNvPr>
          <p:cNvSpPr/>
          <p:nvPr/>
        </p:nvSpPr>
        <p:spPr>
          <a:xfrm>
            <a:off x="1369271" y="2405862"/>
            <a:ext cx="244999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입력한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지갑 주소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4B023C-C42B-47AE-A46B-ADBD8A3F3F3E}"/>
              </a:ext>
            </a:extLst>
          </p:cNvPr>
          <p:cNvSpPr txBox="1"/>
          <p:nvPr/>
        </p:nvSpPr>
        <p:spPr>
          <a:xfrm>
            <a:off x="1369271" y="4040861"/>
            <a:ext cx="2544743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구매 상세내역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050" dirty="0"/>
              <a:t>2022.05.03 13:00 40,000GST </a:t>
            </a:r>
          </a:p>
          <a:p>
            <a:endParaRPr lang="en-US" altLang="ko-KR" sz="1050" dirty="0"/>
          </a:p>
          <a:p>
            <a:r>
              <a:rPr lang="en-US" altLang="ko-KR" sz="1050" dirty="0"/>
              <a:t>2022.05.04 11:38 20,000GST </a:t>
            </a:r>
          </a:p>
          <a:p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DADFD7-CC64-407C-813B-6BD49853DE2E}"/>
              </a:ext>
            </a:extLst>
          </p:cNvPr>
          <p:cNvSpPr/>
          <p:nvPr/>
        </p:nvSpPr>
        <p:spPr>
          <a:xfrm>
            <a:off x="1294303" y="3280890"/>
            <a:ext cx="2789721" cy="658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9BC014-8BBC-491D-A392-2D2AD8975F5E}"/>
              </a:ext>
            </a:extLst>
          </p:cNvPr>
          <p:cNvSpPr txBox="1"/>
          <p:nvPr/>
        </p:nvSpPr>
        <p:spPr>
          <a:xfrm>
            <a:off x="4199366" y="3332075"/>
            <a:ext cx="3430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200" dirty="0"/>
              <a:t>TOTAL </a:t>
            </a:r>
            <a:r>
              <a:rPr lang="ko-KR" altLang="en-US" sz="1200" dirty="0"/>
              <a:t>구매한 수량 기입</a:t>
            </a:r>
            <a:endParaRPr lang="en-US" altLang="ko-KR" sz="1200" dirty="0"/>
          </a:p>
          <a:p>
            <a:r>
              <a:rPr lang="en-US" altLang="ko-KR" sz="1200" dirty="0"/>
              <a:t>2) 4</a:t>
            </a:r>
            <a:r>
              <a:rPr lang="ko-KR" altLang="en-US" sz="1200" dirty="0"/>
              <a:t>개 단위로 무료지급 수량에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지급 됨 표기</a:t>
            </a:r>
            <a:endParaRPr lang="en-US" altLang="ko-KR" sz="1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84763-1F36-4349-BCB5-859490866B9C}"/>
              </a:ext>
            </a:extLst>
          </p:cNvPr>
          <p:cNvSpPr txBox="1"/>
          <p:nvPr/>
        </p:nvSpPr>
        <p:spPr>
          <a:xfrm>
            <a:off x="4199365" y="4565857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결제금액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날짜와 시간 노출</a:t>
            </a:r>
            <a:endParaRPr lang="en-US" altLang="ko-KR" sz="1100" dirty="0"/>
          </a:p>
          <a:p>
            <a:r>
              <a:rPr lang="ko-KR" altLang="en-US" sz="1100" dirty="0"/>
              <a:t>오래된 순으로 상위</a:t>
            </a:r>
            <a:endParaRPr lang="en-US" altLang="ko-KR" sz="11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0BFA5-6BE5-44BC-AFBF-27977354DD2D}"/>
              </a:ext>
            </a:extLst>
          </p:cNvPr>
          <p:cNvSpPr/>
          <p:nvPr/>
        </p:nvSpPr>
        <p:spPr>
          <a:xfrm>
            <a:off x="1316716" y="4044368"/>
            <a:ext cx="2789721" cy="13952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FA5CC-6C26-44A1-B246-FC61E8BB6F6C}"/>
              </a:ext>
            </a:extLst>
          </p:cNvPr>
          <p:cNvSpPr txBox="1"/>
          <p:nvPr/>
        </p:nvSpPr>
        <p:spPr>
          <a:xfrm>
            <a:off x="1012762" y="189434"/>
            <a:ext cx="349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구매 내역이 </a:t>
            </a:r>
            <a:r>
              <a:rPr lang="ko-KR" altLang="en-US" sz="2000" b="1" dirty="0" err="1"/>
              <a:t>있을때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FCD43-876D-4503-88CD-34FAB77517F0}"/>
              </a:ext>
            </a:extLst>
          </p:cNvPr>
          <p:cNvSpPr txBox="1"/>
          <p:nvPr/>
        </p:nvSpPr>
        <p:spPr>
          <a:xfrm>
            <a:off x="8358230" y="280927"/>
            <a:ext cx="349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구매 내역이 </a:t>
            </a:r>
            <a:r>
              <a:rPr lang="ko-KR" altLang="en-US" sz="2000" b="1" dirty="0" err="1"/>
              <a:t>없을때</a:t>
            </a:r>
            <a:endParaRPr lang="ko-KR" altLang="en-US" sz="2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D863FC-73EB-4EEB-BF5D-69060BE8F820}"/>
              </a:ext>
            </a:extLst>
          </p:cNvPr>
          <p:cNvSpPr/>
          <p:nvPr/>
        </p:nvSpPr>
        <p:spPr>
          <a:xfrm>
            <a:off x="7821778" y="809494"/>
            <a:ext cx="3657600" cy="590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CA952DA-E652-4D10-9258-F28B7BD7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77" y="711167"/>
            <a:ext cx="3733593" cy="141802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B2DBE0-B429-4797-BB70-B66D871B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32" y="2156437"/>
            <a:ext cx="936171" cy="367860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CEE4A8A-48D4-495E-B3BF-8D47EC681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59" y="5936896"/>
            <a:ext cx="3883838" cy="798419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480479-7A6F-43DF-B9BB-2E7D272D6A24}"/>
              </a:ext>
            </a:extLst>
          </p:cNvPr>
          <p:cNvCxnSpPr/>
          <p:nvPr/>
        </p:nvCxnSpPr>
        <p:spPr>
          <a:xfrm>
            <a:off x="8723803" y="2485210"/>
            <a:ext cx="2694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DF747E4-1EEC-4FC5-8299-0A5DD4593725}"/>
              </a:ext>
            </a:extLst>
          </p:cNvPr>
          <p:cNvCxnSpPr/>
          <p:nvPr/>
        </p:nvCxnSpPr>
        <p:spPr>
          <a:xfrm>
            <a:off x="10068070" y="2156437"/>
            <a:ext cx="0" cy="3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807532-4BB2-4E13-AFBA-25C06AAB2075}"/>
              </a:ext>
            </a:extLst>
          </p:cNvPr>
          <p:cNvSpPr txBox="1"/>
          <p:nvPr/>
        </p:nvSpPr>
        <p:spPr>
          <a:xfrm>
            <a:off x="10330078" y="2206872"/>
            <a:ext cx="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구매현황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C7E2BD-4DCF-4AAA-AD34-C520F496DB08}"/>
              </a:ext>
            </a:extLst>
          </p:cNvPr>
          <p:cNvSpPr txBox="1"/>
          <p:nvPr/>
        </p:nvSpPr>
        <p:spPr>
          <a:xfrm>
            <a:off x="8934635" y="2194726"/>
            <a:ext cx="93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GST </a:t>
            </a:r>
            <a:r>
              <a:rPr lang="ko-KR" altLang="en-US" sz="1200" dirty="0"/>
              <a:t>구매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0A14E1-1D78-45D5-A3C1-D525F9CD79BF}"/>
              </a:ext>
            </a:extLst>
          </p:cNvPr>
          <p:cNvSpPr txBox="1"/>
          <p:nvPr/>
        </p:nvSpPr>
        <p:spPr>
          <a:xfrm>
            <a:off x="9232900" y="3120358"/>
            <a:ext cx="195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구매내역이 </a:t>
            </a:r>
            <a:br>
              <a:rPr lang="en-US" altLang="ko-KR" dirty="0"/>
            </a:br>
            <a:r>
              <a:rPr lang="ko-KR" altLang="en-US" dirty="0"/>
              <a:t>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5251EB-256F-4D7B-9E47-CEDD3C4A2B47}"/>
              </a:ext>
            </a:extLst>
          </p:cNvPr>
          <p:cNvSpPr txBox="1"/>
          <p:nvPr/>
        </p:nvSpPr>
        <p:spPr>
          <a:xfrm>
            <a:off x="1246947" y="2828892"/>
            <a:ext cx="23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&gt; 5</a:t>
            </a:r>
            <a:r>
              <a:rPr lang="ko-KR" altLang="en-US" sz="900" dirty="0"/>
              <a:t>월 </a:t>
            </a:r>
            <a:r>
              <a:rPr lang="en-US" altLang="ko-KR" sz="900" dirty="0"/>
              <a:t>31</a:t>
            </a:r>
            <a:r>
              <a:rPr lang="ko-KR" altLang="en-US" sz="900" dirty="0"/>
              <a:t>일 </a:t>
            </a:r>
            <a:r>
              <a:rPr lang="ko-KR" altLang="en-US" sz="900" dirty="0" err="1"/>
              <a:t>카이카스</a:t>
            </a:r>
            <a:r>
              <a:rPr lang="ko-KR" altLang="en-US" sz="900" dirty="0"/>
              <a:t> 지갑으로 지급</a:t>
            </a:r>
            <a:r>
              <a:rPr lang="en-US" altLang="ko-KR" sz="900" dirty="0"/>
              <a:t> </a:t>
            </a:r>
            <a:endParaRPr lang="ko-KR" altLang="en-US" sz="900" dirty="0"/>
          </a:p>
          <a:p>
            <a:r>
              <a:rPr lang="en-US" altLang="ko-KR" sz="900" dirty="0"/>
              <a:t>&gt; 5</a:t>
            </a:r>
            <a:r>
              <a:rPr lang="ko-KR" altLang="en-US" sz="900" dirty="0"/>
              <a:t>월 </a:t>
            </a:r>
            <a:r>
              <a:rPr lang="en-US" altLang="ko-KR" sz="900" dirty="0"/>
              <a:t>30</a:t>
            </a:r>
            <a:r>
              <a:rPr lang="ko-KR" altLang="en-US" sz="900" dirty="0"/>
              <a:t>일 이후 환불 불가</a:t>
            </a:r>
          </a:p>
        </p:txBody>
      </p:sp>
    </p:spTree>
    <p:extLst>
      <p:ext uri="{BB962C8B-B14F-4D97-AF65-F5344CB8AC3E}">
        <p14:creationId xmlns:p14="http://schemas.microsoft.com/office/powerpoint/2010/main" val="258405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F0252-858F-47E8-BFCF-03B30F6F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0CC16-D94F-45DD-ACC3-F88270F3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14C30-222E-4A95-AE81-81CF8A850669}"/>
              </a:ext>
            </a:extLst>
          </p:cNvPr>
          <p:cNvSpPr txBox="1"/>
          <p:nvPr/>
        </p:nvSpPr>
        <p:spPr>
          <a:xfrm>
            <a:off x="2476500" y="2616299"/>
            <a:ext cx="802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관리자페이지에 기록 </a:t>
            </a:r>
            <a:r>
              <a:rPr lang="ko-KR" altLang="en-US" sz="2800" b="1" dirty="0" err="1"/>
              <a:t>남아야함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유저 전화번호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닉네임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구매내역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거래시간 </a:t>
            </a:r>
          </a:p>
        </p:txBody>
      </p:sp>
    </p:spTree>
    <p:extLst>
      <p:ext uri="{BB962C8B-B14F-4D97-AF65-F5344CB8AC3E}">
        <p14:creationId xmlns:p14="http://schemas.microsoft.com/office/powerpoint/2010/main" val="345510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228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</vt:lpstr>
      <vt:lpstr>  </vt:lpstr>
      <vt:lpstr>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5</cp:revision>
  <dcterms:created xsi:type="dcterms:W3CDTF">2022-05-03T04:36:39Z</dcterms:created>
  <dcterms:modified xsi:type="dcterms:W3CDTF">2022-05-03T05:31:21Z</dcterms:modified>
</cp:coreProperties>
</file>