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56" r:id="rId4"/>
    <p:sldId id="257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6B4F9-69E4-4BED-8ECF-F456C9F59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96D3A2-81D2-452D-BD61-549D79298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66178-4283-418E-8512-28ACD1D3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C766-DE33-42CE-A8B7-1F3D6875D9C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2BDB8-1C1A-4563-BB53-B2A5979D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B7FE8-0B79-4FB3-AFAB-F6C9D3B8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8024-C7DD-46CA-8160-1DC7F154A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11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A645C-DDE2-4C3D-B502-A25C4762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F21824-4E9C-4F44-A30E-5C3E50880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9009EE-CD32-481F-9E6D-1D2472A7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C766-DE33-42CE-A8B7-1F3D6875D9C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E8154-1AD5-4676-ADF6-2A4BD6A0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E6AE1-6FE9-4478-8D5B-38A5672B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8024-C7DD-46CA-8160-1DC7F154A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05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BFA399-8198-49E9-B4F5-190AED26C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4766F1-8120-43FE-8207-038B7A593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45F3A-0198-4624-AE90-930FBD2A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C766-DE33-42CE-A8B7-1F3D6875D9C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9DAE0-E7C5-404F-9BEA-F1771B63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41C2C-7F7F-495F-8DF3-4F60AAA7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8024-C7DD-46CA-8160-1DC7F154A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9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79EDE-755C-4A72-BF43-0FB6913A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5A688-340B-4FB1-8144-83CC90C33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96785F-D406-4C53-A1AC-6D38E87FB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C766-DE33-42CE-A8B7-1F3D6875D9C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0850A-F603-43AD-8CEF-2FBC205CF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16DA0-9153-4E31-A282-74C120C3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8024-C7DD-46CA-8160-1DC7F154A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9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EEA81-1953-48E9-9202-2DACDC1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555E98-A3E9-4FF4-8C2B-CE0844C3A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F2873-55C6-4D24-8084-A5B0DC45F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C766-DE33-42CE-A8B7-1F3D6875D9C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F219E-0B5C-431E-96C3-154F829EE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4F0112-89FF-4E4E-8D68-3DAAB20D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8024-C7DD-46CA-8160-1DC7F154A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C6395-62AC-4F31-9FCF-95DA0BF8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582B0-B695-401E-88BA-9949E4D72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C21795-7F5D-480F-84CC-72DB1E360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600C2-E10C-47E1-B637-8171C6D4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C766-DE33-42CE-A8B7-1F3D6875D9C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E019E0-F890-43E3-BFE0-B2385AB9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77BD2-C2B8-4E68-BD12-F0787A78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8024-C7DD-46CA-8160-1DC7F154A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49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AC45B-D225-47D7-8BCD-CFA56B9C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ACC524-01BC-40E5-9F7F-3E29E5FB4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DD51EA-C672-4B75-9C80-385A56C32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01B29-E89E-44A6-9931-641C816A0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3279FC-DE34-48FE-9075-94A364048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CD2DA5-8337-453A-9415-C43F0DEA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C766-DE33-42CE-A8B7-1F3D6875D9C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B681D4-5EDF-4737-B3B1-60964F26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2D57E7-08B5-41E3-940B-CEE9F376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8024-C7DD-46CA-8160-1DC7F154A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33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E1D957-989D-45CF-94FD-F4BF37FE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B13F3D-47ED-472D-B8F7-9E9DE95C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C766-DE33-42CE-A8B7-1F3D6875D9C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DC378A-50BA-4C71-95AE-9657D14D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528EAF-47A0-4DEE-8B91-569A0D31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8024-C7DD-46CA-8160-1DC7F154A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31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D68190-4777-4B84-B7A3-BD5A4EA9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C766-DE33-42CE-A8B7-1F3D6875D9C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50F22A2-DA86-4652-9B7D-BC2C983E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CE2CFD-0971-4C0B-869B-FD851AF9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8024-C7DD-46CA-8160-1DC7F154A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80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5E225-8031-4C3A-93F4-305D18BFD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AFEA7-2E3F-4996-86B0-4CAAEA392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6F21A2-5EAC-4E92-9110-4B2B8A588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DCD14C-38D6-43B4-B974-ECE26FFA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C766-DE33-42CE-A8B7-1F3D6875D9C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02DE3B-7C82-4F58-821F-EDEBF8AD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240B5D-AF0A-40E2-977D-46FC6C73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8024-C7DD-46CA-8160-1DC7F154A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60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630B1-F218-4A8B-BE1C-EBCBDFA6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6139DB-C14F-47AA-9BF1-632115CD5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23CDEF-DBF3-4147-8CAF-A4E730B1E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F3859C-EE9A-4968-9CAE-0FB9A24F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C766-DE33-42CE-A8B7-1F3D6875D9C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531CB2-4593-4AB8-B08F-A5D7DABD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8C8D7-CFB4-4CCD-9CB6-0211CEAC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D8024-C7DD-46CA-8160-1DC7F154A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23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5B90E3-6567-405E-97E7-2A9111D46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F2FCFD-159B-4F85-86ED-B06A16A3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BDB84D-5A93-4C29-B2BC-53064A5EE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4C766-DE33-42CE-A8B7-1F3D6875D9CA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691CA-8393-427E-82D0-C311DE08A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FB762-0C9B-4661-8EDC-BF7C419BF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D8024-C7DD-46CA-8160-1DC7F154A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8A128-8E5B-4F17-855A-0A084DAC0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63894E-6F14-40F6-B740-F1BC5D8B2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　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0BD08-B71E-4758-A043-3B65644D076D}"/>
              </a:ext>
            </a:extLst>
          </p:cNvPr>
          <p:cNvSpPr txBox="1"/>
          <p:nvPr/>
        </p:nvSpPr>
        <p:spPr>
          <a:xfrm>
            <a:off x="3086100" y="2986090"/>
            <a:ext cx="6525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/>
              <a:t>코고스쿨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NFT</a:t>
            </a:r>
            <a:r>
              <a:rPr lang="ko-KR" altLang="en-US" sz="3200" b="1" dirty="0"/>
              <a:t> </a:t>
            </a:r>
            <a:r>
              <a:rPr lang="ko-KR" altLang="en-US" sz="3200" b="1" dirty="0" err="1"/>
              <a:t>민팅페이지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(PC)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6506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479EA-EEFD-44B2-8559-4C88FF58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3BBE6F-B945-4D73-9EE5-E54DCD3D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B5A070-5AEE-4B14-96C3-2CF41A4A6230}"/>
              </a:ext>
            </a:extLst>
          </p:cNvPr>
          <p:cNvSpPr/>
          <p:nvPr/>
        </p:nvSpPr>
        <p:spPr>
          <a:xfrm>
            <a:off x="300941" y="914399"/>
            <a:ext cx="8576841" cy="5347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74ADA-60AA-4493-9EB2-1CE0F7723097}"/>
              </a:ext>
            </a:extLst>
          </p:cNvPr>
          <p:cNvSpPr txBox="1"/>
          <p:nvPr/>
        </p:nvSpPr>
        <p:spPr>
          <a:xfrm>
            <a:off x="2517494" y="2229066"/>
            <a:ext cx="4676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COGOSCHOOL PUBLIC TEST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68E5E-B53B-4101-BB39-0BF7C74E605A}"/>
              </a:ext>
            </a:extLst>
          </p:cNvPr>
          <p:cNvSpPr txBox="1"/>
          <p:nvPr/>
        </p:nvSpPr>
        <p:spPr>
          <a:xfrm>
            <a:off x="912953" y="2775769"/>
            <a:ext cx="75582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코고스쿨</a:t>
            </a:r>
            <a:r>
              <a:rPr lang="ko-KR" altLang="en-US" dirty="0"/>
              <a:t> </a:t>
            </a:r>
            <a:r>
              <a:rPr lang="ko-KR" altLang="en-US" dirty="0" err="1"/>
              <a:t>퍼블릭세일즈</a:t>
            </a:r>
            <a:r>
              <a:rPr lang="ko-KR" altLang="en-US" dirty="0"/>
              <a:t> </a:t>
            </a:r>
            <a:r>
              <a:rPr lang="ko-KR" altLang="en-US" dirty="0" err="1"/>
              <a:t>민팅참여는</a:t>
            </a:r>
            <a:r>
              <a:rPr lang="ko-KR" altLang="en-US" dirty="0"/>
              <a:t> 본 테스트를 통과해야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총 </a:t>
            </a:r>
            <a:r>
              <a:rPr lang="en-US" altLang="ko-KR" dirty="0"/>
              <a:t>10</a:t>
            </a:r>
            <a:r>
              <a:rPr lang="ko-KR" altLang="en-US" dirty="0"/>
              <a:t>문항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80</a:t>
            </a:r>
            <a:r>
              <a:rPr lang="ko-KR" altLang="en-US" dirty="0"/>
              <a:t>점 이상 득점 시 </a:t>
            </a:r>
            <a:r>
              <a:rPr lang="en-US" altLang="ko-KR" dirty="0"/>
              <a:t>PASS, 80</a:t>
            </a:r>
            <a:r>
              <a:rPr lang="ko-KR" altLang="en-US" dirty="0"/>
              <a:t>점 이하 </a:t>
            </a:r>
            <a:r>
              <a:rPr lang="ko-KR" altLang="en-US" dirty="0" err="1"/>
              <a:t>재응시</a:t>
            </a:r>
            <a:r>
              <a:rPr lang="ko-KR" altLang="en-US" dirty="0"/>
              <a:t> 가능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민팅성공</a:t>
            </a:r>
            <a:r>
              <a:rPr lang="ko-KR" altLang="en-US" dirty="0"/>
              <a:t> 후 </a:t>
            </a:r>
            <a:r>
              <a:rPr lang="ko-KR" altLang="en-US" dirty="0" err="1"/>
              <a:t>재응시</a:t>
            </a:r>
            <a:r>
              <a:rPr lang="ko-KR" altLang="en-US" dirty="0"/>
              <a:t> 불가</a:t>
            </a:r>
            <a:endParaRPr lang="en-US" altLang="ko-KR" dirty="0"/>
          </a:p>
          <a:p>
            <a:r>
              <a:rPr lang="en-US" altLang="ko-KR" dirty="0"/>
              <a:t>&gt; </a:t>
            </a:r>
            <a:r>
              <a:rPr lang="ko-KR" altLang="en-US" dirty="0" err="1"/>
              <a:t>코린이</a:t>
            </a:r>
            <a:r>
              <a:rPr lang="ko-KR" altLang="en-US" dirty="0"/>
              <a:t> </a:t>
            </a:r>
            <a:r>
              <a:rPr lang="ko-KR" altLang="en-US" dirty="0" err="1"/>
              <a:t>수준위</a:t>
            </a:r>
            <a:r>
              <a:rPr lang="ko-KR" altLang="en-US" dirty="0"/>
              <a:t> 최하위 난이도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9596A1B-01A0-4557-A12C-824EEF4248FD}"/>
              </a:ext>
            </a:extLst>
          </p:cNvPr>
          <p:cNvSpPr/>
          <p:nvPr/>
        </p:nvSpPr>
        <p:spPr>
          <a:xfrm>
            <a:off x="2974694" y="4757195"/>
            <a:ext cx="3121306" cy="949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응시하기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74CCF-D2BD-4F50-880B-7351BEFEAA1D}"/>
              </a:ext>
            </a:extLst>
          </p:cNvPr>
          <p:cNvSpPr txBox="1"/>
          <p:nvPr/>
        </p:nvSpPr>
        <p:spPr>
          <a:xfrm>
            <a:off x="9109276" y="1354238"/>
            <a:ext cx="30827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응시하기 클릭 시 </a:t>
            </a:r>
            <a:endParaRPr lang="en-US" altLang="ko-KR" sz="1400" dirty="0"/>
          </a:p>
          <a:p>
            <a:r>
              <a:rPr lang="ko-KR" altLang="en-US" sz="1400" dirty="0" err="1"/>
              <a:t>테스트응시</a:t>
            </a:r>
            <a:r>
              <a:rPr lang="ko-KR" altLang="en-US" sz="1400" dirty="0"/>
              <a:t> 페이지로 </a:t>
            </a:r>
            <a:r>
              <a:rPr lang="ko-KR" altLang="en-US" sz="1400" dirty="0" err="1"/>
              <a:t>넘어감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30</a:t>
            </a:r>
            <a:r>
              <a:rPr lang="ko-KR" altLang="en-US" sz="1400" dirty="0"/>
              <a:t>문항 제공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유저 당 </a:t>
            </a:r>
            <a:r>
              <a:rPr lang="en-US" altLang="ko-KR" sz="1400" dirty="0"/>
              <a:t>10</a:t>
            </a:r>
            <a:r>
              <a:rPr lang="ko-KR" altLang="en-US" sz="1400" dirty="0"/>
              <a:t>문항 랜덤 노출</a:t>
            </a:r>
            <a:endParaRPr lang="en-US" altLang="ko-KR" sz="1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848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45DFC-498B-4708-A539-B579FA6D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E84A19-DF91-40E1-9BCC-59E05911B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665561-39CA-41CD-91BE-D8ABC310FB07}"/>
              </a:ext>
            </a:extLst>
          </p:cNvPr>
          <p:cNvSpPr/>
          <p:nvPr/>
        </p:nvSpPr>
        <p:spPr>
          <a:xfrm>
            <a:off x="300941" y="914399"/>
            <a:ext cx="8576841" cy="5347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40A7-1B2F-4B7E-AC57-5CAF9CDE8ED3}"/>
              </a:ext>
            </a:extLst>
          </p:cNvPr>
          <p:cNvSpPr txBox="1"/>
          <p:nvPr/>
        </p:nvSpPr>
        <p:spPr>
          <a:xfrm>
            <a:off x="1458410" y="1504709"/>
            <a:ext cx="5613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Q1. </a:t>
            </a:r>
            <a:r>
              <a:rPr lang="ko-KR" altLang="en-US" dirty="0" err="1"/>
              <a:t>비트코인의</a:t>
            </a:r>
            <a:r>
              <a:rPr lang="ko-KR" altLang="en-US" dirty="0"/>
              <a:t> </a:t>
            </a:r>
            <a:r>
              <a:rPr lang="ko-KR" altLang="en-US" dirty="0" err="1"/>
              <a:t>토큰심볼은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B017615-CB33-4604-AAC2-33F7B3CBA772}"/>
              </a:ext>
            </a:extLst>
          </p:cNvPr>
          <p:cNvSpPr/>
          <p:nvPr/>
        </p:nvSpPr>
        <p:spPr>
          <a:xfrm>
            <a:off x="1053296" y="2453833"/>
            <a:ext cx="5798917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BTC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FDE0CAA-4800-4430-AC30-9CA7A1E726A8}"/>
              </a:ext>
            </a:extLst>
          </p:cNvPr>
          <p:cNvSpPr/>
          <p:nvPr/>
        </p:nvSpPr>
        <p:spPr>
          <a:xfrm>
            <a:off x="1053295" y="3413886"/>
            <a:ext cx="5798917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ETH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00D3C8-CED4-4470-92BF-30B38F0CE56F}"/>
              </a:ext>
            </a:extLst>
          </p:cNvPr>
          <p:cNvSpPr/>
          <p:nvPr/>
        </p:nvSpPr>
        <p:spPr>
          <a:xfrm>
            <a:off x="1053295" y="4373939"/>
            <a:ext cx="5798917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GST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7D1196B-99E7-4344-A994-00C25D573227}"/>
              </a:ext>
            </a:extLst>
          </p:cNvPr>
          <p:cNvSpPr/>
          <p:nvPr/>
        </p:nvSpPr>
        <p:spPr>
          <a:xfrm>
            <a:off x="1053295" y="5320437"/>
            <a:ext cx="5798917" cy="8565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LUNA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72448-7869-4343-AEB1-F1DF2FE33AE2}"/>
              </a:ext>
            </a:extLst>
          </p:cNvPr>
          <p:cNvSpPr txBox="1"/>
          <p:nvPr/>
        </p:nvSpPr>
        <p:spPr>
          <a:xfrm>
            <a:off x="9317620" y="2609837"/>
            <a:ext cx="26911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정답 클릭 시 </a:t>
            </a:r>
            <a:endParaRPr lang="en-US" altLang="ko-KR" sz="1400" dirty="0"/>
          </a:p>
          <a:p>
            <a:r>
              <a:rPr lang="ko-KR" altLang="en-US" sz="1400" dirty="0"/>
              <a:t>바로 다음 문항으로 </a:t>
            </a:r>
            <a:r>
              <a:rPr lang="ko-KR" altLang="en-US" sz="1400" dirty="0" err="1"/>
              <a:t>넘어감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총 </a:t>
            </a:r>
            <a:r>
              <a:rPr lang="en-US" altLang="ko-KR" sz="1400" dirty="0"/>
              <a:t>10</a:t>
            </a:r>
            <a:r>
              <a:rPr lang="ko-KR" altLang="en-US" sz="1400" dirty="0"/>
              <a:t>문항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66793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68358-76F4-4076-ABB7-7EA9E9C0D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6EEB5-EE34-4486-BDA0-72969BC18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2C4FAF-1CEE-49AD-AFDB-FDEE477625D7}"/>
              </a:ext>
            </a:extLst>
          </p:cNvPr>
          <p:cNvSpPr/>
          <p:nvPr/>
        </p:nvSpPr>
        <p:spPr>
          <a:xfrm>
            <a:off x="448280" y="176514"/>
            <a:ext cx="5324354" cy="3252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C0E5E-C565-44E8-ABB9-E1300308825B}"/>
              </a:ext>
            </a:extLst>
          </p:cNvPr>
          <p:cNvSpPr txBox="1"/>
          <p:nvPr/>
        </p:nvSpPr>
        <p:spPr>
          <a:xfrm>
            <a:off x="2268639" y="1073363"/>
            <a:ext cx="557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SCORE : 90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4823D21-D6D6-40FF-A05D-49E9BB71F424}"/>
              </a:ext>
            </a:extLst>
          </p:cNvPr>
          <p:cNvSpPr/>
          <p:nvPr/>
        </p:nvSpPr>
        <p:spPr>
          <a:xfrm>
            <a:off x="1759352" y="2262851"/>
            <a:ext cx="2299587" cy="56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MINT YOUR COGO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F1DDA0-5B8D-4238-91AB-B6D9DB605F32}"/>
              </a:ext>
            </a:extLst>
          </p:cNvPr>
          <p:cNvSpPr txBox="1"/>
          <p:nvPr/>
        </p:nvSpPr>
        <p:spPr>
          <a:xfrm>
            <a:off x="2372812" y="1500779"/>
            <a:ext cx="229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PASS</a:t>
            </a:r>
            <a:endParaRPr lang="ko-KR" altLang="en-US" sz="32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3F33BE-BD59-4BC6-B61D-E49B25E977B4}"/>
              </a:ext>
            </a:extLst>
          </p:cNvPr>
          <p:cNvSpPr/>
          <p:nvPr/>
        </p:nvSpPr>
        <p:spPr>
          <a:xfrm>
            <a:off x="448280" y="3475510"/>
            <a:ext cx="5324354" cy="3252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D370837-A9ED-4874-A139-BA9888277DE3}"/>
              </a:ext>
            </a:extLst>
          </p:cNvPr>
          <p:cNvSpPr/>
          <p:nvPr/>
        </p:nvSpPr>
        <p:spPr>
          <a:xfrm>
            <a:off x="1960663" y="5357221"/>
            <a:ext cx="2299587" cy="564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TEST</a:t>
            </a:r>
            <a:r>
              <a:rPr lang="ko-KR" altLang="en-US" dirty="0"/>
              <a:t> 재도전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0E1B6-549D-4ADB-8256-817D6848CEA5}"/>
              </a:ext>
            </a:extLst>
          </p:cNvPr>
          <p:cNvSpPr txBox="1"/>
          <p:nvPr/>
        </p:nvSpPr>
        <p:spPr>
          <a:xfrm>
            <a:off x="2372812" y="4516978"/>
            <a:ext cx="2299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FAIL</a:t>
            </a:r>
            <a:endParaRPr lang="ko-KR" alt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AED324-7F8A-4167-822E-EEE94FAA36E1}"/>
              </a:ext>
            </a:extLst>
          </p:cNvPr>
          <p:cNvSpPr txBox="1"/>
          <p:nvPr/>
        </p:nvSpPr>
        <p:spPr>
          <a:xfrm>
            <a:off x="2311805" y="3952572"/>
            <a:ext cx="557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SCORE : 70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F65E9-D7E1-493A-8AE1-B3AC5DA39C5D}"/>
              </a:ext>
            </a:extLst>
          </p:cNvPr>
          <p:cNvSpPr txBox="1"/>
          <p:nvPr/>
        </p:nvSpPr>
        <p:spPr>
          <a:xfrm>
            <a:off x="5995685" y="1073363"/>
            <a:ext cx="3927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 </a:t>
            </a:r>
            <a:r>
              <a:rPr lang="ko-KR" altLang="en-US" dirty="0"/>
              <a:t>점 이상으로 </a:t>
            </a:r>
            <a:r>
              <a:rPr lang="en-US" altLang="ko-KR" dirty="0"/>
              <a:t>PASS</a:t>
            </a:r>
            <a:r>
              <a:rPr lang="ko-KR" altLang="en-US" dirty="0"/>
              <a:t>일 경우</a:t>
            </a:r>
            <a:endParaRPr lang="en-US" altLang="ko-KR" dirty="0"/>
          </a:p>
          <a:p>
            <a:r>
              <a:rPr lang="ko-KR" altLang="en-US" dirty="0"/>
              <a:t>다음 </a:t>
            </a:r>
            <a:r>
              <a:rPr lang="en-US" altLang="ko-KR" dirty="0"/>
              <a:t>PPT </a:t>
            </a:r>
            <a:r>
              <a:rPr lang="ko-KR" altLang="en-US" dirty="0"/>
              <a:t>페이지로 이동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D6A616-4708-4252-B8B3-BA99399E8B7D}"/>
              </a:ext>
            </a:extLst>
          </p:cNvPr>
          <p:cNvSpPr txBox="1"/>
          <p:nvPr/>
        </p:nvSpPr>
        <p:spPr>
          <a:xfrm>
            <a:off x="5995684" y="4996063"/>
            <a:ext cx="3927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 </a:t>
            </a:r>
            <a:r>
              <a:rPr lang="ko-KR" altLang="en-US" dirty="0"/>
              <a:t>점 미만으로 </a:t>
            </a:r>
            <a:r>
              <a:rPr lang="en-US" altLang="ko-KR" dirty="0"/>
              <a:t>FAIL</a:t>
            </a:r>
            <a:r>
              <a:rPr lang="ko-KR" altLang="en-US" dirty="0"/>
              <a:t>일 경우</a:t>
            </a:r>
            <a:endParaRPr lang="en-US" altLang="ko-KR" dirty="0"/>
          </a:p>
          <a:p>
            <a:r>
              <a:rPr lang="ko-KR" altLang="en-US" dirty="0"/>
              <a:t>다시 </a:t>
            </a:r>
            <a:r>
              <a:rPr lang="en-US" altLang="ko-KR" dirty="0"/>
              <a:t>PPT 10</a:t>
            </a:r>
            <a:r>
              <a:rPr lang="ko-KR" altLang="en-US" dirty="0"/>
              <a:t>번 페이지로 이동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79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103B7-B85D-4986-A94E-884B9A4F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47936C-67BA-417C-AAE7-0DEB02352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39415C-00B8-4B52-9A05-57A55F6B2F07}"/>
              </a:ext>
            </a:extLst>
          </p:cNvPr>
          <p:cNvSpPr/>
          <p:nvPr/>
        </p:nvSpPr>
        <p:spPr>
          <a:xfrm>
            <a:off x="300941" y="914399"/>
            <a:ext cx="8576841" cy="5347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05139-26E0-426D-A6CD-AF802B464B62}"/>
              </a:ext>
            </a:extLst>
          </p:cNvPr>
          <p:cNvSpPr txBox="1"/>
          <p:nvPr/>
        </p:nvSpPr>
        <p:spPr>
          <a:xfrm>
            <a:off x="2223041" y="2056761"/>
            <a:ext cx="66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Your Address : 0x223sacfjklasdfjkx932939 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1AC84C-389A-4768-A720-36487076A986}"/>
              </a:ext>
            </a:extLst>
          </p:cNvPr>
          <p:cNvSpPr/>
          <p:nvPr/>
        </p:nvSpPr>
        <p:spPr>
          <a:xfrm>
            <a:off x="2457280" y="2584049"/>
            <a:ext cx="4236334" cy="84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MINT 1 COGO</a:t>
            </a:r>
          </a:p>
          <a:p>
            <a:pPr algn="ctr"/>
            <a:r>
              <a:rPr lang="en-US" altLang="ko-KR" sz="1100" dirty="0"/>
              <a:t>PRICE : 330 KLAY                                     </a:t>
            </a:r>
            <a:endParaRPr lang="ko-KR" altLang="en-US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123A50-D114-4704-8F05-1D91FE48FD79}"/>
              </a:ext>
            </a:extLst>
          </p:cNvPr>
          <p:cNvSpPr/>
          <p:nvPr/>
        </p:nvSpPr>
        <p:spPr>
          <a:xfrm>
            <a:off x="2457280" y="3535555"/>
            <a:ext cx="4236334" cy="84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MINT 2 COGOS</a:t>
            </a:r>
          </a:p>
          <a:p>
            <a:pPr algn="ctr"/>
            <a:r>
              <a:rPr lang="en-US" altLang="ko-KR" sz="1100" dirty="0"/>
              <a:t>PRICE : 660 KLAY                                     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39FB50-3145-4E05-A5B2-153A5534D88E}"/>
              </a:ext>
            </a:extLst>
          </p:cNvPr>
          <p:cNvSpPr/>
          <p:nvPr/>
        </p:nvSpPr>
        <p:spPr>
          <a:xfrm>
            <a:off x="2457280" y="4433783"/>
            <a:ext cx="4236334" cy="84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MINT 3 COGOS</a:t>
            </a:r>
          </a:p>
          <a:p>
            <a:pPr algn="ctr"/>
            <a:r>
              <a:rPr lang="en-US" altLang="ko-KR" sz="1100" dirty="0"/>
              <a:t>PRICE : 990 KLAY                                     </a:t>
            </a:r>
            <a:endParaRPr lang="ko-KR" altLang="en-US" sz="11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E58C47-7F3A-4BCF-AC99-32BAE4714307}"/>
              </a:ext>
            </a:extLst>
          </p:cNvPr>
          <p:cNvSpPr/>
          <p:nvPr/>
        </p:nvSpPr>
        <p:spPr>
          <a:xfrm>
            <a:off x="2471194" y="5358651"/>
            <a:ext cx="4236334" cy="84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MINT 4 COGOS</a:t>
            </a:r>
          </a:p>
          <a:p>
            <a:pPr algn="ctr"/>
            <a:r>
              <a:rPr lang="en-US" altLang="ko-KR" sz="1100" dirty="0"/>
              <a:t>PRICE : 1320 KLAY                                     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D99955-8778-4228-ADA0-77CC8D5BD28C}"/>
              </a:ext>
            </a:extLst>
          </p:cNvPr>
          <p:cNvSpPr txBox="1"/>
          <p:nvPr/>
        </p:nvSpPr>
        <p:spPr>
          <a:xfrm>
            <a:off x="9111043" y="681037"/>
            <a:ext cx="3439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PAGE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민팅</a:t>
            </a:r>
            <a:r>
              <a:rPr lang="ko-KR" altLang="en-US" sz="1200" dirty="0"/>
              <a:t> 개수 선택 페이지</a:t>
            </a:r>
            <a:endParaRPr lang="en-US" altLang="ko-KR" sz="1200" dirty="0"/>
          </a:p>
          <a:p>
            <a:r>
              <a:rPr lang="ko-KR" altLang="en-US" sz="1200" dirty="0" err="1"/>
              <a:t>퍼블릭세일즈</a:t>
            </a:r>
            <a:r>
              <a:rPr lang="ko-KR" altLang="en-US" sz="1200" dirty="0"/>
              <a:t> 트랜잭션 당 최대 </a:t>
            </a:r>
            <a:r>
              <a:rPr lang="en-US" altLang="ko-KR" sz="1200" dirty="0"/>
              <a:t>4</a:t>
            </a:r>
            <a:r>
              <a:rPr lang="ko-KR" altLang="en-US" sz="1200" dirty="0"/>
              <a:t>개 구매 가능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DESCRIPTION</a:t>
            </a:r>
          </a:p>
          <a:p>
            <a:r>
              <a:rPr lang="ko-KR" altLang="en-US" sz="1200" dirty="0"/>
              <a:t>이전 페이지에서 연결에 성공한</a:t>
            </a:r>
            <a:endParaRPr lang="en-US" altLang="ko-KR" sz="1200" dirty="0"/>
          </a:p>
          <a:p>
            <a:r>
              <a:rPr lang="ko-KR" altLang="en-US" sz="1200" dirty="0"/>
              <a:t>본인의 </a:t>
            </a:r>
            <a:r>
              <a:rPr lang="ko-KR" altLang="en-US" sz="1200" dirty="0" err="1"/>
              <a:t>카이카스</a:t>
            </a:r>
            <a:r>
              <a:rPr lang="ko-KR" altLang="en-US" sz="1200" dirty="0"/>
              <a:t> 지갑주소가 표기됨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2/ PRICE</a:t>
            </a:r>
            <a:r>
              <a:rPr lang="ko-KR" altLang="en-US" sz="1200" dirty="0"/>
              <a:t>는 </a:t>
            </a:r>
            <a:r>
              <a:rPr lang="en-US" altLang="ko-KR" sz="1200" dirty="0"/>
              <a:t>1 NFT </a:t>
            </a:r>
            <a:r>
              <a:rPr lang="ko-KR" altLang="en-US" sz="1200" dirty="0" err="1"/>
              <a:t>지정하는대로</a:t>
            </a:r>
            <a:r>
              <a:rPr lang="ko-KR" altLang="en-US" sz="1200" dirty="0"/>
              <a:t> 가변적</a:t>
            </a:r>
            <a:endParaRPr lang="en-US" altLang="ko-KR" sz="12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71417DC-09A7-4B85-A0F8-5C69F6E4F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4476" y="2204837"/>
            <a:ext cx="25265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4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41A7B-372E-4C01-BD3A-A367F715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15E81-9F29-4A9C-BF74-DFB3719A6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D7558B-A705-41DE-9863-4AABF90DA54E}"/>
              </a:ext>
            </a:extLst>
          </p:cNvPr>
          <p:cNvSpPr/>
          <p:nvPr/>
        </p:nvSpPr>
        <p:spPr>
          <a:xfrm>
            <a:off x="955963" y="4306599"/>
            <a:ext cx="4499264" cy="1870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44617-6118-4F33-B8F5-59F679C34530}"/>
              </a:ext>
            </a:extLst>
          </p:cNvPr>
          <p:cNvSpPr txBox="1"/>
          <p:nvPr/>
        </p:nvSpPr>
        <p:spPr>
          <a:xfrm>
            <a:off x="2570710" y="4906764"/>
            <a:ext cx="381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민팅</a:t>
            </a:r>
            <a:r>
              <a:rPr lang="ko-KR" altLang="en-US" dirty="0"/>
              <a:t> 성공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r>
              <a:rPr lang="ko-KR" altLang="en-US" dirty="0"/>
              <a:t>                                     확인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26987C-EA9E-4070-B210-DB225D1809CB}"/>
              </a:ext>
            </a:extLst>
          </p:cNvPr>
          <p:cNvSpPr/>
          <p:nvPr/>
        </p:nvSpPr>
        <p:spPr>
          <a:xfrm>
            <a:off x="955963" y="1027906"/>
            <a:ext cx="4499264" cy="1870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60FD1-C571-4AF7-AD95-32F6F2646195}"/>
              </a:ext>
            </a:extLst>
          </p:cNvPr>
          <p:cNvSpPr txBox="1"/>
          <p:nvPr/>
        </p:nvSpPr>
        <p:spPr>
          <a:xfrm>
            <a:off x="1046018" y="539688"/>
            <a:ext cx="269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 실패 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1D205-3E93-424C-B542-A25D05E61F3E}"/>
              </a:ext>
            </a:extLst>
          </p:cNvPr>
          <p:cNvSpPr txBox="1"/>
          <p:nvPr/>
        </p:nvSpPr>
        <p:spPr>
          <a:xfrm>
            <a:off x="1046018" y="3869799"/>
            <a:ext cx="269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 성공 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F51FAA3-2E20-4F4A-9258-CED820A7EFE4}"/>
              </a:ext>
            </a:extLst>
          </p:cNvPr>
          <p:cNvSpPr/>
          <p:nvPr/>
        </p:nvSpPr>
        <p:spPr>
          <a:xfrm>
            <a:off x="4156364" y="5366173"/>
            <a:ext cx="1156853" cy="59660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64762-164E-4616-A986-2C647619807E}"/>
              </a:ext>
            </a:extLst>
          </p:cNvPr>
          <p:cNvSpPr txBox="1"/>
          <p:nvPr/>
        </p:nvSpPr>
        <p:spPr>
          <a:xfrm>
            <a:off x="6598226" y="4761656"/>
            <a:ext cx="5476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트랜잭션 성공 시</a:t>
            </a:r>
            <a:endParaRPr lang="en-US" altLang="ko-KR" sz="1200" dirty="0"/>
          </a:p>
          <a:p>
            <a:r>
              <a:rPr lang="ko-KR" altLang="en-US" sz="1200" dirty="0"/>
              <a:t>해당 팝업이 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확인버튼 클릭 시 </a:t>
            </a:r>
            <a:r>
              <a:rPr lang="en-US" altLang="ko-KR" sz="1200" dirty="0"/>
              <a:t>=&gt; </a:t>
            </a:r>
            <a:r>
              <a:rPr lang="ko-KR" altLang="en-US" sz="1200" dirty="0" err="1"/>
              <a:t>오픈씨</a:t>
            </a:r>
            <a:r>
              <a:rPr lang="ko-KR" altLang="en-US" sz="1200" dirty="0"/>
              <a:t> 본인 계정으로 이동해서 </a:t>
            </a:r>
            <a:r>
              <a:rPr lang="en-US" altLang="ko-KR" sz="1200" dirty="0"/>
              <a:t>NFT </a:t>
            </a:r>
            <a:r>
              <a:rPr lang="ko-KR" altLang="en-US" sz="1200" dirty="0"/>
              <a:t>확인 가능</a:t>
            </a:r>
            <a:endParaRPr lang="en-US" altLang="ko-KR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9A18E-275D-41AB-BE09-9982B6BC9C40}"/>
              </a:ext>
            </a:extLst>
          </p:cNvPr>
          <p:cNvSpPr txBox="1"/>
          <p:nvPr/>
        </p:nvSpPr>
        <p:spPr>
          <a:xfrm>
            <a:off x="2284788" y="1283449"/>
            <a:ext cx="3743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민팅</a:t>
            </a:r>
            <a:r>
              <a:rPr lang="ko-KR" altLang="en-US" dirty="0"/>
              <a:t> 실패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잔액이 부족합니다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4C90-D576-4860-8145-D01B3FE7547F}"/>
              </a:ext>
            </a:extLst>
          </p:cNvPr>
          <p:cNvSpPr/>
          <p:nvPr/>
        </p:nvSpPr>
        <p:spPr>
          <a:xfrm>
            <a:off x="5868525" y="1027906"/>
            <a:ext cx="4499264" cy="1870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A8448-9249-4374-9B81-52A325461E05}"/>
              </a:ext>
            </a:extLst>
          </p:cNvPr>
          <p:cNvSpPr txBox="1"/>
          <p:nvPr/>
        </p:nvSpPr>
        <p:spPr>
          <a:xfrm>
            <a:off x="6985070" y="1265347"/>
            <a:ext cx="3743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민팅</a:t>
            </a:r>
            <a:r>
              <a:rPr lang="ko-KR" altLang="en-US" dirty="0"/>
              <a:t> 실패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마감되었습니다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398676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822EC-F84E-45F1-AE7D-4698F12F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7B1DC-E73B-4DC6-BDF4-C627E88CC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57E43-513B-4E43-BAF7-6ACD5EE1125E}"/>
              </a:ext>
            </a:extLst>
          </p:cNvPr>
          <p:cNvSpPr txBox="1"/>
          <p:nvPr/>
        </p:nvSpPr>
        <p:spPr>
          <a:xfrm>
            <a:off x="3886200" y="2721114"/>
            <a:ext cx="470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화이트리스트 </a:t>
            </a:r>
            <a:r>
              <a:rPr lang="ko-KR" altLang="en-US" sz="4000" b="1" dirty="0" err="1"/>
              <a:t>민팅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169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4A8AC-250A-4A9D-BAB5-CF257580A5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B54E11-62ED-446A-ACAB-6F05A3FA3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7D4C8B-5829-43F7-8A5D-26F091C4C7AC}"/>
              </a:ext>
            </a:extLst>
          </p:cNvPr>
          <p:cNvSpPr/>
          <p:nvPr/>
        </p:nvSpPr>
        <p:spPr>
          <a:xfrm>
            <a:off x="879676" y="648182"/>
            <a:ext cx="7824486" cy="4849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7D9A-7B7E-4C5F-A78C-D7B5E9BBFFFC}"/>
              </a:ext>
            </a:extLst>
          </p:cNvPr>
          <p:cNvSpPr txBox="1"/>
          <p:nvPr/>
        </p:nvSpPr>
        <p:spPr>
          <a:xfrm>
            <a:off x="2320724" y="2144124"/>
            <a:ext cx="7280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COGOSCHOOL NFT</a:t>
            </a:r>
            <a:endParaRPr lang="ko-KR" altLang="en-US" sz="4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7D8F78-998C-4764-8D4E-D1623556751D}"/>
              </a:ext>
            </a:extLst>
          </p:cNvPr>
          <p:cNvSpPr/>
          <p:nvPr/>
        </p:nvSpPr>
        <p:spPr>
          <a:xfrm>
            <a:off x="2442258" y="2944085"/>
            <a:ext cx="4606724" cy="9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MINT YOUR COGO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414AB3-6219-44D7-B194-C9A05B4BDC81}"/>
              </a:ext>
            </a:extLst>
          </p:cNvPr>
          <p:cNvSpPr txBox="1"/>
          <p:nvPr/>
        </p:nvSpPr>
        <p:spPr>
          <a:xfrm>
            <a:off x="9073083" y="1185942"/>
            <a:ext cx="2649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PAGE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민팅페이지</a:t>
            </a:r>
            <a:r>
              <a:rPr lang="ko-KR" altLang="en-US" sz="1200" dirty="0"/>
              <a:t> </a:t>
            </a:r>
            <a:r>
              <a:rPr lang="en-US" altLang="ko-KR" sz="1200" dirty="0"/>
              <a:t>INTRO 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DESCRIPTION</a:t>
            </a:r>
          </a:p>
          <a:p>
            <a:r>
              <a:rPr lang="ko-KR" altLang="en-US" sz="1200" dirty="0"/>
              <a:t>화이트리스트 </a:t>
            </a:r>
            <a:r>
              <a:rPr lang="ko-KR" altLang="en-US" sz="1200" dirty="0" err="1"/>
              <a:t>확정권</a:t>
            </a:r>
            <a:r>
              <a:rPr lang="ko-KR" altLang="en-US" sz="1200" dirty="0"/>
              <a:t> 대상자 </a:t>
            </a:r>
            <a:r>
              <a:rPr lang="ko-KR" altLang="en-US" sz="1200" dirty="0" err="1"/>
              <a:t>민팅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1/ </a:t>
            </a:r>
            <a:r>
              <a:rPr lang="ko-KR" altLang="en-US" sz="1200" dirty="0"/>
              <a:t>다음 페이지로 이동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340BE-592B-46C4-B16D-F6F6FA111EF5}"/>
              </a:ext>
            </a:extLst>
          </p:cNvPr>
          <p:cNvSpPr txBox="1"/>
          <p:nvPr/>
        </p:nvSpPr>
        <p:spPr>
          <a:xfrm>
            <a:off x="7273636" y="3075709"/>
            <a:ext cx="69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B56031-F694-4E3F-9D59-446D85D7C33A}"/>
              </a:ext>
            </a:extLst>
          </p:cNvPr>
          <p:cNvSpPr/>
          <p:nvPr/>
        </p:nvSpPr>
        <p:spPr>
          <a:xfrm>
            <a:off x="2171700" y="2852010"/>
            <a:ext cx="5101936" cy="11539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9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22FA8-939D-4E7F-BDA2-1374B2B5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373C8-F6D6-4BAD-867F-ACD9B5046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77DBF2-A330-42A6-A2A0-AA81B5AF8671}"/>
              </a:ext>
            </a:extLst>
          </p:cNvPr>
          <p:cNvSpPr/>
          <p:nvPr/>
        </p:nvSpPr>
        <p:spPr>
          <a:xfrm>
            <a:off x="218209" y="681037"/>
            <a:ext cx="8032173" cy="5208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9B3B9-59CE-4CBE-B7E8-924A7D8C685E}"/>
              </a:ext>
            </a:extLst>
          </p:cNvPr>
          <p:cNvSpPr txBox="1"/>
          <p:nvPr/>
        </p:nvSpPr>
        <p:spPr>
          <a:xfrm>
            <a:off x="643855" y="1926207"/>
            <a:ext cx="718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/>
              <a:t>카이카스</a:t>
            </a:r>
            <a:r>
              <a:rPr lang="ko-KR" altLang="en-US" sz="4000" b="1" dirty="0"/>
              <a:t> 지갑을 연동해주세요</a:t>
            </a:r>
            <a:r>
              <a:rPr lang="en-US" altLang="ko-KR" sz="4000" b="1" dirty="0"/>
              <a:t>.</a:t>
            </a:r>
            <a:endParaRPr lang="ko-KR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B8188-8F8F-4D0E-BA1B-0E9F4A53BFD6}"/>
              </a:ext>
            </a:extLst>
          </p:cNvPr>
          <p:cNvSpPr txBox="1"/>
          <p:nvPr/>
        </p:nvSpPr>
        <p:spPr>
          <a:xfrm>
            <a:off x="2043114" y="4248047"/>
            <a:ext cx="4344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민팅</a:t>
            </a:r>
            <a:r>
              <a:rPr lang="ko-KR" altLang="en-US" sz="2000" b="1" dirty="0"/>
              <a:t> 마감시간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11Hours 52Minutes 47Seconds</a:t>
            </a:r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u="sng" dirty="0" err="1"/>
              <a:t>카이카스</a:t>
            </a:r>
            <a:r>
              <a:rPr lang="ko-KR" altLang="en-US" sz="1200" b="1" u="sng" dirty="0"/>
              <a:t> 지갑 생성하는 방법을 </a:t>
            </a:r>
            <a:r>
              <a:rPr lang="ko-KR" altLang="en-US" sz="1200" b="1" u="sng" dirty="0" err="1"/>
              <a:t>모르시겠다구요</a:t>
            </a:r>
            <a:r>
              <a:rPr lang="en-US" altLang="ko-KR" sz="1200" b="1" dirty="0"/>
              <a:t>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7F2F1A-F626-4B66-99D9-1B98E1C5A206}"/>
              </a:ext>
            </a:extLst>
          </p:cNvPr>
          <p:cNvSpPr/>
          <p:nvPr/>
        </p:nvSpPr>
        <p:spPr>
          <a:xfrm>
            <a:off x="2752893" y="2799467"/>
            <a:ext cx="2962804" cy="89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CONNECT WALLET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27034-F555-4B0A-B002-B2BD109150DE}"/>
              </a:ext>
            </a:extLst>
          </p:cNvPr>
          <p:cNvSpPr txBox="1"/>
          <p:nvPr/>
        </p:nvSpPr>
        <p:spPr>
          <a:xfrm>
            <a:off x="8676028" y="1185942"/>
            <a:ext cx="34397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PAGE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카이카스</a:t>
            </a:r>
            <a:r>
              <a:rPr lang="ko-KR" altLang="en-US" sz="1200" dirty="0"/>
              <a:t> 지갑 연동페이지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DESCRIPTION</a:t>
            </a:r>
          </a:p>
          <a:p>
            <a:r>
              <a:rPr lang="ko-KR" altLang="en-US" sz="1200" dirty="0"/>
              <a:t>화이트리스트 </a:t>
            </a:r>
            <a:r>
              <a:rPr lang="ko-KR" altLang="en-US" sz="1200" dirty="0" err="1"/>
              <a:t>확정권</a:t>
            </a:r>
            <a:r>
              <a:rPr lang="ko-KR" altLang="en-US" sz="1200" dirty="0"/>
              <a:t> 대상자 </a:t>
            </a:r>
            <a:r>
              <a:rPr lang="ko-KR" altLang="en-US" sz="1200" dirty="0" err="1"/>
              <a:t>민팅</a:t>
            </a:r>
            <a:endParaRPr lang="en-US" altLang="ko-KR" sz="1200" dirty="0"/>
          </a:p>
          <a:p>
            <a:r>
              <a:rPr lang="ko-KR" altLang="en-US" sz="1200" dirty="0" err="1"/>
              <a:t>퍼블릭세일즈</a:t>
            </a:r>
            <a:r>
              <a:rPr lang="ko-KR" altLang="en-US" sz="1200" dirty="0"/>
              <a:t> 대상자 </a:t>
            </a:r>
            <a:r>
              <a:rPr lang="ko-KR" altLang="en-US" sz="1200" dirty="0" err="1"/>
              <a:t>민팅</a:t>
            </a:r>
            <a:endParaRPr lang="en-US" altLang="ko-KR" sz="1200" dirty="0"/>
          </a:p>
          <a:p>
            <a:r>
              <a:rPr lang="ko-KR" altLang="en-US" sz="1200" dirty="0"/>
              <a:t>본 페이지 동일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1/ </a:t>
            </a:r>
            <a:r>
              <a:rPr lang="ko-KR" altLang="en-US" sz="1200" dirty="0"/>
              <a:t>클릭 시 </a:t>
            </a:r>
            <a:r>
              <a:rPr lang="ko-KR" altLang="en-US" sz="1200" dirty="0" err="1"/>
              <a:t>카이카스</a:t>
            </a:r>
            <a:r>
              <a:rPr lang="ko-KR" altLang="en-US" sz="1200" dirty="0"/>
              <a:t> 창 생성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2/ </a:t>
            </a:r>
            <a:r>
              <a:rPr lang="ko-KR" altLang="en-US" sz="1200" dirty="0" err="1"/>
              <a:t>민팅</a:t>
            </a:r>
            <a:r>
              <a:rPr lang="ko-KR" altLang="en-US" sz="1200" dirty="0"/>
              <a:t> 마감시간 </a:t>
            </a:r>
            <a:r>
              <a:rPr lang="en-US" altLang="ko-KR" sz="1200" dirty="0"/>
              <a:t>: </a:t>
            </a:r>
            <a:r>
              <a:rPr lang="ko-KR" altLang="en-US" sz="1200" dirty="0"/>
              <a:t>타이머 카운트다운 기능</a:t>
            </a:r>
            <a:endParaRPr lang="en-US" altLang="ko-KR" sz="1200" dirty="0"/>
          </a:p>
          <a:p>
            <a:r>
              <a:rPr lang="en-US" altLang="ko-KR" sz="1200" dirty="0"/>
              <a:t>(2</a:t>
            </a:r>
            <a:r>
              <a:rPr lang="ko-KR" altLang="en-US" sz="1200" dirty="0"/>
              <a:t>시간 카운트</a:t>
            </a:r>
            <a:r>
              <a:rPr lang="en-US" altLang="ko-KR" sz="1200" dirty="0"/>
              <a:t>, 3</a:t>
            </a:r>
            <a:r>
              <a:rPr lang="ko-KR" altLang="en-US" sz="1200" dirty="0"/>
              <a:t>시간</a:t>
            </a:r>
            <a:r>
              <a:rPr lang="en-US" altLang="ko-KR" sz="1200" dirty="0"/>
              <a:t>, 5</a:t>
            </a:r>
            <a:r>
              <a:rPr lang="ko-KR" altLang="en-US" sz="1200" dirty="0"/>
              <a:t>시간 등 시간지정 가능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3/ </a:t>
            </a:r>
            <a:r>
              <a:rPr lang="ko-KR" altLang="en-US" sz="1200" dirty="0"/>
              <a:t>클릭 시 </a:t>
            </a:r>
            <a:endParaRPr lang="en-US" altLang="ko-KR" sz="1200" dirty="0"/>
          </a:p>
          <a:p>
            <a:r>
              <a:rPr lang="en-US" altLang="ko-KR" sz="1200" dirty="0"/>
              <a:t>https://linktr.ee/cogoschool2 </a:t>
            </a:r>
          </a:p>
          <a:p>
            <a:r>
              <a:rPr lang="ko-KR" altLang="en-US" sz="1200" dirty="0"/>
              <a:t>연결</a:t>
            </a:r>
            <a:endParaRPr lang="en-US" altLang="ko-KR" sz="1200" dirty="0"/>
          </a:p>
          <a:p>
            <a:endParaRPr lang="en-US" altLang="ko-KR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24ADB5-4177-4F6C-BC6B-2BD9A23E3D2E}"/>
              </a:ext>
            </a:extLst>
          </p:cNvPr>
          <p:cNvSpPr/>
          <p:nvPr/>
        </p:nvSpPr>
        <p:spPr>
          <a:xfrm>
            <a:off x="1776846" y="2671685"/>
            <a:ext cx="5101936" cy="11539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F76AA-9982-4F9E-9458-307468032447}"/>
              </a:ext>
            </a:extLst>
          </p:cNvPr>
          <p:cNvSpPr txBox="1"/>
          <p:nvPr/>
        </p:nvSpPr>
        <p:spPr>
          <a:xfrm>
            <a:off x="6920604" y="2869612"/>
            <a:ext cx="69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6F4D01-86F4-44CC-A602-825366F426FB}"/>
              </a:ext>
            </a:extLst>
          </p:cNvPr>
          <p:cNvSpPr/>
          <p:nvPr/>
        </p:nvSpPr>
        <p:spPr>
          <a:xfrm>
            <a:off x="1776846" y="4013798"/>
            <a:ext cx="5101936" cy="11539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D206E2-723D-455F-8DE9-A2239824BC56}"/>
              </a:ext>
            </a:extLst>
          </p:cNvPr>
          <p:cNvSpPr txBox="1"/>
          <p:nvPr/>
        </p:nvSpPr>
        <p:spPr>
          <a:xfrm>
            <a:off x="6936785" y="4406122"/>
            <a:ext cx="69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68C9E0-42CF-41F8-A3CE-87A984EC69FC}"/>
              </a:ext>
            </a:extLst>
          </p:cNvPr>
          <p:cNvSpPr/>
          <p:nvPr/>
        </p:nvSpPr>
        <p:spPr>
          <a:xfrm>
            <a:off x="1776846" y="5255334"/>
            <a:ext cx="5101936" cy="5468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EB9AE-DD32-4D65-BBA8-95C9340C5801}"/>
              </a:ext>
            </a:extLst>
          </p:cNvPr>
          <p:cNvSpPr txBox="1"/>
          <p:nvPr/>
        </p:nvSpPr>
        <p:spPr>
          <a:xfrm>
            <a:off x="6936785" y="5344115"/>
            <a:ext cx="69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83C2DCE-788F-49E7-9F23-A7E3B57F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819" y="2718187"/>
            <a:ext cx="1298544" cy="22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E434A-28F9-43DB-9B97-1853F64E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56A9CB-0E19-4BD2-B0AA-DB204DCD6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462E23-3760-456A-B9CB-1A49963BF13D}"/>
              </a:ext>
            </a:extLst>
          </p:cNvPr>
          <p:cNvSpPr/>
          <p:nvPr/>
        </p:nvSpPr>
        <p:spPr>
          <a:xfrm>
            <a:off x="145472" y="230463"/>
            <a:ext cx="8302337" cy="5946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35577-46D6-44B8-A76D-C20E1897D99F}"/>
              </a:ext>
            </a:extLst>
          </p:cNvPr>
          <p:cNvSpPr txBox="1"/>
          <p:nvPr/>
        </p:nvSpPr>
        <p:spPr>
          <a:xfrm>
            <a:off x="2223041" y="2056761"/>
            <a:ext cx="6643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Your Address : 0x223sacfjklasdfjkx932939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209BD5-5A7C-4959-8A1E-6844234B8CF2}"/>
              </a:ext>
            </a:extLst>
          </p:cNvPr>
          <p:cNvSpPr/>
          <p:nvPr/>
        </p:nvSpPr>
        <p:spPr>
          <a:xfrm>
            <a:off x="2457280" y="2584049"/>
            <a:ext cx="4236334" cy="84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MINT 2 COGOS</a:t>
            </a:r>
          </a:p>
          <a:p>
            <a:pPr algn="ctr"/>
            <a:r>
              <a:rPr lang="en-US" altLang="ko-KR" sz="1100" dirty="0"/>
              <a:t>PRICE : 660 KLAY                                     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EACB4-20FD-4E25-BE8D-AFACA0E64DFD}"/>
              </a:ext>
            </a:extLst>
          </p:cNvPr>
          <p:cNvSpPr txBox="1"/>
          <p:nvPr/>
        </p:nvSpPr>
        <p:spPr>
          <a:xfrm>
            <a:off x="8752228" y="681037"/>
            <a:ext cx="34397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PAGE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민팅</a:t>
            </a:r>
            <a:r>
              <a:rPr lang="ko-KR" altLang="en-US" sz="1200" dirty="0"/>
              <a:t> 개수 선택 페이지</a:t>
            </a:r>
            <a:endParaRPr lang="en-US" altLang="ko-KR" sz="1200" dirty="0"/>
          </a:p>
          <a:p>
            <a:r>
              <a:rPr lang="ko-KR" altLang="en-US" sz="1200" dirty="0"/>
              <a:t>화이트리스트는 </a:t>
            </a:r>
            <a:r>
              <a:rPr lang="en-US" altLang="ko-KR" sz="1200" dirty="0"/>
              <a:t>2</a:t>
            </a:r>
            <a:r>
              <a:rPr lang="ko-KR" altLang="en-US" sz="1200" dirty="0"/>
              <a:t>개로 고정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DESCRIPTION</a:t>
            </a:r>
          </a:p>
          <a:p>
            <a:r>
              <a:rPr lang="en-US" altLang="ko-KR" sz="1200" dirty="0"/>
              <a:t>1/ </a:t>
            </a:r>
            <a:r>
              <a:rPr lang="ko-KR" altLang="en-US" sz="1200" dirty="0"/>
              <a:t>이전 페이지에서 연결에 성공한</a:t>
            </a:r>
            <a:endParaRPr lang="en-US" altLang="ko-KR" sz="1200" dirty="0"/>
          </a:p>
          <a:p>
            <a:r>
              <a:rPr lang="ko-KR" altLang="en-US" sz="1200" dirty="0"/>
              <a:t>본인의 </a:t>
            </a:r>
            <a:r>
              <a:rPr lang="ko-KR" altLang="en-US" sz="1200" dirty="0" err="1"/>
              <a:t>카이카스</a:t>
            </a:r>
            <a:r>
              <a:rPr lang="ko-KR" altLang="en-US" sz="1200" dirty="0"/>
              <a:t> 지갑주소가 표기됨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2/ PRICE</a:t>
            </a:r>
            <a:r>
              <a:rPr lang="ko-KR" altLang="en-US" sz="1200" dirty="0"/>
              <a:t>는 </a:t>
            </a:r>
            <a:r>
              <a:rPr lang="en-US" altLang="ko-KR" sz="1200" dirty="0"/>
              <a:t>1 NFT </a:t>
            </a:r>
            <a:r>
              <a:rPr lang="ko-KR" altLang="en-US" sz="1200" dirty="0" err="1"/>
              <a:t>지정하는대로</a:t>
            </a:r>
            <a:r>
              <a:rPr lang="ko-KR" altLang="en-US" sz="1200" dirty="0"/>
              <a:t> 가변적</a:t>
            </a:r>
            <a:endParaRPr lang="en-US" altLang="ko-KR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65502-CC2A-4A82-9348-1FA2ED708962}"/>
              </a:ext>
            </a:extLst>
          </p:cNvPr>
          <p:cNvSpPr txBox="1"/>
          <p:nvPr/>
        </p:nvSpPr>
        <p:spPr>
          <a:xfrm>
            <a:off x="6567243" y="1872095"/>
            <a:ext cx="46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5D7D21-30AC-45EC-B143-D0F44E23A483}"/>
              </a:ext>
            </a:extLst>
          </p:cNvPr>
          <p:cNvSpPr txBox="1"/>
          <p:nvPr/>
        </p:nvSpPr>
        <p:spPr>
          <a:xfrm>
            <a:off x="6773776" y="2984726"/>
            <a:ext cx="448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1635B9B-6ED8-4BEB-961C-3C38C589F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09" y="2385634"/>
            <a:ext cx="25265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53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41A7B-372E-4C01-BD3A-A367F715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15E81-9F29-4A9C-BF74-DFB3719A6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D7558B-A705-41DE-9863-4AABF90DA54E}"/>
              </a:ext>
            </a:extLst>
          </p:cNvPr>
          <p:cNvSpPr/>
          <p:nvPr/>
        </p:nvSpPr>
        <p:spPr>
          <a:xfrm>
            <a:off x="955963" y="4306599"/>
            <a:ext cx="4499264" cy="1870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44617-6118-4F33-B8F5-59F679C34530}"/>
              </a:ext>
            </a:extLst>
          </p:cNvPr>
          <p:cNvSpPr txBox="1"/>
          <p:nvPr/>
        </p:nvSpPr>
        <p:spPr>
          <a:xfrm>
            <a:off x="2570710" y="4906764"/>
            <a:ext cx="3813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민팅</a:t>
            </a:r>
            <a:r>
              <a:rPr lang="ko-KR" altLang="en-US" dirty="0"/>
              <a:t> 성공</a:t>
            </a:r>
            <a:r>
              <a:rPr lang="en-US" altLang="ko-KR" dirty="0"/>
              <a:t>! </a:t>
            </a:r>
          </a:p>
          <a:p>
            <a:endParaRPr lang="en-US" altLang="ko-KR" dirty="0"/>
          </a:p>
          <a:p>
            <a:r>
              <a:rPr lang="ko-KR" altLang="en-US" dirty="0"/>
              <a:t>                                     확인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26987C-EA9E-4070-B210-DB225D1809CB}"/>
              </a:ext>
            </a:extLst>
          </p:cNvPr>
          <p:cNvSpPr/>
          <p:nvPr/>
        </p:nvSpPr>
        <p:spPr>
          <a:xfrm>
            <a:off x="955963" y="1027906"/>
            <a:ext cx="4499264" cy="1870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60FD1-C571-4AF7-AD95-32F6F2646195}"/>
              </a:ext>
            </a:extLst>
          </p:cNvPr>
          <p:cNvSpPr txBox="1"/>
          <p:nvPr/>
        </p:nvSpPr>
        <p:spPr>
          <a:xfrm>
            <a:off x="1046018" y="539688"/>
            <a:ext cx="269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 실패 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1D205-3E93-424C-B542-A25D05E61F3E}"/>
              </a:ext>
            </a:extLst>
          </p:cNvPr>
          <p:cNvSpPr txBox="1"/>
          <p:nvPr/>
        </p:nvSpPr>
        <p:spPr>
          <a:xfrm>
            <a:off x="1046018" y="3869799"/>
            <a:ext cx="269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트랜잭션 성공 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F51FAA3-2E20-4F4A-9258-CED820A7EFE4}"/>
              </a:ext>
            </a:extLst>
          </p:cNvPr>
          <p:cNvSpPr/>
          <p:nvPr/>
        </p:nvSpPr>
        <p:spPr>
          <a:xfrm>
            <a:off x="4156364" y="5366173"/>
            <a:ext cx="1156853" cy="59660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964762-164E-4616-A986-2C647619807E}"/>
              </a:ext>
            </a:extLst>
          </p:cNvPr>
          <p:cNvSpPr txBox="1"/>
          <p:nvPr/>
        </p:nvSpPr>
        <p:spPr>
          <a:xfrm>
            <a:off x="6598226" y="4761656"/>
            <a:ext cx="54760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트랜잭션 성공 시</a:t>
            </a:r>
            <a:endParaRPr lang="en-US" altLang="ko-KR" sz="1200" dirty="0"/>
          </a:p>
          <a:p>
            <a:r>
              <a:rPr lang="ko-KR" altLang="en-US" sz="1200" dirty="0"/>
              <a:t>해당 팝업이 뜸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확인버튼 클릭 시 </a:t>
            </a:r>
            <a:r>
              <a:rPr lang="en-US" altLang="ko-KR" sz="1200" dirty="0"/>
              <a:t>=&gt; </a:t>
            </a:r>
            <a:r>
              <a:rPr lang="ko-KR" altLang="en-US" sz="1200" dirty="0" err="1"/>
              <a:t>오픈씨</a:t>
            </a:r>
            <a:r>
              <a:rPr lang="ko-KR" altLang="en-US" sz="1200" dirty="0"/>
              <a:t> 본인 계정으로 이동해서 </a:t>
            </a:r>
            <a:r>
              <a:rPr lang="en-US" altLang="ko-KR" sz="1200" dirty="0"/>
              <a:t>NFT </a:t>
            </a:r>
            <a:r>
              <a:rPr lang="ko-KR" altLang="en-US" sz="1200" dirty="0"/>
              <a:t>확인 가능</a:t>
            </a:r>
            <a:endParaRPr lang="en-US" altLang="ko-KR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9A18E-275D-41AB-BE09-9982B6BC9C40}"/>
              </a:ext>
            </a:extLst>
          </p:cNvPr>
          <p:cNvSpPr txBox="1"/>
          <p:nvPr/>
        </p:nvSpPr>
        <p:spPr>
          <a:xfrm>
            <a:off x="2284788" y="1283449"/>
            <a:ext cx="3743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민팅</a:t>
            </a:r>
            <a:r>
              <a:rPr lang="ko-KR" altLang="en-US" dirty="0"/>
              <a:t> 실패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잔액이 부족합니다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확인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F04C90-D576-4860-8145-D01B3FE7547F}"/>
              </a:ext>
            </a:extLst>
          </p:cNvPr>
          <p:cNvSpPr/>
          <p:nvPr/>
        </p:nvSpPr>
        <p:spPr>
          <a:xfrm>
            <a:off x="5868525" y="1027906"/>
            <a:ext cx="4499264" cy="18703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A8448-9249-4374-9B81-52A325461E05}"/>
              </a:ext>
            </a:extLst>
          </p:cNvPr>
          <p:cNvSpPr txBox="1"/>
          <p:nvPr/>
        </p:nvSpPr>
        <p:spPr>
          <a:xfrm>
            <a:off x="6985070" y="1265347"/>
            <a:ext cx="37431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민팅</a:t>
            </a:r>
            <a:r>
              <a:rPr lang="ko-KR" altLang="en-US" dirty="0"/>
              <a:t> 실패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마감되었습니다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114177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9B231-6B20-442B-8447-5D3786EC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E93E6-1B5D-4E09-91C7-C39DADCCC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58D1C-877A-4CB5-93B9-ADCC4A1EF03C}"/>
              </a:ext>
            </a:extLst>
          </p:cNvPr>
          <p:cNvSpPr txBox="1"/>
          <p:nvPr/>
        </p:nvSpPr>
        <p:spPr>
          <a:xfrm>
            <a:off x="3886200" y="2721114"/>
            <a:ext cx="470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/>
              <a:t>퍼블릭세일즈</a:t>
            </a:r>
            <a:r>
              <a:rPr lang="ko-KR" altLang="en-US" sz="4000" b="1" dirty="0"/>
              <a:t> </a:t>
            </a:r>
            <a:r>
              <a:rPr lang="ko-KR" altLang="en-US" sz="4000" b="1" dirty="0" err="1"/>
              <a:t>민팅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8667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CA838-2C99-43EB-89B3-C8F2ECC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1DA82-2D7A-4FB9-AA48-7A3D2D02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46D5BCA-F2E3-4171-96BA-FEBEFA14530F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493B4407-79F7-4328-9776-3582214B9FE6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63A009-9B4E-4C67-940F-04CCB419009C}"/>
              </a:ext>
            </a:extLst>
          </p:cNvPr>
          <p:cNvSpPr/>
          <p:nvPr/>
        </p:nvSpPr>
        <p:spPr>
          <a:xfrm>
            <a:off x="879676" y="648182"/>
            <a:ext cx="7824486" cy="48497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46C3A-9AA2-4D96-9189-CBDBEE13850A}"/>
              </a:ext>
            </a:extLst>
          </p:cNvPr>
          <p:cNvSpPr txBox="1"/>
          <p:nvPr/>
        </p:nvSpPr>
        <p:spPr>
          <a:xfrm>
            <a:off x="2320724" y="2144124"/>
            <a:ext cx="7280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COGOSCHOOL NFT</a:t>
            </a:r>
            <a:endParaRPr lang="ko-KR" altLang="en-US" sz="4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2CD72-C35E-4968-81DB-448084C56DAE}"/>
              </a:ext>
            </a:extLst>
          </p:cNvPr>
          <p:cNvSpPr/>
          <p:nvPr/>
        </p:nvSpPr>
        <p:spPr>
          <a:xfrm>
            <a:off x="2442258" y="2944085"/>
            <a:ext cx="4606724" cy="9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MINT YOUR COGO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22735-56EC-4BA5-8F44-E836B95A06AD}"/>
              </a:ext>
            </a:extLst>
          </p:cNvPr>
          <p:cNvSpPr txBox="1"/>
          <p:nvPr/>
        </p:nvSpPr>
        <p:spPr>
          <a:xfrm>
            <a:off x="9237518" y="1614216"/>
            <a:ext cx="2649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PAGE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민팅페이지</a:t>
            </a:r>
            <a:r>
              <a:rPr lang="ko-KR" altLang="en-US" sz="1200" dirty="0"/>
              <a:t> </a:t>
            </a:r>
            <a:r>
              <a:rPr lang="en-US" altLang="ko-KR" sz="1200" dirty="0"/>
              <a:t>INTRO 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DESCRIPTION</a:t>
            </a:r>
          </a:p>
          <a:p>
            <a:r>
              <a:rPr lang="ko-KR" altLang="en-US" sz="1200" dirty="0" err="1"/>
              <a:t>퍼블릭세일즈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민팅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1/ </a:t>
            </a:r>
            <a:r>
              <a:rPr lang="ko-KR" altLang="en-US" sz="1200" dirty="0"/>
              <a:t>다음 페이지로 이동</a:t>
            </a:r>
            <a:endParaRPr lang="en-US" altLang="ko-K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8299FC-7CF7-4ADC-B0C7-32F1082EA791}"/>
              </a:ext>
            </a:extLst>
          </p:cNvPr>
          <p:cNvSpPr txBox="1"/>
          <p:nvPr/>
        </p:nvSpPr>
        <p:spPr>
          <a:xfrm>
            <a:off x="7273636" y="3075709"/>
            <a:ext cx="69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A27F6C-08FA-4707-A308-037B7FD16C81}"/>
              </a:ext>
            </a:extLst>
          </p:cNvPr>
          <p:cNvSpPr/>
          <p:nvPr/>
        </p:nvSpPr>
        <p:spPr>
          <a:xfrm>
            <a:off x="2171700" y="2852010"/>
            <a:ext cx="5101936" cy="11539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F5326-99B3-44A7-B742-10728AAF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65C0D-4A71-4195-9D54-BD60D952F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4B0D1C4-4F77-4CBA-8822-4FF0701DA21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　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6DA3DCD-91A3-4749-8A26-0DE9025A20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/>
              <a:t>　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BE2512-2BEB-4AEF-BF05-40CDAE33CDBC}"/>
              </a:ext>
            </a:extLst>
          </p:cNvPr>
          <p:cNvSpPr/>
          <p:nvPr/>
        </p:nvSpPr>
        <p:spPr>
          <a:xfrm>
            <a:off x="218209" y="681037"/>
            <a:ext cx="8032173" cy="52087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26D42-355D-415D-ABB6-58E5113C5187}"/>
              </a:ext>
            </a:extLst>
          </p:cNvPr>
          <p:cNvSpPr txBox="1"/>
          <p:nvPr/>
        </p:nvSpPr>
        <p:spPr>
          <a:xfrm>
            <a:off x="643855" y="1926207"/>
            <a:ext cx="718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 err="1"/>
              <a:t>카이카스</a:t>
            </a:r>
            <a:r>
              <a:rPr lang="ko-KR" altLang="en-US" sz="4000" b="1" dirty="0"/>
              <a:t> 지갑을 연동해주세요</a:t>
            </a:r>
            <a:r>
              <a:rPr lang="en-US" altLang="ko-KR" sz="4000" b="1" dirty="0"/>
              <a:t>.</a:t>
            </a:r>
            <a:endParaRPr lang="ko-KR" alt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3D69D-1B80-4F36-B63E-D0538D937148}"/>
              </a:ext>
            </a:extLst>
          </p:cNvPr>
          <p:cNvSpPr txBox="1"/>
          <p:nvPr/>
        </p:nvSpPr>
        <p:spPr>
          <a:xfrm>
            <a:off x="2043114" y="4248047"/>
            <a:ext cx="4344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/>
              <a:t>민팅</a:t>
            </a:r>
            <a:r>
              <a:rPr lang="ko-KR" altLang="en-US" sz="2000" b="1" dirty="0"/>
              <a:t> 마감시간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11Hours 52Minutes 47Seconds</a:t>
            </a:r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endParaRPr lang="en-US" altLang="ko-KR" sz="1200" b="1" dirty="0"/>
          </a:p>
          <a:p>
            <a:pPr algn="ctr"/>
            <a:r>
              <a:rPr lang="ko-KR" altLang="en-US" sz="1200" b="1" u="sng" dirty="0" err="1"/>
              <a:t>카이카스</a:t>
            </a:r>
            <a:r>
              <a:rPr lang="ko-KR" altLang="en-US" sz="1200" b="1" u="sng" dirty="0"/>
              <a:t> 지갑 생성하는 방법을 </a:t>
            </a:r>
            <a:r>
              <a:rPr lang="ko-KR" altLang="en-US" sz="1200" b="1" u="sng" dirty="0" err="1"/>
              <a:t>모르시겠다구요</a:t>
            </a:r>
            <a:r>
              <a:rPr lang="en-US" altLang="ko-KR" sz="1200" b="1" dirty="0"/>
              <a:t>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A60139-772D-4EC6-BEA5-28772B8D84DF}"/>
              </a:ext>
            </a:extLst>
          </p:cNvPr>
          <p:cNvSpPr/>
          <p:nvPr/>
        </p:nvSpPr>
        <p:spPr>
          <a:xfrm>
            <a:off x="2752893" y="2799467"/>
            <a:ext cx="2962804" cy="898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CONNECT WALLET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BC6372-3AEF-4883-A75E-67C72589CBE0}"/>
              </a:ext>
            </a:extLst>
          </p:cNvPr>
          <p:cNvSpPr/>
          <p:nvPr/>
        </p:nvSpPr>
        <p:spPr>
          <a:xfrm>
            <a:off x="1776846" y="2671685"/>
            <a:ext cx="5101936" cy="11539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5F8816-3E02-4C9E-9B12-3E72E158DBA1}"/>
              </a:ext>
            </a:extLst>
          </p:cNvPr>
          <p:cNvSpPr txBox="1"/>
          <p:nvPr/>
        </p:nvSpPr>
        <p:spPr>
          <a:xfrm>
            <a:off x="6920604" y="2869612"/>
            <a:ext cx="69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0B1935-61FC-4A5B-B07F-D2BEE6C7082F}"/>
              </a:ext>
            </a:extLst>
          </p:cNvPr>
          <p:cNvSpPr/>
          <p:nvPr/>
        </p:nvSpPr>
        <p:spPr>
          <a:xfrm>
            <a:off x="1776846" y="4013798"/>
            <a:ext cx="5101936" cy="11539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79644A-6983-4B90-B390-FEB81B28739F}"/>
              </a:ext>
            </a:extLst>
          </p:cNvPr>
          <p:cNvSpPr txBox="1"/>
          <p:nvPr/>
        </p:nvSpPr>
        <p:spPr>
          <a:xfrm>
            <a:off x="6936785" y="4406122"/>
            <a:ext cx="69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322656-8860-48FA-AF9E-8C98ECB56809}"/>
              </a:ext>
            </a:extLst>
          </p:cNvPr>
          <p:cNvSpPr/>
          <p:nvPr/>
        </p:nvSpPr>
        <p:spPr>
          <a:xfrm>
            <a:off x="1776846" y="5255334"/>
            <a:ext cx="5101936" cy="5468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31A6C5-FFE1-4C30-BAF6-1887280DC468}"/>
              </a:ext>
            </a:extLst>
          </p:cNvPr>
          <p:cNvSpPr txBox="1"/>
          <p:nvPr/>
        </p:nvSpPr>
        <p:spPr>
          <a:xfrm>
            <a:off x="6936785" y="5344115"/>
            <a:ext cx="693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3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F44AD13-9C65-4A78-B86E-12E115F4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819" y="2718187"/>
            <a:ext cx="1298544" cy="22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69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471</Words>
  <Application>Microsoft Office PowerPoint</Application>
  <PresentationFormat>와이드스크린</PresentationFormat>
  <Paragraphs>202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　</vt:lpstr>
      <vt:lpstr> </vt:lpstr>
      <vt:lpstr> </vt:lpstr>
      <vt:lpstr>　</vt:lpstr>
      <vt:lpstr>　</vt:lpstr>
      <vt:lpstr>　</vt:lpstr>
      <vt:lpstr>　</vt:lpstr>
      <vt:lpstr>　</vt:lpstr>
      <vt:lpstr>　</vt:lpstr>
      <vt:lpstr>　</vt:lpstr>
      <vt:lpstr>　</vt:lpstr>
      <vt:lpstr>　 </vt:lpstr>
      <vt:lpstr> </vt:lpstr>
      <vt:lpstr>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10</cp:revision>
  <dcterms:created xsi:type="dcterms:W3CDTF">2022-04-19T11:14:57Z</dcterms:created>
  <dcterms:modified xsi:type="dcterms:W3CDTF">2022-04-20T09:03:37Z</dcterms:modified>
</cp:coreProperties>
</file>