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8" autoAdjust="0"/>
    <p:restoredTop sz="94660"/>
  </p:normalViewPr>
  <p:slideViewPr>
    <p:cSldViewPr snapToGrid="0">
      <p:cViewPr varScale="1">
        <p:scale>
          <a:sx n="68" d="100"/>
          <a:sy n="68" d="100"/>
        </p:scale>
        <p:origin x="66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48C102-02DD-4A64-920B-582C62080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8CA282-08C2-4C5E-959B-9755591B7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1F5146-C563-488F-BBE3-05F3C224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571F21-3922-4FA1-BAA0-41A6E2D4D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0891B-313C-4631-BFA8-7CB241B64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55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DF5AAC-7632-4B9D-AA59-553ED6E8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C7978-952E-4F39-A6CF-FFBB2DECFF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9E639B-9BF9-4C69-A5BB-9B98228B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349FD-4DD5-4DDE-9B9F-50376468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361D3-B287-4520-A465-53E34FC1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893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F9734B-3BDD-4FD3-B85B-ABB5EDB0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10BC04-37A2-48BD-9AD3-FEB2DCC350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05BB89-800F-4767-8382-849A6B57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DDC4A8-8831-42B3-BAE4-A3A563267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5FD5EC-6BCD-4A9B-8F8E-0B547A59F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5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AE2B0-9F41-47D3-8355-0E8572907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965659-9926-44CB-8AFC-1AAD9FE46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F8CE7-0462-4136-8BCB-CB5DE2699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9DB5E3-21C5-4A3C-ADB5-5BB59A16B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3F3E05-A5A3-4F2F-B1E9-D9F97FD79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5758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CA8EE-B66E-4A7B-857B-FB45DB898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D10B26-846A-4EA8-A65C-9D7A3253F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920632-F52E-4ABC-8416-15EA45516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9D8DE-5A65-4D36-82FB-878D4A274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A9D491-C3B9-462B-9EB3-C5728D395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6542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391C95-4AB1-4B49-8AB1-0DF6EBEB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016EE3-F736-4447-81B1-3427E47A8B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01116B-2C14-4DBA-A235-55D47F2E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349F31B-1D53-4361-85C3-00B95F69B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97E0E2-5059-448A-885A-5B9996DDC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F727D2-59D4-4528-B234-05B04DE6A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216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115B-8F0D-4CAF-B08F-14E996A7B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8537E9-04E5-439C-B32E-50FE17A151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16FB64-E112-445D-A199-D254724257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76A641-4FC1-4F71-AB48-016AB91935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5F1A35A-AB0D-4F79-AE70-0E69788FE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D6CF4B5-94A3-4280-81E3-3CD341B53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5E2C815-F2AB-4DCC-AF03-220879182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F54B58-DB79-43AF-821F-48111D2E2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5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A839E6-0B57-4854-BC4E-59B394EA7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84C433-11EC-4548-AC1E-5D7369C4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92E9DC8-BA23-49D7-8CD3-2A9EAE9E5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539B95-6129-4D97-AE40-A6ADDC800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7461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29FA9F6-A83B-4EDD-AFC2-9E0720AF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E6CFD1E-046C-4815-B824-7525C0BD1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1638E9-55F5-4E7D-852B-2F1093254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56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A30648-CE1E-41DD-8BF5-39082CF81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61FD41-68D2-443F-BE54-E96037D92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044D9-C7C1-4FBD-BC6B-E84525ED4A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C5EA66-1993-4295-907D-9E76E389D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F42773-A1D9-479D-9F80-BB5D6F257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191BC8-F69B-44AD-959D-A95596730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96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050A5B-F875-4433-990C-F20454A3C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C22FD2C-B1F9-4904-80CC-E6359F7C9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EB4C955-8BE2-46B3-BA7D-3A1D940F1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CD6B40-0463-4DE1-855B-3E7B6E27A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EBCECD-5AEB-4C43-8124-864FE6A5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88539D8-1415-429A-A532-CBA9CF428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727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4A89E9-5BC0-4F82-9FC3-DBD16C325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4F581-1588-4133-B488-3031626B4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E08B17-16CA-4126-B209-6DCFDA074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6040E-FBA0-45A4-A5E4-B60131701192}" type="datetimeFigureOut">
              <a:rPr lang="ko-KR" altLang="en-US" smtClean="0"/>
              <a:t>2022-04-13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A6933-4879-40BB-BF7C-29263E78D1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41CA09-FB5A-418F-ADF2-686397705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94C49-2BD7-48DE-89C0-9998EC8436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0892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coinghost@coinghost.com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679EA3-6A44-432A-AC6D-A2B91571E0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100BB7D-5F0C-48A1-BBDB-4641302593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D3FC71-DBE4-4198-AA94-ACD8B7F91CB9}"/>
              </a:ext>
            </a:extLst>
          </p:cNvPr>
          <p:cNvSpPr txBox="1"/>
          <p:nvPr/>
        </p:nvSpPr>
        <p:spPr>
          <a:xfrm>
            <a:off x="1161535" y="432486"/>
            <a:ext cx="5894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FAQ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953400-353C-45D4-A880-1DE463E74D48}"/>
              </a:ext>
            </a:extLst>
          </p:cNvPr>
          <p:cNvSpPr txBox="1"/>
          <p:nvPr/>
        </p:nvSpPr>
        <p:spPr>
          <a:xfrm>
            <a:off x="626012" y="1122363"/>
            <a:ext cx="82296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ko-KR" altLang="en-US" b="1" dirty="0" err="1"/>
              <a:t>코고스쿨</a:t>
            </a:r>
            <a:r>
              <a:rPr lang="en-US" altLang="ko-KR" b="1" dirty="0"/>
              <a:t>NFT </a:t>
            </a:r>
            <a:r>
              <a:rPr lang="ko-KR" altLang="en-US" b="1" dirty="0"/>
              <a:t>소유자가 입학한다는 </a:t>
            </a:r>
            <a:r>
              <a:rPr lang="ko-KR" altLang="en-US" b="1" dirty="0" err="1"/>
              <a:t>코고스쿨은</a:t>
            </a:r>
            <a:r>
              <a:rPr lang="ko-KR" altLang="en-US" b="1" dirty="0"/>
              <a:t> 언제 오픈 예정인가요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5</a:t>
            </a:r>
            <a:r>
              <a:rPr lang="ko-KR" altLang="en-US" dirty="0"/>
              <a:t>월 말</a:t>
            </a:r>
            <a:r>
              <a:rPr lang="en-US" altLang="ko-KR" dirty="0"/>
              <a:t>~6</a:t>
            </a:r>
            <a:r>
              <a:rPr lang="ko-KR" altLang="en-US" dirty="0"/>
              <a:t>월 초 오픈 예정입니다</a:t>
            </a:r>
            <a:r>
              <a:rPr lang="en-US" altLang="ko-KR" dirty="0"/>
              <a:t>. </a:t>
            </a:r>
            <a:r>
              <a:rPr lang="ko-KR" altLang="en-US" dirty="0"/>
              <a:t>자세한 사항은 로드맵을 참고해주세요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b="1" dirty="0"/>
              <a:t>2) LOLLIPOP </a:t>
            </a:r>
            <a:r>
              <a:rPr lang="ko-KR" altLang="en-US" b="1" dirty="0"/>
              <a:t>토큰의 </a:t>
            </a:r>
            <a:r>
              <a:rPr lang="ko-KR" altLang="en-US" b="1" dirty="0" err="1"/>
              <a:t>발행량은</a:t>
            </a:r>
            <a:r>
              <a:rPr lang="ko-KR" altLang="en-US" b="1" dirty="0"/>
              <a:t> 몇 개며</a:t>
            </a:r>
            <a:r>
              <a:rPr lang="en-US" altLang="ko-KR" b="1" dirty="0"/>
              <a:t>, GST</a:t>
            </a:r>
            <a:r>
              <a:rPr lang="ko-KR" altLang="en-US" b="1" dirty="0"/>
              <a:t>의 토큰 물량 중 얼마나 </a:t>
            </a:r>
            <a:r>
              <a:rPr lang="ko-KR" altLang="en-US" b="1" dirty="0" err="1"/>
              <a:t>스왑서비스에</a:t>
            </a:r>
            <a:r>
              <a:rPr lang="ko-KR" altLang="en-US" b="1" dirty="0"/>
              <a:t> 이용되나요</a:t>
            </a:r>
            <a:r>
              <a:rPr lang="en-US" altLang="ko-KR" b="1" dirty="0"/>
              <a:t>?</a:t>
            </a:r>
          </a:p>
          <a:p>
            <a:r>
              <a:rPr lang="ko-KR" altLang="en-US" dirty="0" err="1"/>
              <a:t>롤리팝</a:t>
            </a:r>
            <a:r>
              <a:rPr lang="ko-KR" altLang="en-US" dirty="0"/>
              <a:t> 토큰의 </a:t>
            </a:r>
            <a:r>
              <a:rPr lang="ko-KR" altLang="en-US" dirty="0" err="1"/>
              <a:t>발행량은</a:t>
            </a:r>
            <a:r>
              <a:rPr lang="ko-KR" altLang="en-US" dirty="0"/>
              <a:t> 총 </a:t>
            </a:r>
            <a:r>
              <a:rPr lang="en-US" altLang="ko-KR" dirty="0"/>
              <a:t>100</a:t>
            </a:r>
            <a:r>
              <a:rPr lang="ko-KR" altLang="en-US" dirty="0" err="1"/>
              <a:t>억개이며</a:t>
            </a:r>
            <a:r>
              <a:rPr lang="en-US" altLang="ko-KR" dirty="0"/>
              <a:t>, GST </a:t>
            </a:r>
            <a:r>
              <a:rPr lang="ko-KR" altLang="en-US" dirty="0"/>
              <a:t>토큰 마케팅에 배당되어 있는 물량 중 </a:t>
            </a:r>
            <a:r>
              <a:rPr lang="en-US" altLang="ko-KR" dirty="0"/>
              <a:t>2</a:t>
            </a:r>
            <a:r>
              <a:rPr lang="ko-KR" altLang="en-US" dirty="0" err="1"/>
              <a:t>억개가</a:t>
            </a:r>
            <a:r>
              <a:rPr lang="ko-KR" altLang="en-US" dirty="0"/>
              <a:t> </a:t>
            </a:r>
            <a:r>
              <a:rPr lang="ko-KR" altLang="en-US" dirty="0" err="1"/>
              <a:t>롤리팝토큰과의</a:t>
            </a:r>
            <a:r>
              <a:rPr lang="ko-KR" altLang="en-US" dirty="0"/>
              <a:t> </a:t>
            </a:r>
            <a:r>
              <a:rPr lang="ko-KR" altLang="en-US" dirty="0" err="1"/>
              <a:t>스왑풀에</a:t>
            </a:r>
            <a:r>
              <a:rPr lang="ko-KR" altLang="en-US" dirty="0"/>
              <a:t> 사용될 예정입니다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3) </a:t>
            </a:r>
            <a:r>
              <a:rPr lang="ko-KR" altLang="en-US" b="1" dirty="0" err="1"/>
              <a:t>민팅이</a:t>
            </a:r>
            <a:r>
              <a:rPr lang="ko-KR" altLang="en-US" b="1" dirty="0"/>
              <a:t> 너무 어려워요</a:t>
            </a:r>
            <a:r>
              <a:rPr lang="en-US" altLang="ko-KR" b="1" dirty="0"/>
              <a:t>!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4) </a:t>
            </a:r>
            <a:r>
              <a:rPr lang="ko-KR" altLang="en-US" b="1" dirty="0" err="1"/>
              <a:t>프라이빗</a:t>
            </a:r>
            <a:r>
              <a:rPr lang="ko-KR" altLang="en-US" b="1" dirty="0"/>
              <a:t> 세일에 참여하고 싶어요</a:t>
            </a:r>
            <a:r>
              <a:rPr lang="en-US" altLang="ko-KR" b="1" dirty="0"/>
              <a:t>! 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5) </a:t>
            </a:r>
            <a:r>
              <a:rPr lang="ko-KR" altLang="en-US" b="1" dirty="0" err="1"/>
              <a:t>프라이빗</a:t>
            </a:r>
            <a:r>
              <a:rPr lang="ko-KR" altLang="en-US" b="1" dirty="0"/>
              <a:t> 세일</a:t>
            </a:r>
            <a:r>
              <a:rPr lang="en-US" altLang="ko-KR" b="1" dirty="0"/>
              <a:t> / </a:t>
            </a:r>
            <a:r>
              <a:rPr lang="ko-KR" altLang="en-US" b="1" dirty="0"/>
              <a:t>화이트리스트 </a:t>
            </a:r>
            <a:r>
              <a:rPr lang="en-US" altLang="ko-KR" b="1" dirty="0"/>
              <a:t>/ </a:t>
            </a:r>
            <a:r>
              <a:rPr lang="ko-KR" altLang="en-US" b="1" dirty="0"/>
              <a:t>퍼블릭 세일 가격을 각각 </a:t>
            </a:r>
            <a:r>
              <a:rPr lang="ko-KR" altLang="en-US" b="1" dirty="0" err="1"/>
              <a:t>알고싶어요</a:t>
            </a:r>
            <a:r>
              <a:rPr lang="en-US" altLang="ko-KR" b="1" dirty="0"/>
              <a:t>! </a:t>
            </a:r>
          </a:p>
          <a:p>
            <a:r>
              <a:rPr lang="ko-KR" altLang="en-US" dirty="0" err="1"/>
              <a:t>프라이빗</a:t>
            </a:r>
            <a:r>
              <a:rPr lang="ko-KR" altLang="en-US" dirty="0"/>
              <a:t> 세일 </a:t>
            </a:r>
            <a:r>
              <a:rPr lang="en-US" altLang="ko-KR" dirty="0"/>
              <a:t>: 350KLAY (1,000</a:t>
            </a:r>
            <a:r>
              <a:rPr lang="ko-KR" altLang="en-US" dirty="0"/>
              <a:t>개 한정</a:t>
            </a:r>
            <a:r>
              <a:rPr lang="en-US" altLang="ko-KR" dirty="0"/>
              <a:t>, 1</a:t>
            </a:r>
            <a:r>
              <a:rPr lang="ko-KR" altLang="en-US" dirty="0"/>
              <a:t>인 최대 구매수량 </a:t>
            </a:r>
            <a:r>
              <a:rPr lang="en-US" altLang="ko-KR" dirty="0"/>
              <a:t>10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화이트리스트 </a:t>
            </a:r>
            <a:r>
              <a:rPr lang="en-US" altLang="ko-KR" dirty="0"/>
              <a:t>: 300KLAY (1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개 구매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1</a:t>
            </a:r>
            <a:r>
              <a:rPr lang="ko-KR" altLang="en-US" dirty="0"/>
              <a:t>차 </a:t>
            </a:r>
            <a:r>
              <a:rPr lang="ko-KR" altLang="en-US" dirty="0" err="1"/>
              <a:t>퍼블릭세일</a:t>
            </a:r>
            <a:r>
              <a:rPr lang="ko-KR" altLang="en-US" dirty="0"/>
              <a:t> </a:t>
            </a:r>
            <a:r>
              <a:rPr lang="en-US" altLang="ko-KR" dirty="0"/>
              <a:t>: 330KLAY (1</a:t>
            </a:r>
            <a:r>
              <a:rPr lang="ko-KR" altLang="en-US" dirty="0"/>
              <a:t>인 최대 </a:t>
            </a:r>
            <a:r>
              <a:rPr lang="en-US" altLang="ko-KR" dirty="0"/>
              <a:t>4</a:t>
            </a:r>
            <a:r>
              <a:rPr lang="ko-KR" altLang="en-US" dirty="0"/>
              <a:t>개 구매</a:t>
            </a:r>
            <a:r>
              <a:rPr lang="en-US" altLang="ko-KR" dirty="0"/>
              <a:t>) 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화이트리스트 </a:t>
            </a:r>
            <a:r>
              <a:rPr lang="en-US" altLang="ko-KR" dirty="0"/>
              <a:t>: 350KLAY (1</a:t>
            </a:r>
            <a:r>
              <a:rPr lang="ko-KR" altLang="en-US" dirty="0"/>
              <a:t>인 </a:t>
            </a:r>
            <a:r>
              <a:rPr lang="en-US" altLang="ko-KR" dirty="0"/>
              <a:t>2</a:t>
            </a:r>
            <a:r>
              <a:rPr lang="ko-KR" altLang="en-US" dirty="0"/>
              <a:t>개 구매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2</a:t>
            </a:r>
            <a:r>
              <a:rPr lang="ko-KR" altLang="en-US" dirty="0"/>
              <a:t>차 </a:t>
            </a:r>
            <a:r>
              <a:rPr lang="ko-KR" altLang="en-US" dirty="0" err="1"/>
              <a:t>퍼블릭세일</a:t>
            </a:r>
            <a:r>
              <a:rPr lang="ko-KR" altLang="en-US" dirty="0"/>
              <a:t> </a:t>
            </a:r>
            <a:r>
              <a:rPr lang="en-US" altLang="ko-KR" dirty="0"/>
              <a:t>: 380KLAY (1</a:t>
            </a:r>
            <a:r>
              <a:rPr lang="ko-KR" altLang="en-US" dirty="0"/>
              <a:t>인 최대 </a:t>
            </a:r>
            <a:r>
              <a:rPr lang="en-US" altLang="ko-KR" dirty="0"/>
              <a:t>4</a:t>
            </a:r>
            <a:r>
              <a:rPr lang="ko-KR" altLang="en-US" dirty="0"/>
              <a:t>개 구매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3</a:t>
            </a:r>
            <a:r>
              <a:rPr lang="ko-KR" altLang="en-US" dirty="0"/>
              <a:t>차 </a:t>
            </a:r>
            <a:r>
              <a:rPr lang="ko-KR" altLang="en-US" dirty="0" err="1"/>
              <a:t>퍼블릭세일</a:t>
            </a:r>
            <a:r>
              <a:rPr lang="ko-KR" altLang="en-US" dirty="0"/>
              <a:t> </a:t>
            </a:r>
            <a:r>
              <a:rPr lang="en-US" altLang="ko-KR" dirty="0"/>
              <a:t>: 400KLAY </a:t>
            </a:r>
          </a:p>
          <a:p>
            <a:endParaRPr lang="en-US" altLang="ko-KR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2536B5F-97AA-46C7-A11C-C5EBBF1AB8EA}"/>
              </a:ext>
            </a:extLst>
          </p:cNvPr>
          <p:cNvSpPr/>
          <p:nvPr/>
        </p:nvSpPr>
        <p:spPr>
          <a:xfrm>
            <a:off x="626012" y="3768738"/>
            <a:ext cx="4065563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영상으로 보기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9F6FBDB-4F5D-4EB5-A8B6-EA78E63A8430}"/>
              </a:ext>
            </a:extLst>
          </p:cNvPr>
          <p:cNvSpPr/>
          <p:nvPr/>
        </p:nvSpPr>
        <p:spPr>
          <a:xfrm>
            <a:off x="4896317" y="3768738"/>
            <a:ext cx="4065563" cy="6611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가이드 다운받기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8B5D676-3508-4E5B-851E-07CFD3DA4D16}"/>
              </a:ext>
            </a:extLst>
          </p:cNvPr>
          <p:cNvSpPr/>
          <p:nvPr/>
        </p:nvSpPr>
        <p:spPr>
          <a:xfrm>
            <a:off x="576775" y="5078437"/>
            <a:ext cx="4114800" cy="6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문의하기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640896-98EC-484A-A1A9-9E80F35B06E5}"/>
              </a:ext>
            </a:extLst>
          </p:cNvPr>
          <p:cNvSpPr txBox="1"/>
          <p:nvPr/>
        </p:nvSpPr>
        <p:spPr>
          <a:xfrm>
            <a:off x="4880666" y="5019895"/>
            <a:ext cx="3910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FF0000"/>
                </a:solidFill>
              </a:rPr>
              <a:t>이전 </a:t>
            </a:r>
            <a:r>
              <a:rPr lang="ko-KR" altLang="en-US" b="1" dirty="0" err="1">
                <a:solidFill>
                  <a:srgbClr val="FF0000"/>
                </a:solidFill>
              </a:rPr>
              <a:t>코인고스트</a:t>
            </a:r>
            <a:r>
              <a:rPr lang="ko-KR" altLang="en-US" b="1" dirty="0">
                <a:solidFill>
                  <a:srgbClr val="FF0000"/>
                </a:solidFill>
              </a:rPr>
              <a:t> 고객센터처럼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en-US" altLang="ko-KR" b="1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coinghost@coinghost.com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메일로 메일쓰기로 연결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427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178</Words>
  <Application>Microsoft Office PowerPoint</Application>
  <PresentationFormat>와이드스크린</PresentationFormat>
  <Paragraphs>31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　</dc:title>
  <dc:creator>User</dc:creator>
  <cp:lastModifiedBy>User</cp:lastModifiedBy>
  <cp:revision>3</cp:revision>
  <dcterms:created xsi:type="dcterms:W3CDTF">2022-04-13T12:32:13Z</dcterms:created>
  <dcterms:modified xsi:type="dcterms:W3CDTF">2022-04-13T12:53:30Z</dcterms:modified>
</cp:coreProperties>
</file>