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253EA-7C60-44DD-8F27-E0E175C9B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D26420-AB35-4F4A-9DE8-3198518B6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EC994-D244-4D8B-B315-C72479F3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2499-4E73-4AC5-9B53-88976791CD0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D3C46-7692-4B70-8931-33663079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8EFD9-ED4A-4948-865E-762402D2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27-4978-4885-80B8-5D708B0FB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3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D48EF-2311-433A-A001-8AC45178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283CA-480E-4334-B39D-B660D420C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6075D-8ABF-414C-BD22-DE27FB25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2499-4E73-4AC5-9B53-88976791CD0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C1D19-B437-4665-B1BD-2E1A2A7F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2460B-FE07-4BFE-A2C9-DC0AFB32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27-4978-4885-80B8-5D708B0FB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5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D6C646-BC67-492B-9962-44A80131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1E33F1-5DF2-4B99-A8B7-FCBB40710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4F997-CC18-4E60-82A7-63AA1B3A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2499-4E73-4AC5-9B53-88976791CD0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39F75-7BBC-427E-8FFD-EB72DFD0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ACB7A-92FA-46F4-B8F0-2F4A9BE3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27-4978-4885-80B8-5D708B0FB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9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0A25E-53A7-4F73-9948-F68F04B4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2DE4A-8D26-4BDA-9C70-B4397CCE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DB4E0-CF9E-4C7D-8185-91C139E4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2499-4E73-4AC5-9B53-88976791CD0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24098-9415-4DC7-89A8-3B3F2A87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CD6CF-45D7-4472-A3BB-20C4E901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27-4978-4885-80B8-5D708B0FB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54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3D8C4-5AC4-40C4-8BE7-FB6A16D0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215A6D-7D7C-4E9D-AC64-51129104A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A90DC-3135-4FCD-910E-0E748499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2499-4E73-4AC5-9B53-88976791CD0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44BC6-5E41-4DEC-A504-E5DA3281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7DB4A-814B-4D54-87F0-3C2922AE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27-4978-4885-80B8-5D708B0FB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7500A-B92C-4E14-B256-FB9D0E4C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06349-2A99-47E8-8299-618BD2089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FC5DF-8F38-4CBC-9C7B-87AF1B6F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9B8640-C261-444D-BB3D-0E475EDF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2499-4E73-4AC5-9B53-88976791CD0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535EC-92ED-44DD-995C-63F5E959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2A3BE-0034-42B9-8C61-8A19B298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27-4978-4885-80B8-5D708B0FB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1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76E68-B30F-4272-9C2A-60C52E57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0478B-4F6C-4DCA-97A5-8EFCB17E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F7FD1-BA6E-443D-B71D-3E846CE38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5CD3E7-CF89-4127-920C-7155EFB11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886FFE-81D3-4BF7-BE12-D4B0D4995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AFCF72-6351-4431-8E1D-E3735DF9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2499-4E73-4AC5-9B53-88976791CD0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93833-CDE9-440A-BA3E-BCABFA33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688BC-3D39-4C28-80DA-4569A31B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27-4978-4885-80B8-5D708B0FB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6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12259-D4B5-4904-8201-1438491C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B3E4FD-F995-4785-B8BA-4B89FBC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2499-4E73-4AC5-9B53-88976791CD0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18EEF9-0E27-4952-BD0B-CF9823B3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188128-1EE5-484F-B37E-50626DA1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27-4978-4885-80B8-5D708B0FB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5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3F408-6490-4CE8-997C-4ACF2885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2499-4E73-4AC5-9B53-88976791CD0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421282-0497-4DC6-B8FC-F97C36A8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46D35-626B-42AC-BE78-34DBE3B0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27-4978-4885-80B8-5D708B0FB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3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CCD11-D410-4D08-AC98-5CF26D68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F82DC-A17B-4E1B-A1F2-4D17F58D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F77E44-87D2-4E43-8751-EB1AEB71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7B33A-5938-4F5D-910A-FFBF8E50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2499-4E73-4AC5-9B53-88976791CD0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90668-1793-4D1F-ACAB-C4B6D8A3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A5BB9-F0A1-4F86-BB32-9A522897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27-4978-4885-80B8-5D708B0FB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A7BD2-75EF-486D-A91D-EEA6E2E9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DFF692-E59F-4B09-8F77-B5FD5FF8C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81D2CF-BB23-4AC9-8363-A9533B523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E2F772-F45E-4C4E-910B-8B2A89AE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2499-4E73-4AC5-9B53-88976791CD0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80E1A-97B8-49D8-B77D-660D3222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F6C7-2CBB-4BEC-BB0D-6F5E104F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27-4978-4885-80B8-5D708B0FB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7C80A-B0C5-454E-903E-7B399F6F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A496E-F98F-45F0-979D-AA4E55BF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4F4B1-13C8-4C99-85B5-AF8B7C92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2499-4E73-4AC5-9B53-88976791CD04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DBB36-30E9-48FE-ADE5-6EA404814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0F728-1409-49D5-A393-ACF9F33DB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4CF27-4978-4885-80B8-5D708B0FB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8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A1ED5-EF16-442C-B318-521C96BB5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9AAB0D-B376-4971-8A28-31E9B9C94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151D8-F888-4BCC-89F0-8B7EBE055683}"/>
              </a:ext>
            </a:extLst>
          </p:cNvPr>
          <p:cNvSpPr txBox="1"/>
          <p:nvPr/>
        </p:nvSpPr>
        <p:spPr>
          <a:xfrm>
            <a:off x="4021015" y="2963574"/>
            <a:ext cx="3974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코인고스트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3</a:t>
            </a:r>
            <a:r>
              <a:rPr lang="ko-KR" altLang="en-US" sz="3200" b="1" dirty="0"/>
              <a:t>차 개발</a:t>
            </a:r>
          </a:p>
        </p:txBody>
      </p:sp>
    </p:spTree>
    <p:extLst>
      <p:ext uri="{BB962C8B-B14F-4D97-AF65-F5344CB8AC3E}">
        <p14:creationId xmlns:p14="http://schemas.microsoft.com/office/powerpoint/2010/main" val="51501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D5E3A-370C-47B7-B42A-57E4B152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201AD-F082-4387-AB65-EB0C8C80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B5FC45-A643-420C-A993-50A150DB9318}"/>
              </a:ext>
            </a:extLst>
          </p:cNvPr>
          <p:cNvSpPr/>
          <p:nvPr/>
        </p:nvSpPr>
        <p:spPr>
          <a:xfrm>
            <a:off x="161809" y="118068"/>
            <a:ext cx="3074796" cy="6621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7CA99-CFF4-44FE-B59E-7FD6943B3CF3}"/>
              </a:ext>
            </a:extLst>
          </p:cNvPr>
          <p:cNvSpPr txBox="1"/>
          <p:nvPr/>
        </p:nvSpPr>
        <p:spPr>
          <a:xfrm>
            <a:off x="1230011" y="202423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위키고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D4A06C-95BC-411B-AE8A-AEAFE6ED1AAC}"/>
              </a:ext>
            </a:extLst>
          </p:cNvPr>
          <p:cNvCxnSpPr>
            <a:cxnSpLocks/>
          </p:cNvCxnSpPr>
          <p:nvPr/>
        </p:nvCxnSpPr>
        <p:spPr>
          <a:xfrm>
            <a:off x="622999" y="964642"/>
            <a:ext cx="208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F73CF38-B309-47B2-A4C7-C6BBA15C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97" y="650273"/>
            <a:ext cx="333422" cy="31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88D395-0833-4F70-B64A-069308EFC3EB}"/>
              </a:ext>
            </a:extLst>
          </p:cNvPr>
          <p:cNvSpPr txBox="1"/>
          <p:nvPr/>
        </p:nvSpPr>
        <p:spPr>
          <a:xfrm>
            <a:off x="505388" y="641081"/>
            <a:ext cx="161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75000"/>
                  </a:schemeClr>
                </a:solidFill>
              </a:rPr>
              <a:t>토큰심벌로</a:t>
            </a: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 검색해주세요 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Ex) BTC,ETH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4715B5-8166-42BB-B27A-6D959E19F769}"/>
              </a:ext>
            </a:extLst>
          </p:cNvPr>
          <p:cNvSpPr/>
          <p:nvPr/>
        </p:nvSpPr>
        <p:spPr>
          <a:xfrm>
            <a:off x="161809" y="1127343"/>
            <a:ext cx="3074796" cy="810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43B69C-1890-499F-A397-4DC07C9DD4E9}"/>
              </a:ext>
            </a:extLst>
          </p:cNvPr>
          <p:cNvSpPr txBox="1"/>
          <p:nvPr/>
        </p:nvSpPr>
        <p:spPr>
          <a:xfrm>
            <a:off x="236016" y="1185871"/>
            <a:ext cx="2466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모든 코인정보를 한눈에</a:t>
            </a:r>
            <a:r>
              <a:rPr lang="en-US" altLang="ko-KR" sz="1050" dirty="0"/>
              <a:t>! </a:t>
            </a:r>
          </a:p>
          <a:p>
            <a:r>
              <a:rPr lang="ko-KR" altLang="en-US" sz="1050" dirty="0"/>
              <a:t>코고 위키피디아</a:t>
            </a:r>
            <a:r>
              <a:rPr lang="en-US" altLang="ko-KR" sz="1050" dirty="0"/>
              <a:t> ‘</a:t>
            </a:r>
            <a:r>
              <a:rPr lang="ko-KR" altLang="en-US" sz="1050" dirty="0" err="1"/>
              <a:t>위키고</a:t>
            </a:r>
            <a:r>
              <a:rPr lang="en-US" altLang="ko-KR" sz="1050" dirty="0"/>
              <a:t>’ </a:t>
            </a:r>
          </a:p>
          <a:p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9307E-EA7F-4927-9CD2-22E4062B8271}"/>
              </a:ext>
            </a:extLst>
          </p:cNvPr>
          <p:cNvSpPr txBox="1"/>
          <p:nvPr/>
        </p:nvSpPr>
        <p:spPr>
          <a:xfrm>
            <a:off x="683962" y="1690153"/>
            <a:ext cx="2154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관리자의 승인 후 채굴 및 반영됩니다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FE50AF-9C70-432F-BCED-D11E7F96B0CC}"/>
              </a:ext>
            </a:extLst>
          </p:cNvPr>
          <p:cNvSpPr txBox="1"/>
          <p:nvPr/>
        </p:nvSpPr>
        <p:spPr>
          <a:xfrm>
            <a:off x="219029" y="2014249"/>
            <a:ext cx="748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토큰심벌</a:t>
            </a:r>
            <a:endParaRPr lang="ko-KR" altLang="en-US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D75B1-4503-4CE2-8B6E-2B1EEF9FEC79}"/>
              </a:ext>
            </a:extLst>
          </p:cNvPr>
          <p:cNvSpPr txBox="1"/>
          <p:nvPr/>
        </p:nvSpPr>
        <p:spPr>
          <a:xfrm>
            <a:off x="820414" y="2026354"/>
            <a:ext cx="986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프로젝트명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5B820B-3C7B-4E7B-8EDE-F17744260A73}"/>
              </a:ext>
            </a:extLst>
          </p:cNvPr>
          <p:cNvSpPr txBox="1"/>
          <p:nvPr/>
        </p:nvSpPr>
        <p:spPr>
          <a:xfrm>
            <a:off x="223141" y="2281073"/>
            <a:ext cx="2891597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ANN     </a:t>
            </a:r>
            <a:r>
              <a:rPr lang="ko-KR" altLang="en-US" sz="1100" dirty="0" err="1"/>
              <a:t>앤트코인</a:t>
            </a:r>
            <a:r>
              <a:rPr lang="ko-KR" altLang="en-US" sz="1100" dirty="0"/>
              <a:t>    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BNA      </a:t>
            </a:r>
            <a:r>
              <a:rPr lang="ko-KR" altLang="en-US" sz="1100" dirty="0" err="1"/>
              <a:t>바나나톡</a:t>
            </a:r>
            <a:r>
              <a:rPr lang="en-US" altLang="ko-KR" sz="1100" dirty="0"/>
              <a:t> </a:t>
            </a:r>
          </a:p>
          <a:p>
            <a:endParaRPr lang="en-US" altLang="ko-KR" sz="1100" dirty="0"/>
          </a:p>
          <a:p>
            <a:r>
              <a:rPr lang="en-US" altLang="ko-KR" sz="1100" dirty="0"/>
              <a:t>BTC       </a:t>
            </a:r>
            <a:r>
              <a:rPr lang="ko-KR" altLang="en-US" sz="1100" dirty="0" err="1"/>
              <a:t>비트코인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CFNB     </a:t>
            </a:r>
            <a:r>
              <a:rPr lang="ko-KR" altLang="en-US" sz="1100" dirty="0" err="1"/>
              <a:t>커피엔비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DOGE     </a:t>
            </a:r>
            <a:r>
              <a:rPr lang="ko-KR" altLang="en-US" sz="1100" dirty="0" err="1"/>
              <a:t>도지코인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EGG       </a:t>
            </a:r>
            <a:r>
              <a:rPr lang="ko-KR" altLang="en-US" sz="1100" dirty="0" err="1"/>
              <a:t>달걀코인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EMP       </a:t>
            </a:r>
            <a:r>
              <a:rPr lang="ko-KR" altLang="en-US" sz="1100" dirty="0" err="1"/>
              <a:t>엠파이어드라큘라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EMP       EMPIRE MOTOR PLATFORM</a:t>
            </a:r>
          </a:p>
          <a:p>
            <a:endParaRPr lang="en-US" altLang="ko-KR" sz="1100" dirty="0"/>
          </a:p>
          <a:p>
            <a:r>
              <a:rPr lang="en-US" altLang="ko-KR" sz="1100" dirty="0"/>
              <a:t>FOX       </a:t>
            </a:r>
            <a:r>
              <a:rPr lang="ko-KR" altLang="en-US" sz="1100" dirty="0" err="1"/>
              <a:t>여우코인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FEED      </a:t>
            </a:r>
            <a:r>
              <a:rPr lang="ko-KR" altLang="en-US" sz="1100" dirty="0" err="1"/>
              <a:t>먹이코인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GST       </a:t>
            </a:r>
            <a:r>
              <a:rPr lang="ko-KR" altLang="en-US" sz="1100" dirty="0" err="1"/>
              <a:t>코인고스트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…</a:t>
            </a:r>
          </a:p>
          <a:p>
            <a:r>
              <a:rPr lang="en-US" altLang="ko-KR" sz="1100" dirty="0"/>
              <a:t>…</a:t>
            </a:r>
          </a:p>
          <a:p>
            <a:r>
              <a:rPr lang="en-US" altLang="ko-KR" sz="1100" dirty="0"/>
              <a:t>..</a:t>
            </a:r>
          </a:p>
          <a:p>
            <a:r>
              <a:rPr lang="en-US" altLang="ko-KR" sz="1100" dirty="0"/>
              <a:t>..</a:t>
            </a:r>
          </a:p>
          <a:p>
            <a:r>
              <a:rPr lang="en-US" altLang="ko-KR" sz="1100" dirty="0"/>
              <a:t>…</a:t>
            </a:r>
          </a:p>
          <a:p>
            <a:r>
              <a:rPr lang="en-US" altLang="ko-KR" sz="1100" dirty="0"/>
              <a:t>..</a:t>
            </a:r>
          </a:p>
          <a:p>
            <a:r>
              <a:rPr lang="en-US" altLang="ko-KR" sz="1100" dirty="0"/>
              <a:t>.. </a:t>
            </a:r>
          </a:p>
          <a:p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FAFDD6E-38BA-41F7-A069-053FE035FB3C}"/>
              </a:ext>
            </a:extLst>
          </p:cNvPr>
          <p:cNvSpPr/>
          <p:nvPr/>
        </p:nvSpPr>
        <p:spPr>
          <a:xfrm>
            <a:off x="90435" y="571755"/>
            <a:ext cx="3245618" cy="578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09981E-481B-4697-811D-07E2892F5615}"/>
              </a:ext>
            </a:extLst>
          </p:cNvPr>
          <p:cNvCxnSpPr/>
          <p:nvPr/>
        </p:nvCxnSpPr>
        <p:spPr>
          <a:xfrm>
            <a:off x="3014505" y="783771"/>
            <a:ext cx="55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4F1680-C5DF-4036-8933-B4B513E8F047}"/>
              </a:ext>
            </a:extLst>
          </p:cNvPr>
          <p:cNvSpPr/>
          <p:nvPr/>
        </p:nvSpPr>
        <p:spPr>
          <a:xfrm>
            <a:off x="3848519" y="118069"/>
            <a:ext cx="3155182" cy="6026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8D1BDB-182D-4984-8CE0-B829CF09DE19}"/>
              </a:ext>
            </a:extLst>
          </p:cNvPr>
          <p:cNvSpPr txBox="1"/>
          <p:nvPr/>
        </p:nvSpPr>
        <p:spPr>
          <a:xfrm>
            <a:off x="4989771" y="204099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위키고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90C03E3-32DF-474D-911B-CDF6CA4B516E}"/>
              </a:ext>
            </a:extLst>
          </p:cNvPr>
          <p:cNvCxnSpPr>
            <a:cxnSpLocks/>
          </p:cNvCxnSpPr>
          <p:nvPr/>
        </p:nvCxnSpPr>
        <p:spPr>
          <a:xfrm>
            <a:off x="4382759" y="966318"/>
            <a:ext cx="208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3E33F243-19AE-4B45-9F3D-3AEB5517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57" y="651949"/>
            <a:ext cx="333422" cy="3143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88B2BB8-8AE4-48B5-A529-0781DAF043F1}"/>
              </a:ext>
            </a:extLst>
          </p:cNvPr>
          <p:cNvSpPr txBox="1"/>
          <p:nvPr/>
        </p:nvSpPr>
        <p:spPr>
          <a:xfrm>
            <a:off x="4312417" y="713356"/>
            <a:ext cx="1616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DKSDF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0DA1B9-BAF9-434C-9F0A-B15EA8C84FFD}"/>
              </a:ext>
            </a:extLst>
          </p:cNvPr>
          <p:cNvSpPr txBox="1"/>
          <p:nvPr/>
        </p:nvSpPr>
        <p:spPr>
          <a:xfrm>
            <a:off x="4686639" y="6220339"/>
            <a:ext cx="2317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검색결과 없을 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E4BB3C-0105-419A-BF8D-9DD04AC74AA7}"/>
              </a:ext>
            </a:extLst>
          </p:cNvPr>
          <p:cNvSpPr txBox="1"/>
          <p:nvPr/>
        </p:nvSpPr>
        <p:spPr>
          <a:xfrm>
            <a:off x="4129873" y="1127343"/>
            <a:ext cx="2572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‘</a:t>
            </a:r>
            <a:r>
              <a:rPr lang="en-US" altLang="ko-KR" sz="1100" dirty="0">
                <a:solidFill>
                  <a:schemeClr val="accent1"/>
                </a:solidFill>
              </a:rPr>
              <a:t>DKSDF</a:t>
            </a:r>
            <a:r>
              <a:rPr lang="en-US" altLang="ko-KR" sz="1100" dirty="0"/>
              <a:t>’</a:t>
            </a:r>
            <a:r>
              <a:rPr lang="ko-KR" altLang="en-US" sz="1100" dirty="0"/>
              <a:t>는 </a:t>
            </a:r>
            <a:r>
              <a:rPr lang="ko-KR" altLang="en-US" sz="1100" dirty="0" err="1"/>
              <a:t>프로젝고에</a:t>
            </a:r>
            <a:r>
              <a:rPr lang="ko-KR" altLang="en-US" sz="1100" dirty="0"/>
              <a:t> 등록되지 않은 프로젝트입니다</a:t>
            </a:r>
            <a:r>
              <a:rPr lang="en-US" altLang="ko-KR" sz="1100" dirty="0"/>
              <a:t>.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134E262-B450-4C4D-ABAB-F946540F6B17}"/>
              </a:ext>
            </a:extLst>
          </p:cNvPr>
          <p:cNvSpPr/>
          <p:nvPr/>
        </p:nvSpPr>
        <p:spPr>
          <a:xfrm>
            <a:off x="4131551" y="1905597"/>
            <a:ext cx="249960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코인고스트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프로젝고에</a:t>
            </a:r>
            <a:endParaRPr lang="en-US" altLang="ko-KR" sz="1200" dirty="0"/>
          </a:p>
          <a:p>
            <a:pPr algn="ctr"/>
            <a:r>
              <a:rPr lang="ko-KR" altLang="en-US" sz="1200" dirty="0"/>
              <a:t>등록요청하기 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D4C5B5-621C-48DD-AD99-7D80680F603B}"/>
              </a:ext>
            </a:extLst>
          </p:cNvPr>
          <p:cNvSpPr/>
          <p:nvPr/>
        </p:nvSpPr>
        <p:spPr>
          <a:xfrm>
            <a:off x="4009292" y="1756623"/>
            <a:ext cx="2773345" cy="16723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74F1049-17B3-482C-957E-28E42FA70D08}"/>
              </a:ext>
            </a:extLst>
          </p:cNvPr>
          <p:cNvCxnSpPr/>
          <p:nvPr/>
        </p:nvCxnSpPr>
        <p:spPr>
          <a:xfrm>
            <a:off x="6629479" y="2421653"/>
            <a:ext cx="746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455C350-7A61-4E43-A5B1-E290A45B114F}"/>
              </a:ext>
            </a:extLst>
          </p:cNvPr>
          <p:cNvSpPr/>
          <p:nvPr/>
        </p:nvSpPr>
        <p:spPr>
          <a:xfrm>
            <a:off x="7616651" y="1756622"/>
            <a:ext cx="2256767" cy="2885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697BA6-35B5-4651-BCB2-CD9D885C0A7E}"/>
              </a:ext>
            </a:extLst>
          </p:cNvPr>
          <p:cNvSpPr txBox="1"/>
          <p:nvPr/>
        </p:nvSpPr>
        <p:spPr>
          <a:xfrm>
            <a:off x="7680092" y="2568378"/>
            <a:ext cx="1986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프로젝트명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토큰심벌</a:t>
            </a:r>
            <a:r>
              <a:rPr lang="ko-KR" altLang="en-US" sz="1200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15A569-8784-448F-9AB4-0D490AF70598}"/>
              </a:ext>
            </a:extLst>
          </p:cNvPr>
          <p:cNvSpPr txBox="1"/>
          <p:nvPr/>
        </p:nvSpPr>
        <p:spPr>
          <a:xfrm>
            <a:off x="8265146" y="1851714"/>
            <a:ext cx="959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프로젝고</a:t>
            </a:r>
            <a:r>
              <a:rPr lang="ko-KR" altLang="en-US" sz="1400" b="1" dirty="0"/>
              <a:t> 등록요청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9B09745-BFA4-423A-A69A-04E511266CC6}"/>
              </a:ext>
            </a:extLst>
          </p:cNvPr>
          <p:cNvCxnSpPr/>
          <p:nvPr/>
        </p:nvCxnSpPr>
        <p:spPr>
          <a:xfrm>
            <a:off x="7790440" y="3008557"/>
            <a:ext cx="1387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C2298A4-771A-46A2-80D4-5B10ACB82CC7}"/>
              </a:ext>
            </a:extLst>
          </p:cNvPr>
          <p:cNvCxnSpPr/>
          <p:nvPr/>
        </p:nvCxnSpPr>
        <p:spPr>
          <a:xfrm>
            <a:off x="7790440" y="3829612"/>
            <a:ext cx="1387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397CE16-EE88-4F70-9309-10205CAAFD0A}"/>
              </a:ext>
            </a:extLst>
          </p:cNvPr>
          <p:cNvSpPr txBox="1"/>
          <p:nvPr/>
        </p:nvSpPr>
        <p:spPr>
          <a:xfrm>
            <a:off x="7680092" y="2792681"/>
            <a:ext cx="2491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</a:rPr>
              <a:t>필수입력 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</a:rPr>
              <a:t>영문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</a:rPr>
              <a:t>한글 모두 가능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</a:rPr>
              <a:t>) 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54190F-7B21-4E4A-9FEB-CD2CBBD9CAC4}"/>
              </a:ext>
            </a:extLst>
          </p:cNvPr>
          <p:cNvSpPr txBox="1"/>
          <p:nvPr/>
        </p:nvSpPr>
        <p:spPr>
          <a:xfrm>
            <a:off x="7721710" y="3577028"/>
            <a:ext cx="2491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</a:rPr>
              <a:t>필수입력 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</a:rPr>
              <a:t>영문만 가능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</a:rPr>
              <a:t>) </a:t>
            </a:r>
            <a:endParaRPr lang="ko-KR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9F84D76-DDFF-4202-B5F5-23A2CE90CA0A}"/>
              </a:ext>
            </a:extLst>
          </p:cNvPr>
          <p:cNvSpPr/>
          <p:nvPr/>
        </p:nvSpPr>
        <p:spPr>
          <a:xfrm>
            <a:off x="7790440" y="4129873"/>
            <a:ext cx="1876074" cy="421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요청하기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7F3D73B-9D2E-4355-9C90-715D507570C0}"/>
              </a:ext>
            </a:extLst>
          </p:cNvPr>
          <p:cNvCxnSpPr>
            <a:cxnSpLocks/>
          </p:cNvCxnSpPr>
          <p:nvPr/>
        </p:nvCxnSpPr>
        <p:spPr>
          <a:xfrm>
            <a:off x="9517324" y="4372708"/>
            <a:ext cx="653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6FBDFA8-5DA1-4127-8D31-C8D8B41AF0FD}"/>
              </a:ext>
            </a:extLst>
          </p:cNvPr>
          <p:cNvSpPr txBox="1"/>
          <p:nvPr/>
        </p:nvSpPr>
        <p:spPr>
          <a:xfrm>
            <a:off x="10311562" y="4241903"/>
            <a:ext cx="1643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요청이 완료되었습니다</a:t>
            </a:r>
            <a:r>
              <a:rPr lang="en-US" altLang="ko-KR" sz="1100" dirty="0"/>
              <a:t>!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A02625-5004-4949-BF66-608BD980F6BA}"/>
              </a:ext>
            </a:extLst>
          </p:cNvPr>
          <p:cNvSpPr txBox="1"/>
          <p:nvPr/>
        </p:nvSpPr>
        <p:spPr>
          <a:xfrm>
            <a:off x="7923889" y="100644"/>
            <a:ext cx="409817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PAGE :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위키고</a:t>
            </a:r>
            <a:r>
              <a:rPr lang="ko-KR" altLang="en-US" sz="1000" dirty="0"/>
              <a:t> 검색결과 없을 때</a:t>
            </a:r>
            <a:r>
              <a:rPr lang="en-US" altLang="ko-KR" sz="1000" dirty="0"/>
              <a:t>‘</a:t>
            </a:r>
          </a:p>
          <a:p>
            <a:endParaRPr lang="en-US" altLang="ko-KR" sz="1050" b="1" dirty="0"/>
          </a:p>
          <a:p>
            <a:r>
              <a:rPr lang="en-US" altLang="ko-KR" sz="1050" b="1" dirty="0"/>
              <a:t>DESCRIPTION</a:t>
            </a:r>
          </a:p>
          <a:p>
            <a:r>
              <a:rPr lang="en-US" altLang="ko-KR" sz="1050" dirty="0"/>
              <a:t>1. </a:t>
            </a:r>
            <a:r>
              <a:rPr lang="ko-KR" altLang="en-US" sz="1050" dirty="0" err="1"/>
              <a:t>프로젝고에</a:t>
            </a:r>
            <a:r>
              <a:rPr lang="ko-KR" altLang="en-US" sz="1050" dirty="0"/>
              <a:t> 등록된 프로젝트가 아닐 시 검색결과 없음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2. </a:t>
            </a:r>
            <a:r>
              <a:rPr lang="ko-KR" altLang="en-US" sz="1050" dirty="0" err="1"/>
              <a:t>토큰심벌</a:t>
            </a:r>
            <a:r>
              <a:rPr lang="ko-KR" altLang="en-US" sz="1050" dirty="0"/>
              <a:t> 검색이 아닐 시 검색결과 없음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3. </a:t>
            </a:r>
            <a:r>
              <a:rPr lang="ko-KR" altLang="en-US" sz="1050" dirty="0" err="1"/>
              <a:t>프로젝고</a:t>
            </a:r>
            <a:r>
              <a:rPr lang="ko-KR" altLang="en-US" sz="1050" dirty="0"/>
              <a:t> 등록요청은 액션만 보여줘도 상관없음</a:t>
            </a:r>
            <a:r>
              <a:rPr lang="en-US" altLang="ko-KR" sz="1050" dirty="0"/>
              <a:t>. </a:t>
            </a:r>
            <a:r>
              <a:rPr lang="ko-KR" altLang="en-US" sz="1050" dirty="0"/>
              <a:t>관리자로 넘어오면 더 좋지만</a:t>
            </a:r>
            <a:r>
              <a:rPr lang="en-US" altLang="ko-KR" sz="1050" dirty="0"/>
              <a:t>…</a:t>
            </a:r>
            <a:r>
              <a:rPr lang="ko-KR" altLang="en-US" sz="1050" dirty="0"/>
              <a:t>논의 필요</a:t>
            </a:r>
            <a:endParaRPr lang="en-US" altLang="ko-KR" sz="1050" dirty="0"/>
          </a:p>
          <a:p>
            <a:endParaRPr lang="en-US" altLang="ko-KR" sz="14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59782BE-062F-450D-9F41-2BD5CA713294}"/>
              </a:ext>
            </a:extLst>
          </p:cNvPr>
          <p:cNvCxnSpPr/>
          <p:nvPr/>
        </p:nvCxnSpPr>
        <p:spPr>
          <a:xfrm>
            <a:off x="7790440" y="0"/>
            <a:ext cx="0" cy="169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E1E1A1F-2BE8-40B3-BB36-D021BC624C67}"/>
              </a:ext>
            </a:extLst>
          </p:cNvPr>
          <p:cNvCxnSpPr/>
          <p:nvPr/>
        </p:nvCxnSpPr>
        <p:spPr>
          <a:xfrm>
            <a:off x="7721710" y="1690153"/>
            <a:ext cx="4939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3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FCEAB-AD4D-453A-8A75-0E3AD95A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E0AB28-54E8-496D-A0A6-8095EEBA9BFB}"/>
              </a:ext>
            </a:extLst>
          </p:cNvPr>
          <p:cNvSpPr/>
          <p:nvPr/>
        </p:nvSpPr>
        <p:spPr>
          <a:xfrm>
            <a:off x="341643" y="118069"/>
            <a:ext cx="3155182" cy="6026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F201-C230-4561-A1F8-893E1DD78307}"/>
              </a:ext>
            </a:extLst>
          </p:cNvPr>
          <p:cNvSpPr txBox="1"/>
          <p:nvPr/>
        </p:nvSpPr>
        <p:spPr>
          <a:xfrm>
            <a:off x="1482895" y="204099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위키고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C7A047E-70EA-4939-9873-65ED3DC2ADCC}"/>
              </a:ext>
            </a:extLst>
          </p:cNvPr>
          <p:cNvCxnSpPr>
            <a:cxnSpLocks/>
          </p:cNvCxnSpPr>
          <p:nvPr/>
        </p:nvCxnSpPr>
        <p:spPr>
          <a:xfrm>
            <a:off x="875883" y="966318"/>
            <a:ext cx="208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DC2C1F2-6ACF-4F29-ADDC-E7ECA117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81" y="651949"/>
            <a:ext cx="333422" cy="31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6C40CA-4A25-4775-92BC-1C4A1BC5778F}"/>
              </a:ext>
            </a:extLst>
          </p:cNvPr>
          <p:cNvSpPr txBox="1"/>
          <p:nvPr/>
        </p:nvSpPr>
        <p:spPr>
          <a:xfrm>
            <a:off x="805541" y="713356"/>
            <a:ext cx="1616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BNA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D565B-9157-4B43-B16E-846FF440A455}"/>
              </a:ext>
            </a:extLst>
          </p:cNvPr>
          <p:cNvSpPr txBox="1"/>
          <p:nvPr/>
        </p:nvSpPr>
        <p:spPr>
          <a:xfrm>
            <a:off x="1179763" y="6220339"/>
            <a:ext cx="2317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검색결과가 하나일 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DC5ADD-60B5-476C-B36C-1037F51DF6AA}"/>
              </a:ext>
            </a:extLst>
          </p:cNvPr>
          <p:cNvSpPr txBox="1"/>
          <p:nvPr/>
        </p:nvSpPr>
        <p:spPr>
          <a:xfrm>
            <a:off x="464128" y="1695187"/>
            <a:ext cx="748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토큰심벌</a:t>
            </a:r>
            <a:endParaRPr lang="ko-KR" altLang="en-US" sz="9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EAC07-37D7-4E0D-9338-A1496D69F970}"/>
              </a:ext>
            </a:extLst>
          </p:cNvPr>
          <p:cNvSpPr txBox="1"/>
          <p:nvPr/>
        </p:nvSpPr>
        <p:spPr>
          <a:xfrm>
            <a:off x="1179763" y="1688521"/>
            <a:ext cx="986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프로젝트명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AA2DB-0428-45EB-BAEF-EAB9AEA86BB7}"/>
              </a:ext>
            </a:extLst>
          </p:cNvPr>
          <p:cNvSpPr txBox="1"/>
          <p:nvPr/>
        </p:nvSpPr>
        <p:spPr>
          <a:xfrm>
            <a:off x="494997" y="2005362"/>
            <a:ext cx="2841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BNA         </a:t>
            </a:r>
            <a:r>
              <a:rPr lang="ko-KR" altLang="en-US" sz="1050" dirty="0" err="1"/>
              <a:t>바나나톡</a:t>
            </a:r>
            <a:endParaRPr lang="ko-KR" altLang="en-US" sz="10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FDCC16-35A1-45E3-8B32-444FE4A4DDDB}"/>
              </a:ext>
            </a:extLst>
          </p:cNvPr>
          <p:cNvSpPr/>
          <p:nvPr/>
        </p:nvSpPr>
        <p:spPr>
          <a:xfrm>
            <a:off x="3870296" y="129794"/>
            <a:ext cx="3155182" cy="6026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BF2CE-1735-4B81-B967-3B14F20390B1}"/>
              </a:ext>
            </a:extLst>
          </p:cNvPr>
          <p:cNvSpPr txBox="1"/>
          <p:nvPr/>
        </p:nvSpPr>
        <p:spPr>
          <a:xfrm>
            <a:off x="5011548" y="215824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위키고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F19409A-4D4D-4AD0-AE11-80E2E5D472AC}"/>
              </a:ext>
            </a:extLst>
          </p:cNvPr>
          <p:cNvCxnSpPr>
            <a:cxnSpLocks/>
          </p:cNvCxnSpPr>
          <p:nvPr/>
        </p:nvCxnSpPr>
        <p:spPr>
          <a:xfrm>
            <a:off x="4404536" y="978043"/>
            <a:ext cx="208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8FE8B0D2-F707-498B-B92F-6AD910E1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834" y="663674"/>
            <a:ext cx="333422" cy="314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34908C-A80E-4645-95B4-ED14DA7A66DE}"/>
              </a:ext>
            </a:extLst>
          </p:cNvPr>
          <p:cNvSpPr txBox="1"/>
          <p:nvPr/>
        </p:nvSpPr>
        <p:spPr>
          <a:xfrm>
            <a:off x="4334194" y="725081"/>
            <a:ext cx="1616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EMP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7C41D-ACB7-4200-9033-37C12C0DD43F}"/>
              </a:ext>
            </a:extLst>
          </p:cNvPr>
          <p:cNvSpPr txBox="1"/>
          <p:nvPr/>
        </p:nvSpPr>
        <p:spPr>
          <a:xfrm>
            <a:off x="4708416" y="6232064"/>
            <a:ext cx="2317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검색결과가 두개일 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34020C-C30B-4A3A-9691-2A8F9294437E}"/>
              </a:ext>
            </a:extLst>
          </p:cNvPr>
          <p:cNvSpPr txBox="1"/>
          <p:nvPr/>
        </p:nvSpPr>
        <p:spPr>
          <a:xfrm>
            <a:off x="3993382" y="1615198"/>
            <a:ext cx="748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토큰심벌</a:t>
            </a:r>
            <a:endParaRPr lang="ko-KR" altLang="en-US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F17BDF-7B96-41AC-B194-34CC60B4F4FF}"/>
              </a:ext>
            </a:extLst>
          </p:cNvPr>
          <p:cNvSpPr txBox="1"/>
          <p:nvPr/>
        </p:nvSpPr>
        <p:spPr>
          <a:xfrm>
            <a:off x="4740925" y="1620364"/>
            <a:ext cx="986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프로젝트명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C957B7-684F-4A15-9675-2697EC49D894}"/>
              </a:ext>
            </a:extLst>
          </p:cNvPr>
          <p:cNvSpPr txBox="1"/>
          <p:nvPr/>
        </p:nvSpPr>
        <p:spPr>
          <a:xfrm>
            <a:off x="4052412" y="1926019"/>
            <a:ext cx="28417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EMP        </a:t>
            </a:r>
            <a:r>
              <a:rPr lang="ko-KR" altLang="en-US" sz="1050" dirty="0" err="1"/>
              <a:t>엠파이어드라큘라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EMP        EMPIRE MOTORS PLATFORM</a:t>
            </a:r>
            <a:endParaRPr lang="ko-KR" alt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E0A10C-208B-4FA3-8715-68CE8DFF99D9}"/>
              </a:ext>
            </a:extLst>
          </p:cNvPr>
          <p:cNvSpPr txBox="1"/>
          <p:nvPr/>
        </p:nvSpPr>
        <p:spPr>
          <a:xfrm>
            <a:off x="413201" y="1206442"/>
            <a:ext cx="2779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프로젝고</a:t>
            </a:r>
            <a:r>
              <a:rPr lang="ko-KR" altLang="en-US" sz="1200" dirty="0"/>
              <a:t> 검색결과 </a:t>
            </a:r>
            <a:r>
              <a:rPr lang="en-US" altLang="ko-KR" sz="1200" dirty="0"/>
              <a:t>‘</a:t>
            </a:r>
            <a:r>
              <a:rPr lang="en-US" altLang="ko-KR" sz="1200" dirty="0">
                <a:solidFill>
                  <a:schemeClr val="accent1"/>
                </a:solidFill>
              </a:rPr>
              <a:t>1</a:t>
            </a:r>
            <a:r>
              <a:rPr lang="ko-KR" altLang="en-US" sz="1200" dirty="0"/>
              <a:t>건＇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BF25B3-C8C8-4E34-A0C5-73DAF676E1CB}"/>
              </a:ext>
            </a:extLst>
          </p:cNvPr>
          <p:cNvSpPr txBox="1"/>
          <p:nvPr/>
        </p:nvSpPr>
        <p:spPr>
          <a:xfrm>
            <a:off x="3921824" y="1189124"/>
            <a:ext cx="2779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프로젝고</a:t>
            </a:r>
            <a:r>
              <a:rPr lang="ko-KR" altLang="en-US" sz="1200" dirty="0"/>
              <a:t> 검색결과 </a:t>
            </a:r>
            <a:r>
              <a:rPr lang="en-US" altLang="ko-KR" sz="1200" dirty="0"/>
              <a:t>‘</a:t>
            </a:r>
            <a:r>
              <a:rPr lang="en-US" altLang="ko-KR" sz="1200" dirty="0">
                <a:solidFill>
                  <a:schemeClr val="accent1"/>
                </a:solidFill>
              </a:rPr>
              <a:t>2</a:t>
            </a:r>
            <a:r>
              <a:rPr lang="ko-KR" altLang="en-US" sz="1200" dirty="0"/>
              <a:t>건＇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2AD8960-D8A9-49F1-B625-4E6A194D2309}"/>
              </a:ext>
            </a:extLst>
          </p:cNvPr>
          <p:cNvSpPr/>
          <p:nvPr/>
        </p:nvSpPr>
        <p:spPr>
          <a:xfrm>
            <a:off x="150725" y="1157780"/>
            <a:ext cx="7003701" cy="4023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B574CC-2BD5-460C-A5AF-24897C266844}"/>
              </a:ext>
            </a:extLst>
          </p:cNvPr>
          <p:cNvSpPr txBox="1"/>
          <p:nvPr/>
        </p:nvSpPr>
        <p:spPr>
          <a:xfrm>
            <a:off x="7194618" y="1075169"/>
            <a:ext cx="4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4B21A2FD-F6C5-454C-8F20-62075EF613D7}"/>
              </a:ext>
            </a:extLst>
          </p:cNvPr>
          <p:cNvSpPr/>
          <p:nvPr/>
        </p:nvSpPr>
        <p:spPr>
          <a:xfrm>
            <a:off x="7154426" y="1688521"/>
            <a:ext cx="296051" cy="448844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557590-2E7F-4EEA-8C82-1A2447457262}"/>
              </a:ext>
            </a:extLst>
          </p:cNvPr>
          <p:cNvSpPr txBox="1"/>
          <p:nvPr/>
        </p:nvSpPr>
        <p:spPr>
          <a:xfrm>
            <a:off x="7520439" y="3748076"/>
            <a:ext cx="4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5D7096-3684-447C-B719-AA54600EEE3B}"/>
              </a:ext>
            </a:extLst>
          </p:cNvPr>
          <p:cNvSpPr txBox="1"/>
          <p:nvPr/>
        </p:nvSpPr>
        <p:spPr>
          <a:xfrm>
            <a:off x="8396879" y="81218"/>
            <a:ext cx="4098173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PAGE :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위키고</a:t>
            </a:r>
            <a:r>
              <a:rPr lang="ko-KR" altLang="en-US" sz="1000" dirty="0"/>
              <a:t> 검색결과 있을 때</a:t>
            </a:r>
            <a:endParaRPr lang="en-US" altLang="ko-KR" sz="1050" b="1" dirty="0"/>
          </a:p>
          <a:p>
            <a:r>
              <a:rPr lang="en-US" altLang="ko-KR" sz="1050" b="1" dirty="0"/>
              <a:t>DESCRIPTION</a:t>
            </a:r>
          </a:p>
          <a:p>
            <a:pPr marL="228600" indent="-228600">
              <a:buAutoNum type="arabicPeriod"/>
            </a:pPr>
            <a:r>
              <a:rPr lang="ko-KR" altLang="en-US" sz="1050" dirty="0" err="1"/>
              <a:t>프로젝고에</a:t>
            </a:r>
            <a:r>
              <a:rPr lang="ko-KR" altLang="en-US" sz="1050" dirty="0"/>
              <a:t> 등록된 프로젝트 중 유저가 검색한 </a:t>
            </a:r>
            <a:r>
              <a:rPr lang="en-US" altLang="ko-KR" sz="1050" dirty="0"/>
              <a:t>‘</a:t>
            </a:r>
            <a:r>
              <a:rPr lang="ko-KR" altLang="en-US" sz="1050" dirty="0" err="1"/>
              <a:t>토큰심벌＇과</a:t>
            </a:r>
            <a:r>
              <a:rPr lang="ko-KR" altLang="en-US" sz="1050" dirty="0"/>
              <a:t> 일치하는 프로젝트는 다 뜸 </a:t>
            </a:r>
            <a:r>
              <a:rPr lang="en-US" altLang="ko-KR" sz="1050" dirty="0"/>
              <a:t>(</a:t>
            </a:r>
            <a:r>
              <a:rPr lang="ko-KR" altLang="en-US" sz="1050" dirty="0"/>
              <a:t>노출 순서는 상관없음</a:t>
            </a:r>
            <a:r>
              <a:rPr lang="en-US" altLang="ko-KR" sz="1050" dirty="0"/>
              <a:t>) 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dirty="0"/>
              <a:t>각 프로젝트 클릭 시 해당 프로젝트 </a:t>
            </a:r>
            <a:r>
              <a:rPr lang="ko-KR" altLang="en-US" sz="1050" dirty="0" err="1"/>
              <a:t>위키고</a:t>
            </a:r>
            <a:r>
              <a:rPr lang="ko-KR" altLang="en-US" sz="1050" dirty="0"/>
              <a:t> 창 </a:t>
            </a:r>
            <a:r>
              <a:rPr lang="en-US" altLang="ko-KR" sz="1050" dirty="0"/>
              <a:t>‘</a:t>
            </a:r>
            <a:r>
              <a:rPr lang="ko-KR" altLang="en-US" sz="1050" dirty="0"/>
              <a:t>만</a:t>
            </a:r>
            <a:r>
              <a:rPr lang="en-US" altLang="ko-KR" sz="1050" dirty="0"/>
              <a:t>’ </a:t>
            </a:r>
            <a:r>
              <a:rPr lang="ko-KR" altLang="en-US" sz="1050" dirty="0"/>
              <a:t>뜸</a:t>
            </a:r>
            <a:endParaRPr lang="en-US" altLang="ko-KR" sz="1050" dirty="0"/>
          </a:p>
          <a:p>
            <a:pPr marL="342900" indent="-342900">
              <a:buAutoNum type="arabicPeriod" startAt="2"/>
            </a:pPr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en-US" altLang="ko-KR" sz="1050" dirty="0"/>
              <a:t>3</a:t>
            </a:r>
            <a:r>
              <a:rPr lang="ko-KR" altLang="en-US" sz="1050" dirty="0" err="1"/>
              <a:t>번선을</a:t>
            </a:r>
            <a:r>
              <a:rPr lang="ko-KR" altLang="en-US" sz="1050" dirty="0"/>
              <a:t> 기준으로 상부는 고정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하부는 프로젝트 클릭 시 </a:t>
            </a:r>
            <a:r>
              <a:rPr lang="ko-KR" altLang="en-US" sz="1050" dirty="0" err="1"/>
              <a:t>위키고</a:t>
            </a:r>
            <a:r>
              <a:rPr lang="ko-KR" altLang="en-US" sz="1050" dirty="0"/>
              <a:t> 창으로 변화</a:t>
            </a:r>
            <a:endParaRPr lang="en-US" altLang="ko-KR" sz="1050" dirty="0"/>
          </a:p>
          <a:p>
            <a:r>
              <a:rPr lang="en-US" altLang="ko-KR" sz="1050" dirty="0"/>
              <a:t>Ex)</a:t>
            </a:r>
            <a:r>
              <a:rPr lang="ko-KR" altLang="en-US" sz="1050" dirty="0"/>
              <a:t> 유저가 검색결과 중  </a:t>
            </a:r>
            <a:r>
              <a:rPr lang="en-US" altLang="ko-KR" sz="1050" dirty="0"/>
              <a:t>EMP/</a:t>
            </a:r>
            <a:r>
              <a:rPr lang="ko-KR" altLang="en-US" sz="1050" dirty="0" err="1"/>
              <a:t>엠파이어드라큘라를</a:t>
            </a:r>
            <a:r>
              <a:rPr lang="ko-KR" altLang="en-US" sz="1050" dirty="0"/>
              <a:t> 눌렀다면</a:t>
            </a:r>
            <a:r>
              <a:rPr lang="en-US" altLang="ko-KR" sz="1050" dirty="0"/>
              <a:t>? </a:t>
            </a:r>
            <a:endParaRPr lang="en-US" altLang="ko-KR" sz="14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A8A21DA-CDE1-423F-9EAB-DD7D88EFAF6C}"/>
              </a:ext>
            </a:extLst>
          </p:cNvPr>
          <p:cNvCxnSpPr/>
          <p:nvPr/>
        </p:nvCxnSpPr>
        <p:spPr>
          <a:xfrm>
            <a:off x="251209" y="1075169"/>
            <a:ext cx="71992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67664D-6339-4835-B343-E3FCF23FFCC7}"/>
              </a:ext>
            </a:extLst>
          </p:cNvPr>
          <p:cNvSpPr txBox="1"/>
          <p:nvPr/>
        </p:nvSpPr>
        <p:spPr>
          <a:xfrm>
            <a:off x="7437647" y="848191"/>
            <a:ext cx="4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45392A-F6A8-4851-B414-BF3A5F6A355F}"/>
              </a:ext>
            </a:extLst>
          </p:cNvPr>
          <p:cNvSpPr/>
          <p:nvPr/>
        </p:nvSpPr>
        <p:spPr>
          <a:xfrm>
            <a:off x="8754171" y="1803937"/>
            <a:ext cx="3155182" cy="6026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A4810A-B138-417A-9C91-17FDCF0815E6}"/>
              </a:ext>
            </a:extLst>
          </p:cNvPr>
          <p:cNvSpPr txBox="1"/>
          <p:nvPr/>
        </p:nvSpPr>
        <p:spPr>
          <a:xfrm>
            <a:off x="9887420" y="1860972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위키고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5BB6CD-45B1-40DC-B5D1-F7E15A02AE0C}"/>
              </a:ext>
            </a:extLst>
          </p:cNvPr>
          <p:cNvCxnSpPr>
            <a:cxnSpLocks/>
          </p:cNvCxnSpPr>
          <p:nvPr/>
        </p:nvCxnSpPr>
        <p:spPr>
          <a:xfrm>
            <a:off x="9120605" y="2498278"/>
            <a:ext cx="208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4412D56A-B2D8-49C6-8295-840B3A69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995" y="2230304"/>
            <a:ext cx="333422" cy="31436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943640B-9B98-4AA8-83FA-4AE21B4BA2DA}"/>
              </a:ext>
            </a:extLst>
          </p:cNvPr>
          <p:cNvSpPr txBox="1"/>
          <p:nvPr/>
        </p:nvSpPr>
        <p:spPr>
          <a:xfrm>
            <a:off x="9173190" y="2250955"/>
            <a:ext cx="1616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EMP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D9DDE81-B1F8-4189-AA65-A250C297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791" y="2651676"/>
            <a:ext cx="3128056" cy="202547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1F4D51B-6350-4F56-9A30-520708F1A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297" y="4677154"/>
            <a:ext cx="3128056" cy="6298495"/>
          </a:xfrm>
          <a:prstGeom prst="rect">
            <a:avLst/>
          </a:prstGeom>
        </p:spPr>
      </p:pic>
      <p:sp>
        <p:nvSpPr>
          <p:cNvPr id="51" name="내용 개체 틀 50">
            <a:extLst>
              <a:ext uri="{FF2B5EF4-FFF2-40B4-BE49-F238E27FC236}">
                <a16:creationId xmlns:a16="http://schemas.microsoft.com/office/drawing/2014/main" id="{07188EA5-F711-49A2-946B-4F550F85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64914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796B-1800-4A77-BB4C-D6A88685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23ADA-EDF7-4181-9385-52ABDACC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85AF5C-1E6F-40E2-A849-D5F610E47A0C}"/>
              </a:ext>
            </a:extLst>
          </p:cNvPr>
          <p:cNvSpPr/>
          <p:nvPr/>
        </p:nvSpPr>
        <p:spPr>
          <a:xfrm>
            <a:off x="440488" y="361950"/>
            <a:ext cx="3155182" cy="6026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0FF396-AD56-4D40-AE23-D540E8FD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8" y="1027906"/>
            <a:ext cx="3128056" cy="20254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361E9E-52EF-4736-9677-5DDEEDEA6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88" y="3133495"/>
            <a:ext cx="3128056" cy="6298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4B64E3-46DC-47F3-A7EE-EEC8217922DF}"/>
              </a:ext>
            </a:extLst>
          </p:cNvPr>
          <p:cNvSpPr txBox="1"/>
          <p:nvPr/>
        </p:nvSpPr>
        <p:spPr>
          <a:xfrm>
            <a:off x="1553850" y="402006"/>
            <a:ext cx="168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위키고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458397-AA03-4FD0-9A64-2F1612C8A2AF}"/>
              </a:ext>
            </a:extLst>
          </p:cNvPr>
          <p:cNvCxnSpPr>
            <a:cxnSpLocks/>
          </p:cNvCxnSpPr>
          <p:nvPr/>
        </p:nvCxnSpPr>
        <p:spPr>
          <a:xfrm>
            <a:off x="980986" y="924277"/>
            <a:ext cx="208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C41F0B0-1F55-442A-803A-910B9C611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589" y="594632"/>
            <a:ext cx="333422" cy="314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62F1DF-78FA-4574-849E-87996500DFAA}"/>
              </a:ext>
            </a:extLst>
          </p:cNvPr>
          <p:cNvSpPr txBox="1"/>
          <p:nvPr/>
        </p:nvSpPr>
        <p:spPr>
          <a:xfrm>
            <a:off x="7973909" y="751816"/>
            <a:ext cx="40981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PAGE :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위키고</a:t>
            </a:r>
            <a:r>
              <a:rPr lang="ko-KR" altLang="en-US" sz="1000" dirty="0"/>
              <a:t> 상세페이지</a:t>
            </a:r>
            <a:r>
              <a:rPr lang="en-US" altLang="ko-KR" sz="1000" dirty="0"/>
              <a:t>’</a:t>
            </a:r>
          </a:p>
          <a:p>
            <a:endParaRPr lang="en-US" altLang="ko-KR" sz="1050" b="1" dirty="0"/>
          </a:p>
          <a:p>
            <a:r>
              <a:rPr lang="en-US" altLang="ko-KR" sz="1050" b="1" dirty="0"/>
              <a:t>DESCRIPTION</a:t>
            </a:r>
          </a:p>
          <a:p>
            <a:endParaRPr lang="en-US" altLang="ko-KR" sz="1050" b="1" dirty="0"/>
          </a:p>
          <a:p>
            <a:r>
              <a:rPr lang="ko-KR" altLang="en-US" sz="1050" dirty="0" err="1"/>
              <a:t>프로젝고</a:t>
            </a:r>
            <a:r>
              <a:rPr lang="ko-KR" altLang="en-US" sz="1050" dirty="0"/>
              <a:t> </a:t>
            </a:r>
            <a:r>
              <a:rPr lang="en-US" altLang="ko-KR" sz="1050" dirty="0"/>
              <a:t>+ </a:t>
            </a:r>
            <a:r>
              <a:rPr lang="ko-KR" altLang="en-US" sz="1050" dirty="0" err="1"/>
              <a:t>위키고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r>
              <a:rPr lang="en-US" altLang="ko-KR" sz="1050" dirty="0"/>
              <a:t>(TALK</a:t>
            </a:r>
            <a:r>
              <a:rPr lang="ko-KR" altLang="en-US" sz="1050" dirty="0"/>
              <a:t>빠짐</a:t>
            </a:r>
            <a:r>
              <a:rPr lang="en-US" altLang="ko-KR" sz="1050" dirty="0"/>
              <a:t>) </a:t>
            </a:r>
          </a:p>
          <a:p>
            <a:endParaRPr lang="en-US" altLang="ko-KR" sz="1050" dirty="0"/>
          </a:p>
          <a:p>
            <a:r>
              <a:rPr lang="ko-KR" altLang="en-US" sz="1050" dirty="0"/>
              <a:t>단</a:t>
            </a:r>
            <a:r>
              <a:rPr lang="en-US" altLang="ko-KR" sz="1050" dirty="0"/>
              <a:t>, </a:t>
            </a:r>
            <a:r>
              <a:rPr lang="ko-KR" altLang="en-US" sz="1050" dirty="0"/>
              <a:t>일반검색에서 가는 </a:t>
            </a:r>
            <a:r>
              <a:rPr lang="ko-KR" altLang="en-US" sz="1050" dirty="0" err="1"/>
              <a:t>위키고는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변동없음</a:t>
            </a:r>
            <a:r>
              <a:rPr lang="en-US" altLang="ko-KR" sz="1050" b="1" dirty="0"/>
              <a:t>.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90B324F-1B8C-4220-95FB-40EF9E207D55}"/>
              </a:ext>
            </a:extLst>
          </p:cNvPr>
          <p:cNvCxnSpPr/>
          <p:nvPr/>
        </p:nvCxnSpPr>
        <p:spPr>
          <a:xfrm>
            <a:off x="7672552" y="0"/>
            <a:ext cx="0" cy="6999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1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B7BA0-1C9C-4A73-9A25-3B758E2F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00D8A-4D60-4EF5-BA52-36A79246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673EA-6818-4AC5-95B7-818D3D79FD11}"/>
              </a:ext>
            </a:extLst>
          </p:cNvPr>
          <p:cNvSpPr txBox="1"/>
          <p:nvPr/>
        </p:nvSpPr>
        <p:spPr>
          <a:xfrm>
            <a:off x="5023556" y="2912534"/>
            <a:ext cx="3172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알리고</a:t>
            </a:r>
          </a:p>
        </p:txBody>
      </p:sp>
    </p:spTree>
    <p:extLst>
      <p:ext uri="{BB962C8B-B14F-4D97-AF65-F5344CB8AC3E}">
        <p14:creationId xmlns:p14="http://schemas.microsoft.com/office/powerpoint/2010/main" val="26303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94D95-D6B3-403B-858E-F44A98AF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6C8F2-0F94-4364-9F91-D003581A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A28CB1-9AAD-4D0E-A37C-8F9AC905A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1" y="-2583"/>
            <a:ext cx="2805113" cy="6858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454890E-A0F5-4E9B-99A9-EFD0FD23F916}"/>
              </a:ext>
            </a:extLst>
          </p:cNvPr>
          <p:cNvSpPr/>
          <p:nvPr/>
        </p:nvSpPr>
        <p:spPr>
          <a:xfrm>
            <a:off x="723140" y="4114800"/>
            <a:ext cx="498231" cy="515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43B6E-FE5F-480F-BE0D-C96DEEF181AA}"/>
              </a:ext>
            </a:extLst>
          </p:cNvPr>
          <p:cNvSpPr txBox="1"/>
          <p:nvPr/>
        </p:nvSpPr>
        <p:spPr>
          <a:xfrm>
            <a:off x="600047" y="4718756"/>
            <a:ext cx="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알리고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5C85A-2503-4265-8D9B-FD87A7E18F2B}"/>
              </a:ext>
            </a:extLst>
          </p:cNvPr>
          <p:cNvSpPr txBox="1"/>
          <p:nvPr/>
        </p:nvSpPr>
        <p:spPr>
          <a:xfrm>
            <a:off x="8432883" y="471408"/>
            <a:ext cx="409817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PAGE : </a:t>
            </a:r>
            <a:r>
              <a:rPr lang="en-US" altLang="ko-KR" sz="1200" dirty="0"/>
              <a:t>‘</a:t>
            </a:r>
            <a:r>
              <a:rPr lang="ko-KR" altLang="en-US" sz="1200" dirty="0"/>
              <a:t>알리고</a:t>
            </a:r>
            <a:r>
              <a:rPr lang="en-US" altLang="ko-KR" sz="1200" dirty="0"/>
              <a:t>’ </a:t>
            </a:r>
            <a:r>
              <a:rPr lang="ko-KR" altLang="en-US" sz="1200" dirty="0"/>
              <a:t>진입경로</a:t>
            </a:r>
            <a:endParaRPr lang="en-US" altLang="ko-KR" sz="1200" dirty="0"/>
          </a:p>
          <a:p>
            <a:endParaRPr lang="en-US" altLang="ko-KR" sz="1400" b="1" dirty="0"/>
          </a:p>
          <a:p>
            <a:r>
              <a:rPr lang="en-US" altLang="ko-KR" sz="1400" b="1" dirty="0"/>
              <a:t>DESCRIPTION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햄버거 탭에서의 위치</a:t>
            </a:r>
            <a:r>
              <a:rPr lang="ko-KR" altLang="en-US" sz="1600" dirty="0"/>
              <a:t> </a:t>
            </a:r>
            <a:br>
              <a:rPr lang="en-US" altLang="ko-KR" sz="1200" dirty="0"/>
            </a:br>
            <a:r>
              <a:rPr lang="en-US" altLang="ko-KR" sz="1200" dirty="0"/>
              <a:t>“</a:t>
            </a:r>
            <a:r>
              <a:rPr lang="ko-KR" altLang="en-US" sz="1200" dirty="0" err="1"/>
              <a:t>뉴스고</a:t>
            </a:r>
            <a:r>
              <a:rPr lang="ko-KR" altLang="en-US" sz="1200" dirty="0"/>
              <a:t>    </a:t>
            </a:r>
            <a:r>
              <a:rPr lang="ko-KR" altLang="en-US" sz="1200" dirty="0" err="1"/>
              <a:t>블로고</a:t>
            </a:r>
            <a:r>
              <a:rPr lang="ko-KR" altLang="en-US" sz="1200" dirty="0"/>
              <a:t>    </a:t>
            </a:r>
            <a:r>
              <a:rPr lang="ko-KR" altLang="en-US" sz="1200" dirty="0" err="1"/>
              <a:t>지식고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ko-KR" altLang="en-US" sz="1200" dirty="0"/>
              <a:t>알리고     </a:t>
            </a:r>
            <a:r>
              <a:rPr lang="ko-KR" altLang="en-US" sz="1200" dirty="0" err="1"/>
              <a:t>위키고</a:t>
            </a:r>
            <a:r>
              <a:rPr lang="ko-KR" altLang="en-US" sz="1200" dirty="0"/>
              <a:t>   도깨비스쿨  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 err="1"/>
              <a:t>코고뱅크</a:t>
            </a:r>
            <a:r>
              <a:rPr lang="en-US" altLang="ko-KR" sz="1200" dirty="0"/>
              <a:t>  </a:t>
            </a:r>
            <a:r>
              <a:rPr lang="ko-KR" altLang="en-US" sz="1200" dirty="0"/>
              <a:t>공지</a:t>
            </a:r>
            <a:r>
              <a:rPr lang="en-US" altLang="ko-KR" sz="1200" dirty="0"/>
              <a:t>/</a:t>
            </a:r>
            <a:r>
              <a:rPr lang="ko-KR" altLang="en-US" sz="1200" dirty="0"/>
              <a:t>이벤트</a:t>
            </a:r>
            <a:r>
              <a:rPr lang="en-US" altLang="ko-KR" sz="1200" dirty="0"/>
              <a:t>”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 err="1"/>
              <a:t>메인페이지</a:t>
            </a:r>
            <a:r>
              <a:rPr lang="ko-KR" altLang="en-US" sz="1200" dirty="0"/>
              <a:t> 노출 </a:t>
            </a:r>
            <a:r>
              <a:rPr lang="en-US" altLang="ko-KR" sz="1200" dirty="0"/>
              <a:t>(</a:t>
            </a:r>
            <a:r>
              <a:rPr lang="ko-KR" altLang="en-US" sz="1200" dirty="0"/>
              <a:t>탭 생성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 err="1">
                <a:solidFill>
                  <a:srgbClr val="FF0000"/>
                </a:solidFill>
              </a:rPr>
              <a:t>알리고만</a:t>
            </a:r>
            <a:r>
              <a:rPr lang="ko-KR" altLang="en-US" sz="1200" dirty="0">
                <a:solidFill>
                  <a:srgbClr val="FF0000"/>
                </a:solidFill>
              </a:rPr>
              <a:t> 강조 필요</a:t>
            </a:r>
            <a:r>
              <a:rPr lang="en-US" altLang="ko-KR" sz="1200" dirty="0">
                <a:solidFill>
                  <a:srgbClr val="FF0000"/>
                </a:solidFill>
              </a:rPr>
              <a:t>! </a:t>
            </a:r>
            <a:br>
              <a:rPr lang="en-US" altLang="ko-KR" sz="1200" dirty="0"/>
            </a:br>
            <a:r>
              <a:rPr lang="en-US" altLang="ko-KR" sz="1200" dirty="0"/>
              <a:t>Ex) “</a:t>
            </a:r>
            <a:r>
              <a:rPr lang="ko-KR" altLang="en-US" sz="1200" dirty="0"/>
              <a:t>굵은 글씨</a:t>
            </a:r>
            <a:r>
              <a:rPr lang="en-US" altLang="ko-KR" sz="1200" dirty="0"/>
              <a:t>“ or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작은 아이콘 </a:t>
            </a:r>
            <a:r>
              <a:rPr lang="ko-KR" altLang="en-US" sz="1200" dirty="0" err="1"/>
              <a:t>달기＂등</a:t>
            </a:r>
            <a:endParaRPr lang="en-US" altLang="ko-KR" sz="12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FCF650-908F-4C5E-A7CF-572E4C557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90" y="1572"/>
            <a:ext cx="2805113" cy="68580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9DD6CC-E51D-48AB-A9A3-9B3F0DA3BF63}"/>
              </a:ext>
            </a:extLst>
          </p:cNvPr>
          <p:cNvSpPr/>
          <p:nvPr/>
        </p:nvSpPr>
        <p:spPr>
          <a:xfrm>
            <a:off x="3973689" y="1127959"/>
            <a:ext cx="2302933" cy="1589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54185-379A-4A77-B926-E20FA0E028C3}"/>
              </a:ext>
            </a:extLst>
          </p:cNvPr>
          <p:cNvSpPr txBox="1"/>
          <p:nvPr/>
        </p:nvSpPr>
        <p:spPr>
          <a:xfrm>
            <a:off x="3973689" y="1076641"/>
            <a:ext cx="2610513" cy="261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뉴스고</a:t>
            </a:r>
            <a:r>
              <a:rPr lang="ko-KR" altLang="en-US" sz="1100" dirty="0"/>
              <a:t>    </a:t>
            </a:r>
            <a:r>
              <a:rPr lang="ko-KR" altLang="en-US" sz="1100" dirty="0" err="1"/>
              <a:t>블로고</a:t>
            </a:r>
            <a:r>
              <a:rPr lang="ko-KR" altLang="en-US" sz="1100" dirty="0"/>
              <a:t>     </a:t>
            </a:r>
            <a:r>
              <a:rPr lang="ko-KR" altLang="en-US" sz="1100" dirty="0" err="1"/>
              <a:t>지식고</a:t>
            </a:r>
            <a:r>
              <a:rPr lang="ko-KR" altLang="en-US" sz="1100" dirty="0"/>
              <a:t>     알리고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B04DA5B-B593-4343-A5F5-6B0309F4454E}"/>
              </a:ext>
            </a:extLst>
          </p:cNvPr>
          <p:cNvSpPr/>
          <p:nvPr/>
        </p:nvSpPr>
        <p:spPr>
          <a:xfrm>
            <a:off x="3973689" y="1076641"/>
            <a:ext cx="2610513" cy="3363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C224A-78DA-4E74-9262-C8FDB5FB110F}"/>
              </a:ext>
            </a:extLst>
          </p:cNvPr>
          <p:cNvSpPr txBox="1"/>
          <p:nvPr/>
        </p:nvSpPr>
        <p:spPr>
          <a:xfrm>
            <a:off x="6567439" y="906611"/>
            <a:ext cx="4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56020-EE05-4C5C-A90B-E75D8D8D9460}"/>
              </a:ext>
            </a:extLst>
          </p:cNvPr>
          <p:cNvSpPr txBox="1"/>
          <p:nvPr/>
        </p:nvSpPr>
        <p:spPr>
          <a:xfrm>
            <a:off x="175188" y="843240"/>
            <a:ext cx="4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582E696-A6A6-4866-9E63-280FA2A8C259}"/>
              </a:ext>
            </a:extLst>
          </p:cNvPr>
          <p:cNvSpPr/>
          <p:nvPr/>
        </p:nvSpPr>
        <p:spPr>
          <a:xfrm>
            <a:off x="1659003" y="4114799"/>
            <a:ext cx="498231" cy="515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8AFAA-491B-4B93-B45E-E676DF89464C}"/>
              </a:ext>
            </a:extLst>
          </p:cNvPr>
          <p:cNvSpPr txBox="1"/>
          <p:nvPr/>
        </p:nvSpPr>
        <p:spPr>
          <a:xfrm>
            <a:off x="1582616" y="4718755"/>
            <a:ext cx="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위키고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AEA014-744A-47A5-A721-848ACB58500B}"/>
              </a:ext>
            </a:extLst>
          </p:cNvPr>
          <p:cNvCxnSpPr/>
          <p:nvPr/>
        </p:nvCxnSpPr>
        <p:spPr>
          <a:xfrm>
            <a:off x="8129116" y="0"/>
            <a:ext cx="0" cy="694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1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8DD5F-9A14-480C-9C75-18118E05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9E801-0014-4C25-A05C-6EE873F1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C5EC9-3D7C-4F31-9603-90BE08D8F433}"/>
              </a:ext>
            </a:extLst>
          </p:cNvPr>
          <p:cNvSpPr txBox="1"/>
          <p:nvPr/>
        </p:nvSpPr>
        <p:spPr>
          <a:xfrm>
            <a:off x="8501250" y="417528"/>
            <a:ext cx="409817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PAGE : </a:t>
            </a:r>
            <a:r>
              <a:rPr lang="en-US" altLang="ko-KR" sz="1200" b="1" dirty="0"/>
              <a:t>‘</a:t>
            </a:r>
            <a:r>
              <a:rPr lang="ko-KR" altLang="en-US" sz="1200" b="1" dirty="0"/>
              <a:t>햄버거 탭바에서 들어갔을 때＇ 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DESCRIPTION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배너</a:t>
            </a:r>
            <a:r>
              <a:rPr lang="en-US" altLang="ko-KR" sz="1200" dirty="0"/>
              <a:t> –</a:t>
            </a:r>
            <a:r>
              <a:rPr lang="ko-KR" altLang="en-US" sz="1200" dirty="0"/>
              <a:t>클릭 시 반응 없음 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 startAt="2"/>
            </a:pPr>
            <a:r>
              <a:rPr lang="ko-KR" altLang="en-US" sz="1200" dirty="0"/>
              <a:t>카테고리 </a:t>
            </a:r>
            <a:r>
              <a:rPr lang="en-US" altLang="ko-KR" sz="1200" dirty="0"/>
              <a:t>– </a:t>
            </a:r>
            <a:r>
              <a:rPr lang="ko-KR" altLang="en-US" sz="1200" dirty="0"/>
              <a:t>각 게시판 성격은 동일</a:t>
            </a:r>
            <a:endParaRPr lang="en-US" altLang="ko-KR" sz="1200" dirty="0"/>
          </a:p>
          <a:p>
            <a:pPr marL="228600" indent="-228600">
              <a:buAutoNum type="arabicPeriod" startAt="2"/>
            </a:pPr>
            <a:endParaRPr lang="en-US" altLang="ko-KR" sz="1200" dirty="0"/>
          </a:p>
          <a:p>
            <a:pPr marL="228600" indent="-228600">
              <a:buAutoNum type="arabicPeriod" startAt="2"/>
            </a:pPr>
            <a:r>
              <a:rPr lang="ko-KR" altLang="en-US" sz="1200" dirty="0"/>
              <a:t>본문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 err="1"/>
              <a:t>최신글</a:t>
            </a:r>
            <a:r>
              <a:rPr lang="ko-KR" altLang="en-US" sz="1200" dirty="0"/>
              <a:t> 일수록 상위노출</a:t>
            </a:r>
            <a:endParaRPr lang="en-US" altLang="ko-KR" sz="1200" dirty="0"/>
          </a:p>
          <a:p>
            <a:r>
              <a:rPr lang="en-US" altLang="ko-KR" sz="1200" dirty="0"/>
              <a:t>    - </a:t>
            </a:r>
            <a:r>
              <a:rPr lang="ko-KR" altLang="en-US" sz="1200" dirty="0"/>
              <a:t>무한 스크롤</a:t>
            </a:r>
            <a:endParaRPr lang="en-US" altLang="ko-KR" sz="1200" dirty="0"/>
          </a:p>
          <a:p>
            <a:r>
              <a:rPr lang="en-US" altLang="ko-KR" sz="1200" dirty="0"/>
              <a:t>    - </a:t>
            </a:r>
            <a:r>
              <a:rPr lang="ko-KR" altLang="en-US" sz="1200" dirty="0"/>
              <a:t>각 게시글 클릭 시 </a:t>
            </a:r>
            <a:r>
              <a:rPr lang="ko-KR" altLang="en-US" sz="1200" dirty="0" err="1"/>
              <a:t>게시글상세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        (</a:t>
            </a:r>
            <a:r>
              <a:rPr lang="ko-KR" altLang="en-US" sz="1200" dirty="0" err="1">
                <a:solidFill>
                  <a:srgbClr val="FF0000"/>
                </a:solidFill>
              </a:rPr>
              <a:t>블로고</a:t>
            </a:r>
            <a:r>
              <a:rPr lang="ko-KR" altLang="en-US" sz="1200" dirty="0">
                <a:solidFill>
                  <a:srgbClr val="FF0000"/>
                </a:solidFill>
              </a:rPr>
              <a:t> 게시글 상세와 동일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</a:p>
          <a:p>
            <a:r>
              <a:rPr lang="en-US" altLang="ko-KR" sz="1200" dirty="0"/>
              <a:t>    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6F30B9-00DF-4093-8C82-8878DB0F5EDB}"/>
              </a:ext>
            </a:extLst>
          </p:cNvPr>
          <p:cNvSpPr/>
          <p:nvPr/>
        </p:nvSpPr>
        <p:spPr>
          <a:xfrm>
            <a:off x="679440" y="124178"/>
            <a:ext cx="3081867" cy="6536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BFF3B-06E5-43BC-BDA2-8D8E2F61500A}"/>
              </a:ext>
            </a:extLst>
          </p:cNvPr>
          <p:cNvSpPr txBox="1"/>
          <p:nvPr/>
        </p:nvSpPr>
        <p:spPr>
          <a:xfrm>
            <a:off x="838200" y="293008"/>
            <a:ext cx="230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         </a:t>
            </a:r>
            <a:r>
              <a:rPr lang="ko-KR" altLang="en-US" b="1" dirty="0"/>
              <a:t>알리고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2F1DF6-7B02-4506-B5E8-31841D3C7946}"/>
              </a:ext>
            </a:extLst>
          </p:cNvPr>
          <p:cNvSpPr/>
          <p:nvPr/>
        </p:nvSpPr>
        <p:spPr>
          <a:xfrm>
            <a:off x="679439" y="725954"/>
            <a:ext cx="3081867" cy="801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B6028-CD18-40C5-A7F7-A74568FFBB64}"/>
              </a:ext>
            </a:extLst>
          </p:cNvPr>
          <p:cNvSpPr txBox="1"/>
          <p:nvPr/>
        </p:nvSpPr>
        <p:spPr>
          <a:xfrm>
            <a:off x="758819" y="911265"/>
            <a:ext cx="2923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가장 빠르게 </a:t>
            </a:r>
            <a:r>
              <a:rPr lang="en-US" altLang="ko-KR" sz="1100" dirty="0"/>
              <a:t>! </a:t>
            </a:r>
            <a:r>
              <a:rPr lang="ko-KR" altLang="en-US" sz="1100" dirty="0"/>
              <a:t>한눈에 모아보는 </a:t>
            </a:r>
            <a:r>
              <a:rPr lang="en-US" altLang="ko-KR" sz="1100" dirty="0"/>
              <a:t>! </a:t>
            </a:r>
          </a:p>
          <a:p>
            <a:r>
              <a:rPr lang="en-US" altLang="ko-KR" sz="1100" dirty="0"/>
              <a:t>‘</a:t>
            </a:r>
            <a:r>
              <a:rPr lang="ko-KR" altLang="en-US" sz="1100" dirty="0"/>
              <a:t>신규 상장</a:t>
            </a:r>
            <a:r>
              <a:rPr lang="en-US" altLang="ko-KR" sz="1100" dirty="0"/>
              <a:t>’, ‘AMA’,</a:t>
            </a:r>
            <a:r>
              <a:rPr lang="ko-KR" altLang="en-US" sz="1100" dirty="0"/>
              <a:t> </a:t>
            </a:r>
            <a:r>
              <a:rPr lang="en-US" altLang="ko-KR" sz="1100" dirty="0"/>
              <a:t>‘</a:t>
            </a:r>
            <a:r>
              <a:rPr lang="ko-KR" altLang="en-US" sz="1100" dirty="0" err="1"/>
              <a:t>에어드랍</a:t>
            </a:r>
            <a:r>
              <a:rPr lang="ko-KR" altLang="en-US" sz="1100" dirty="0"/>
              <a:t> 정보</a:t>
            </a:r>
            <a:r>
              <a:rPr lang="en-US" altLang="ko-KR" sz="1100" dirty="0"/>
              <a:t>’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734FD-C779-45AE-9325-FA53E50A658E}"/>
              </a:ext>
            </a:extLst>
          </p:cNvPr>
          <p:cNvSpPr txBox="1"/>
          <p:nvPr/>
        </p:nvSpPr>
        <p:spPr>
          <a:xfrm>
            <a:off x="758819" y="1690688"/>
            <a:ext cx="2923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 신규상장         </a:t>
            </a:r>
            <a:r>
              <a:rPr lang="en-US" altLang="ko-KR" sz="1200" dirty="0"/>
              <a:t>AMA        </a:t>
            </a:r>
            <a:r>
              <a:rPr lang="ko-KR" altLang="en-US" sz="1200" dirty="0" err="1"/>
              <a:t>에어드랍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326EB6D-D2ED-4DA7-844D-69614D1C33AB}"/>
              </a:ext>
            </a:extLst>
          </p:cNvPr>
          <p:cNvSpPr/>
          <p:nvPr/>
        </p:nvSpPr>
        <p:spPr>
          <a:xfrm>
            <a:off x="743782" y="2047711"/>
            <a:ext cx="896815" cy="612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21639C-BE7A-4066-BEE2-2E87560BA2EA}"/>
              </a:ext>
            </a:extLst>
          </p:cNvPr>
          <p:cNvSpPr txBox="1"/>
          <p:nvPr/>
        </p:nvSpPr>
        <p:spPr>
          <a:xfrm>
            <a:off x="1663990" y="2105226"/>
            <a:ext cx="20515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게시글 제목제목 제목</a:t>
            </a:r>
            <a:endParaRPr lang="en-US" altLang="ko-KR" sz="1100" b="1" dirty="0"/>
          </a:p>
          <a:p>
            <a:endParaRPr lang="en-US" altLang="ko-KR" sz="1100" dirty="0"/>
          </a:p>
          <a:p>
            <a:r>
              <a:rPr lang="en-US" altLang="ko-KR" sz="1100" dirty="0"/>
              <a:t>(NEW OR </a:t>
            </a:r>
            <a:r>
              <a:rPr lang="ko-KR" altLang="en-US" sz="1100" dirty="0"/>
              <a:t>종료</a:t>
            </a:r>
            <a:r>
              <a:rPr lang="en-US" altLang="ko-KR" sz="11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6718B-0CCF-443D-98FB-BAECB5BF2B87}"/>
              </a:ext>
            </a:extLst>
          </p:cNvPr>
          <p:cNvSpPr txBox="1"/>
          <p:nvPr/>
        </p:nvSpPr>
        <p:spPr>
          <a:xfrm>
            <a:off x="1715886" y="2790938"/>
            <a:ext cx="2051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바나나톡</a:t>
            </a:r>
            <a:r>
              <a:rPr lang="en-US" altLang="ko-KR" sz="1100" b="1" dirty="0"/>
              <a:t>, GATE IO</a:t>
            </a:r>
            <a:r>
              <a:rPr lang="ko-KR" altLang="en-US" sz="1100" b="1" dirty="0"/>
              <a:t> 상장 </a:t>
            </a:r>
            <a:r>
              <a:rPr lang="en-US" altLang="ko-KR" sz="1100" b="1" dirty="0"/>
              <a:t>2</a:t>
            </a:r>
            <a:r>
              <a:rPr lang="ko-KR" altLang="en-US" sz="1100" b="1" dirty="0"/>
              <a:t>월 </a:t>
            </a:r>
            <a:r>
              <a:rPr lang="en-US" altLang="ko-KR" sz="1100" b="1" dirty="0"/>
              <a:t>10</a:t>
            </a:r>
            <a:r>
              <a:rPr lang="ko-KR" altLang="en-US" sz="1100" b="1" dirty="0"/>
              <a:t>일 상장 </a:t>
            </a:r>
            <a:r>
              <a:rPr lang="en-US" altLang="ko-KR" sz="1100" b="1" dirty="0"/>
              <a:t>!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87D95E3-0C22-4788-8D45-F68FA0E4466E}"/>
              </a:ext>
            </a:extLst>
          </p:cNvPr>
          <p:cNvSpPr/>
          <p:nvPr/>
        </p:nvSpPr>
        <p:spPr>
          <a:xfrm>
            <a:off x="1814624" y="3241834"/>
            <a:ext cx="527538" cy="1618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NEW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B79E5-51DF-4BBF-81C8-74A92715FC6F}"/>
              </a:ext>
            </a:extLst>
          </p:cNvPr>
          <p:cNvSpPr txBox="1"/>
          <p:nvPr/>
        </p:nvSpPr>
        <p:spPr>
          <a:xfrm>
            <a:off x="1715886" y="3511367"/>
            <a:ext cx="20515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코인고스트</a:t>
            </a:r>
            <a:r>
              <a:rPr lang="en-US" altLang="ko-KR" sz="1100" b="1" dirty="0"/>
              <a:t>, </a:t>
            </a:r>
            <a:r>
              <a:rPr lang="ko-KR" altLang="en-US" sz="1100" b="1" dirty="0" err="1"/>
              <a:t>업비트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</a:t>
            </a:r>
            <a:r>
              <a:rPr lang="ko-KR" altLang="en-US" sz="1100" b="1" dirty="0"/>
              <a:t>월 </a:t>
            </a:r>
            <a:r>
              <a:rPr lang="en-US" altLang="ko-KR" sz="1100" b="1" dirty="0"/>
              <a:t>20</a:t>
            </a:r>
            <a:r>
              <a:rPr lang="ko-KR" altLang="en-US" sz="1100" b="1" dirty="0"/>
              <a:t>일 상장</a:t>
            </a:r>
            <a:r>
              <a:rPr lang="en-US" altLang="ko-KR" sz="1100" b="1" dirty="0"/>
              <a:t>! </a:t>
            </a:r>
          </a:p>
          <a:p>
            <a:endParaRPr lang="en-US" altLang="ko-KR" sz="11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1911055-F856-458E-B1F7-6A65D41BA0F6}"/>
              </a:ext>
            </a:extLst>
          </p:cNvPr>
          <p:cNvSpPr/>
          <p:nvPr/>
        </p:nvSpPr>
        <p:spPr>
          <a:xfrm>
            <a:off x="1813340" y="3962404"/>
            <a:ext cx="527538" cy="1618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NEW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006D09-ED27-403D-94BB-5E7B94DC9FE3}"/>
              </a:ext>
            </a:extLst>
          </p:cNvPr>
          <p:cNvSpPr txBox="1"/>
          <p:nvPr/>
        </p:nvSpPr>
        <p:spPr>
          <a:xfrm>
            <a:off x="1715886" y="4302027"/>
            <a:ext cx="20515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셀럽플러스</a:t>
            </a:r>
            <a:r>
              <a:rPr lang="en-US" altLang="ko-KR" sz="1100" b="1" dirty="0"/>
              <a:t>, </a:t>
            </a:r>
            <a:r>
              <a:rPr lang="ko-KR" altLang="en-US" sz="1100" b="1" dirty="0" err="1"/>
              <a:t>포블게이트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12</a:t>
            </a:r>
            <a:r>
              <a:rPr lang="ko-KR" altLang="en-US" sz="1100" b="1" dirty="0"/>
              <a:t>월 </a:t>
            </a:r>
            <a:r>
              <a:rPr lang="en-US" altLang="ko-KR" sz="1100" b="1" dirty="0"/>
              <a:t>18</a:t>
            </a:r>
            <a:r>
              <a:rPr lang="ko-KR" altLang="en-US" sz="1100" b="1" dirty="0"/>
              <a:t>일 상장</a:t>
            </a:r>
            <a:r>
              <a:rPr lang="en-US" altLang="ko-KR" sz="1100" b="1" dirty="0"/>
              <a:t>! </a:t>
            </a:r>
          </a:p>
          <a:p>
            <a:endParaRPr lang="en-US" altLang="ko-KR" sz="11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BC8F09B-80F7-42BC-888A-983FE963E1B3}"/>
              </a:ext>
            </a:extLst>
          </p:cNvPr>
          <p:cNvSpPr/>
          <p:nvPr/>
        </p:nvSpPr>
        <p:spPr>
          <a:xfrm>
            <a:off x="1827822" y="4740309"/>
            <a:ext cx="527538" cy="16188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1"/>
                </a:solidFill>
              </a:rPr>
              <a:t>종료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010E15A-2433-4D83-886C-06814068E348}"/>
              </a:ext>
            </a:extLst>
          </p:cNvPr>
          <p:cNvSpPr/>
          <p:nvPr/>
        </p:nvSpPr>
        <p:spPr>
          <a:xfrm>
            <a:off x="743782" y="2800089"/>
            <a:ext cx="896815" cy="612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0D379B7-C5DE-4D7E-BDD8-A9504827219B}"/>
              </a:ext>
            </a:extLst>
          </p:cNvPr>
          <p:cNvSpPr/>
          <p:nvPr/>
        </p:nvSpPr>
        <p:spPr>
          <a:xfrm>
            <a:off x="756412" y="3560492"/>
            <a:ext cx="896815" cy="612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D79054B-3A2B-4ADB-B1F5-A756FD03C8F6}"/>
              </a:ext>
            </a:extLst>
          </p:cNvPr>
          <p:cNvSpPr/>
          <p:nvPr/>
        </p:nvSpPr>
        <p:spPr>
          <a:xfrm>
            <a:off x="780429" y="4337295"/>
            <a:ext cx="896815" cy="612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AD96EF-6C88-4767-9D56-45069ED2EEA2}"/>
              </a:ext>
            </a:extLst>
          </p:cNvPr>
          <p:cNvCxnSpPr/>
          <p:nvPr/>
        </p:nvCxnSpPr>
        <p:spPr>
          <a:xfrm>
            <a:off x="838200" y="1967687"/>
            <a:ext cx="802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C2811EA-C4C3-4D9C-9A55-17E0FFD6DFC8}"/>
              </a:ext>
            </a:extLst>
          </p:cNvPr>
          <p:cNvSpPr/>
          <p:nvPr/>
        </p:nvSpPr>
        <p:spPr>
          <a:xfrm>
            <a:off x="758459" y="5120245"/>
            <a:ext cx="896815" cy="612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F8047-FC6B-401C-8C66-ECC0895CD400}"/>
              </a:ext>
            </a:extLst>
          </p:cNvPr>
          <p:cNvSpPr txBox="1"/>
          <p:nvPr/>
        </p:nvSpPr>
        <p:spPr>
          <a:xfrm>
            <a:off x="1709767" y="5137285"/>
            <a:ext cx="20515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셀럽플러스</a:t>
            </a:r>
            <a:r>
              <a:rPr lang="en-US" altLang="ko-KR" sz="1100" b="1" dirty="0"/>
              <a:t>, </a:t>
            </a:r>
            <a:r>
              <a:rPr lang="ko-KR" altLang="en-US" sz="1100" b="1" dirty="0" err="1"/>
              <a:t>포블게이트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12</a:t>
            </a:r>
            <a:r>
              <a:rPr lang="ko-KR" altLang="en-US" sz="1100" b="1" dirty="0"/>
              <a:t>월 </a:t>
            </a:r>
            <a:r>
              <a:rPr lang="en-US" altLang="ko-KR" sz="1100" b="1" dirty="0"/>
              <a:t>18</a:t>
            </a:r>
            <a:r>
              <a:rPr lang="ko-KR" altLang="en-US" sz="1100" b="1" dirty="0"/>
              <a:t>일 상장</a:t>
            </a:r>
            <a:r>
              <a:rPr lang="en-US" altLang="ko-KR" sz="1100" b="1" dirty="0"/>
              <a:t>! </a:t>
            </a:r>
          </a:p>
          <a:p>
            <a:endParaRPr lang="en-US" altLang="ko-KR" sz="11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EE44593-166D-4139-8521-23EFE45B11BB}"/>
              </a:ext>
            </a:extLst>
          </p:cNvPr>
          <p:cNvSpPr/>
          <p:nvPr/>
        </p:nvSpPr>
        <p:spPr>
          <a:xfrm>
            <a:off x="1822754" y="5571141"/>
            <a:ext cx="527538" cy="16188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1"/>
                </a:solidFill>
              </a:rPr>
              <a:t>종료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2B6482B-E919-4247-BD00-37E891870A34}"/>
              </a:ext>
            </a:extLst>
          </p:cNvPr>
          <p:cNvSpPr/>
          <p:nvPr/>
        </p:nvSpPr>
        <p:spPr>
          <a:xfrm>
            <a:off x="780429" y="5910586"/>
            <a:ext cx="896815" cy="612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DAC5A7-865A-4FF7-AA4E-B7E6B628B56F}"/>
              </a:ext>
            </a:extLst>
          </p:cNvPr>
          <p:cNvSpPr txBox="1"/>
          <p:nvPr/>
        </p:nvSpPr>
        <p:spPr>
          <a:xfrm>
            <a:off x="1726030" y="5916893"/>
            <a:ext cx="20515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셀럽플러스</a:t>
            </a:r>
            <a:r>
              <a:rPr lang="en-US" altLang="ko-KR" sz="1100" b="1" dirty="0"/>
              <a:t>, </a:t>
            </a:r>
            <a:r>
              <a:rPr lang="ko-KR" altLang="en-US" sz="1100" b="1" dirty="0" err="1"/>
              <a:t>포블게이트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12</a:t>
            </a:r>
            <a:r>
              <a:rPr lang="ko-KR" altLang="en-US" sz="1100" b="1" dirty="0"/>
              <a:t>월 </a:t>
            </a:r>
            <a:r>
              <a:rPr lang="en-US" altLang="ko-KR" sz="1100" b="1" dirty="0"/>
              <a:t>18</a:t>
            </a:r>
            <a:r>
              <a:rPr lang="ko-KR" altLang="en-US" sz="1100" b="1" dirty="0"/>
              <a:t>일 상장</a:t>
            </a:r>
            <a:r>
              <a:rPr lang="en-US" altLang="ko-KR" sz="1100" b="1" dirty="0"/>
              <a:t>! </a:t>
            </a:r>
          </a:p>
          <a:p>
            <a:endParaRPr lang="en-US" altLang="ko-KR" sz="1100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70B5EF9-818B-4B3E-9824-EE9229607518}"/>
              </a:ext>
            </a:extLst>
          </p:cNvPr>
          <p:cNvSpPr/>
          <p:nvPr/>
        </p:nvSpPr>
        <p:spPr>
          <a:xfrm>
            <a:off x="1822754" y="6341916"/>
            <a:ext cx="527538" cy="16188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accent1"/>
                </a:solidFill>
              </a:rPr>
              <a:t>종료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0D43EE4-0859-4D01-BC68-1954E4F3B0BE}"/>
              </a:ext>
            </a:extLst>
          </p:cNvPr>
          <p:cNvSpPr/>
          <p:nvPr/>
        </p:nvSpPr>
        <p:spPr>
          <a:xfrm>
            <a:off x="520995" y="725954"/>
            <a:ext cx="3402419" cy="8570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14B1D3-33F8-4FA8-8580-DBC58B3BFB08}"/>
              </a:ext>
            </a:extLst>
          </p:cNvPr>
          <p:cNvSpPr txBox="1"/>
          <p:nvPr/>
        </p:nvSpPr>
        <p:spPr>
          <a:xfrm>
            <a:off x="3983546" y="725954"/>
            <a:ext cx="4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CB67101-ADD3-4AA0-878E-DD80235CA62A}"/>
              </a:ext>
            </a:extLst>
          </p:cNvPr>
          <p:cNvSpPr/>
          <p:nvPr/>
        </p:nvSpPr>
        <p:spPr>
          <a:xfrm>
            <a:off x="519162" y="1586992"/>
            <a:ext cx="3402419" cy="5026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3D4174-CE52-4962-96AE-932F408A61A9}"/>
              </a:ext>
            </a:extLst>
          </p:cNvPr>
          <p:cNvSpPr txBox="1"/>
          <p:nvPr/>
        </p:nvSpPr>
        <p:spPr>
          <a:xfrm>
            <a:off x="3979352" y="1640959"/>
            <a:ext cx="4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오른쪽 중괄호 37">
            <a:extLst>
              <a:ext uri="{FF2B5EF4-FFF2-40B4-BE49-F238E27FC236}">
                <a16:creationId xmlns:a16="http://schemas.microsoft.com/office/drawing/2014/main" id="{E35898F7-273E-487D-858D-266251D6BA5F}"/>
              </a:ext>
            </a:extLst>
          </p:cNvPr>
          <p:cNvSpPr/>
          <p:nvPr/>
        </p:nvSpPr>
        <p:spPr>
          <a:xfrm>
            <a:off x="3777569" y="2105226"/>
            <a:ext cx="1028347" cy="441183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CBBB12-9E5D-444A-901B-64649595024D}"/>
              </a:ext>
            </a:extLst>
          </p:cNvPr>
          <p:cNvSpPr txBox="1"/>
          <p:nvPr/>
        </p:nvSpPr>
        <p:spPr>
          <a:xfrm>
            <a:off x="5088682" y="4111531"/>
            <a:ext cx="4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2E8A789-74C7-4CD6-9881-879BAF44A7AF}"/>
              </a:ext>
            </a:extLst>
          </p:cNvPr>
          <p:cNvCxnSpPr/>
          <p:nvPr/>
        </p:nvCxnSpPr>
        <p:spPr>
          <a:xfrm>
            <a:off x="8249697" y="0"/>
            <a:ext cx="0" cy="713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85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EE3CB-D3B2-454A-A2BF-E0899183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07AC1-6BC8-4AB2-BE7C-97F886A30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374" y="23925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14D54C-8206-4EF9-9B90-4A34A7C67AFA}"/>
              </a:ext>
            </a:extLst>
          </p:cNvPr>
          <p:cNvSpPr/>
          <p:nvPr/>
        </p:nvSpPr>
        <p:spPr>
          <a:xfrm>
            <a:off x="841302" y="22578"/>
            <a:ext cx="3081867" cy="6619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2CA52-7E52-425F-8D65-03423ED47E0E}"/>
              </a:ext>
            </a:extLst>
          </p:cNvPr>
          <p:cNvSpPr txBox="1"/>
          <p:nvPr/>
        </p:nvSpPr>
        <p:spPr>
          <a:xfrm>
            <a:off x="1000062" y="191408"/>
            <a:ext cx="2300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         </a:t>
            </a:r>
            <a:r>
              <a:rPr lang="ko-KR" altLang="en-US" b="1" dirty="0"/>
              <a:t>알리고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662052-52E3-4C0A-ABC9-24A45BB730B6}"/>
              </a:ext>
            </a:extLst>
          </p:cNvPr>
          <p:cNvSpPr txBox="1"/>
          <p:nvPr/>
        </p:nvSpPr>
        <p:spPr>
          <a:xfrm>
            <a:off x="8395014" y="201568"/>
            <a:ext cx="409817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PAGE : </a:t>
            </a:r>
            <a:r>
              <a:rPr lang="en-US" altLang="ko-KR" sz="1100" b="1" dirty="0"/>
              <a:t>‘</a:t>
            </a:r>
            <a:r>
              <a:rPr lang="ko-KR" altLang="en-US" sz="1100" b="1" dirty="0" err="1"/>
              <a:t>메인화면</a:t>
            </a:r>
            <a:r>
              <a:rPr lang="en-US" altLang="ko-KR" sz="1100" b="1" dirty="0"/>
              <a:t>’</a:t>
            </a:r>
            <a:r>
              <a:rPr lang="ko-KR" altLang="en-US" sz="1100" b="1" dirty="0"/>
              <a:t>의 알리고</a:t>
            </a:r>
            <a:endParaRPr lang="en-US" altLang="ko-KR" sz="1200" b="1" dirty="0"/>
          </a:p>
          <a:p>
            <a:r>
              <a:rPr lang="en-US" altLang="ko-KR" sz="1200" b="1" dirty="0"/>
              <a:t>DESCRIPTION</a:t>
            </a:r>
          </a:p>
          <a:p>
            <a:endParaRPr lang="en-US" altLang="ko-KR" sz="1200" b="1" dirty="0"/>
          </a:p>
          <a:p>
            <a:pPr marL="228600" indent="-228600">
              <a:buAutoNum type="arabicPeriod"/>
            </a:pPr>
            <a:r>
              <a:rPr lang="ko-KR" altLang="en-US" sz="1200" dirty="0"/>
              <a:t>달 구분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관리자가 지정하는 </a:t>
            </a:r>
            <a:r>
              <a:rPr lang="en-US" altLang="ko-KR" sz="1200" b="1" dirty="0"/>
              <a:t>‘</a:t>
            </a:r>
            <a:r>
              <a:rPr lang="ko-KR" altLang="en-US" sz="1200" b="1" dirty="0"/>
              <a:t>종료일＇</a:t>
            </a:r>
            <a:r>
              <a:rPr lang="ko-KR" altLang="en-US" sz="1200" dirty="0"/>
              <a:t> 기준으로 달에 속함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실제 시간을 기준으로 달이 </a:t>
            </a:r>
            <a:r>
              <a:rPr lang="ko-KR" altLang="en-US" sz="1200" dirty="0" err="1"/>
              <a:t>넘어감</a:t>
            </a:r>
            <a:endParaRPr lang="en-US" altLang="ko-KR" sz="1200" dirty="0"/>
          </a:p>
          <a:p>
            <a:r>
              <a:rPr lang="en-US" altLang="ko-KR" sz="1200" dirty="0"/>
              <a:t>Ex) 2</a:t>
            </a:r>
            <a:r>
              <a:rPr lang="ko-KR" altLang="en-US" sz="1200" dirty="0"/>
              <a:t>월 </a:t>
            </a:r>
            <a:r>
              <a:rPr lang="en-US" altLang="ko-KR" sz="1200" dirty="0"/>
              <a:t>18</a:t>
            </a:r>
            <a:r>
              <a:rPr lang="ko-KR" altLang="en-US" sz="1200" dirty="0"/>
              <a:t>일</a:t>
            </a:r>
            <a:r>
              <a:rPr lang="en-US" altLang="ko-KR" sz="1200" dirty="0"/>
              <a:t>-&gt; </a:t>
            </a:r>
            <a:r>
              <a:rPr lang="ko-KR" altLang="en-US" sz="1200" dirty="0"/>
              <a:t>이번달은 </a:t>
            </a:r>
            <a:r>
              <a:rPr lang="en-US" altLang="ko-KR" sz="1200" dirty="0"/>
              <a:t>2</a:t>
            </a:r>
            <a:r>
              <a:rPr lang="ko-KR" altLang="en-US" sz="1200" dirty="0"/>
              <a:t>월 </a:t>
            </a:r>
            <a:r>
              <a:rPr lang="en-US" altLang="ko-KR" sz="1200" dirty="0"/>
              <a:t>/ </a:t>
            </a:r>
            <a:r>
              <a:rPr lang="ko-KR" altLang="en-US" sz="1200" dirty="0"/>
              <a:t>다음달은 </a:t>
            </a:r>
            <a:r>
              <a:rPr lang="en-US" altLang="ko-KR" sz="1200" dirty="0"/>
              <a:t>3</a:t>
            </a:r>
            <a:r>
              <a:rPr lang="ko-KR" altLang="en-US" sz="1200" dirty="0"/>
              <a:t>월 </a:t>
            </a:r>
            <a:br>
              <a:rPr lang="en-US" altLang="ko-KR" sz="1200" dirty="0"/>
            </a:br>
            <a:r>
              <a:rPr lang="en-US" altLang="ko-KR" sz="1200" dirty="0"/>
              <a:t>3</a:t>
            </a:r>
            <a:r>
              <a:rPr lang="ko-KR" altLang="en-US" sz="1200" dirty="0"/>
              <a:t>월</a:t>
            </a:r>
            <a:r>
              <a:rPr lang="en-US" altLang="ko-KR" sz="1200" dirty="0"/>
              <a:t>1</a:t>
            </a:r>
            <a:r>
              <a:rPr lang="ko-KR" altLang="en-US" sz="1200" dirty="0"/>
              <a:t>일이 되면 이번달은 </a:t>
            </a:r>
            <a:r>
              <a:rPr lang="en-US" altLang="ko-KR" sz="1200" dirty="0"/>
              <a:t>3</a:t>
            </a:r>
            <a:r>
              <a:rPr lang="ko-KR" altLang="en-US" sz="1200" dirty="0"/>
              <a:t>월 </a:t>
            </a:r>
            <a:r>
              <a:rPr lang="en-US" altLang="ko-KR" sz="1200" dirty="0"/>
              <a:t>/ </a:t>
            </a:r>
            <a:r>
              <a:rPr lang="ko-KR" altLang="en-US" sz="1200" dirty="0"/>
              <a:t>다음달은 </a:t>
            </a:r>
            <a:r>
              <a:rPr lang="en-US" altLang="ko-KR" sz="1200" dirty="0"/>
              <a:t>4</a:t>
            </a:r>
            <a:r>
              <a:rPr lang="ko-KR" altLang="en-US" sz="1200" dirty="0"/>
              <a:t>월 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이전달의 종료 데이터들은 </a:t>
            </a:r>
            <a:r>
              <a:rPr lang="ko-KR" altLang="en-US" sz="1200" dirty="0" err="1"/>
              <a:t>무한스크롤을</a:t>
            </a:r>
            <a:r>
              <a:rPr lang="ko-KR" altLang="en-US" sz="1200" dirty="0"/>
              <a:t> 지원하는 </a:t>
            </a:r>
            <a:r>
              <a:rPr lang="en-US" altLang="ko-KR" sz="1200" dirty="0"/>
              <a:t>‘</a:t>
            </a:r>
            <a:r>
              <a:rPr lang="ko-KR" altLang="en-US" sz="1200" dirty="0"/>
              <a:t>햄버거 </a:t>
            </a:r>
            <a:r>
              <a:rPr lang="ko-KR" altLang="en-US" sz="1200" dirty="0" err="1"/>
              <a:t>탭바</a:t>
            </a:r>
            <a:r>
              <a:rPr lang="en-US" altLang="ko-KR" sz="1200" dirty="0"/>
              <a:t>’</a:t>
            </a:r>
            <a:r>
              <a:rPr lang="ko-KR" altLang="en-US" sz="1200" dirty="0"/>
              <a:t>에서의 </a:t>
            </a:r>
            <a:r>
              <a:rPr lang="ko-KR" altLang="en-US" sz="1200" dirty="0" err="1"/>
              <a:t>알리고에</a:t>
            </a:r>
            <a:r>
              <a:rPr lang="ko-KR" altLang="en-US" sz="1200" dirty="0"/>
              <a:t> 남음</a:t>
            </a:r>
            <a:r>
              <a:rPr lang="en-US" altLang="ko-KR" sz="1200" dirty="0"/>
              <a:t>)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-</a:t>
            </a:r>
            <a:r>
              <a:rPr lang="ko-KR" altLang="en-US" sz="1200" b="1" dirty="0">
                <a:solidFill>
                  <a:srgbClr val="FF0000"/>
                </a:solidFill>
              </a:rPr>
              <a:t>다음달 데이터가 하나도 없을 시</a:t>
            </a:r>
            <a:r>
              <a:rPr lang="en-US" altLang="ko-KR" sz="1200" b="1" dirty="0">
                <a:solidFill>
                  <a:srgbClr val="FF0000"/>
                </a:solidFill>
              </a:rPr>
              <a:t>, ‘</a:t>
            </a:r>
            <a:r>
              <a:rPr lang="ko-KR" altLang="en-US" sz="1200" b="1" dirty="0">
                <a:solidFill>
                  <a:srgbClr val="FF0000"/>
                </a:solidFill>
              </a:rPr>
              <a:t>다음달</a:t>
            </a:r>
            <a:r>
              <a:rPr lang="en-US" altLang="ko-KR" sz="1200" b="1" dirty="0">
                <a:solidFill>
                  <a:srgbClr val="FF0000"/>
                </a:solidFill>
              </a:rPr>
              <a:t>’ </a:t>
            </a:r>
            <a:r>
              <a:rPr lang="ko-KR" altLang="en-US" sz="1200" b="1" dirty="0">
                <a:solidFill>
                  <a:srgbClr val="FF0000"/>
                </a:solidFill>
              </a:rPr>
              <a:t>표기는 아예 나타나지 않음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이번달에 업로드한 모든 데이터가 노출 </a:t>
            </a:r>
            <a:endParaRPr lang="en-US" altLang="ko-KR" sz="1100" dirty="0"/>
          </a:p>
          <a:p>
            <a:r>
              <a:rPr lang="ko-KR" altLang="en-US" sz="1100" dirty="0"/>
              <a:t>위에서 </a:t>
            </a:r>
            <a:r>
              <a:rPr lang="ko-KR" altLang="en-US" sz="1100" dirty="0" err="1"/>
              <a:t>부터</a:t>
            </a:r>
            <a:r>
              <a:rPr lang="ko-KR" altLang="en-US" sz="1100" dirty="0"/>
              <a:t> </a:t>
            </a:r>
            <a:r>
              <a:rPr lang="en-US" altLang="ko-KR" sz="1100" dirty="0"/>
              <a:t>‘</a:t>
            </a:r>
            <a:r>
              <a:rPr lang="ko-KR" altLang="en-US" sz="1100" dirty="0" err="1"/>
              <a:t>종료일＇이</a:t>
            </a:r>
            <a:r>
              <a:rPr lang="ko-KR" altLang="en-US" sz="1100" dirty="0"/>
              <a:t> 긴박한 순으로 </a:t>
            </a:r>
            <a:endParaRPr lang="en-US" altLang="ko-KR" sz="1100" dirty="0"/>
          </a:p>
          <a:p>
            <a:r>
              <a:rPr lang="en-US" altLang="ko-KR" sz="1100" dirty="0"/>
              <a:t>EX) 02/07, 02/10, 02/13, 02/14</a:t>
            </a:r>
            <a:r>
              <a:rPr lang="ko-KR" altLang="en-US" sz="1100" dirty="0"/>
              <a:t> 순서</a:t>
            </a:r>
            <a:endParaRPr lang="en-US" altLang="ko-KR" sz="1100" dirty="0"/>
          </a:p>
          <a:p>
            <a:r>
              <a:rPr lang="ko-KR" altLang="en-US" sz="1100" dirty="0"/>
              <a:t>이벤트 종료일 당일 게시글을 당일까지 </a:t>
            </a:r>
            <a:r>
              <a:rPr lang="ko-KR" altLang="en-US" sz="1100" dirty="0" err="1"/>
              <a:t>떠잇다가</a:t>
            </a:r>
            <a:r>
              <a:rPr lang="en-US" altLang="ko-KR" sz="1100" dirty="0"/>
              <a:t>, 12</a:t>
            </a:r>
            <a:r>
              <a:rPr lang="ko-KR" altLang="en-US" sz="1100" dirty="0"/>
              <a:t>시 자정부터 사라짐</a:t>
            </a:r>
            <a:r>
              <a:rPr lang="en-US" altLang="ko-KR" sz="1100" dirty="0"/>
              <a:t> 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568333B-6DFA-4972-B6C2-D4C2F98C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48" y="12482"/>
            <a:ext cx="3101822" cy="90556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FBD755-BF1A-4181-B332-CE2BE46A8B3D}"/>
              </a:ext>
            </a:extLst>
          </p:cNvPr>
          <p:cNvSpPr txBox="1"/>
          <p:nvPr/>
        </p:nvSpPr>
        <p:spPr>
          <a:xfrm>
            <a:off x="882251" y="993686"/>
            <a:ext cx="299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뉴스고</a:t>
            </a:r>
            <a:r>
              <a:rPr lang="ko-KR" altLang="en-US" sz="1200" dirty="0"/>
              <a:t>      </a:t>
            </a:r>
            <a:r>
              <a:rPr lang="ko-KR" altLang="en-US" sz="1200" dirty="0" err="1"/>
              <a:t>블로고</a:t>
            </a:r>
            <a:r>
              <a:rPr lang="ko-KR" altLang="en-US" sz="1200" dirty="0"/>
              <a:t>     </a:t>
            </a:r>
            <a:r>
              <a:rPr lang="ko-KR" altLang="en-US" sz="1200" dirty="0" err="1"/>
              <a:t>지식고</a:t>
            </a:r>
            <a:r>
              <a:rPr lang="ko-KR" altLang="en-US" sz="1200" dirty="0"/>
              <a:t>     </a:t>
            </a:r>
            <a:r>
              <a:rPr lang="ko-KR" altLang="en-US" sz="1200" b="1" dirty="0"/>
              <a:t>알리고 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D80191C-7423-4DB7-8BCF-3E67C1835E87}"/>
              </a:ext>
            </a:extLst>
          </p:cNvPr>
          <p:cNvSpPr/>
          <p:nvPr/>
        </p:nvSpPr>
        <p:spPr>
          <a:xfrm>
            <a:off x="3043285" y="2003626"/>
            <a:ext cx="435935" cy="3277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6D003-685E-4CF4-AFB3-15C06EAB641D}"/>
              </a:ext>
            </a:extLst>
          </p:cNvPr>
          <p:cNvSpPr txBox="1"/>
          <p:nvPr/>
        </p:nvSpPr>
        <p:spPr>
          <a:xfrm>
            <a:off x="978647" y="1295742"/>
            <a:ext cx="117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이번달</a:t>
            </a:r>
            <a:endParaRPr lang="ko-KR" altLang="en-US" sz="12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A678D78-E38B-4254-A718-BFE67C9391D9}"/>
              </a:ext>
            </a:extLst>
          </p:cNvPr>
          <p:cNvCxnSpPr/>
          <p:nvPr/>
        </p:nvCxnSpPr>
        <p:spPr>
          <a:xfrm>
            <a:off x="8289890" y="-80387"/>
            <a:ext cx="0" cy="7154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8F9C80-4B50-46C2-AE82-2A2BE31EFB52}"/>
              </a:ext>
            </a:extLst>
          </p:cNvPr>
          <p:cNvSpPr txBox="1"/>
          <p:nvPr/>
        </p:nvSpPr>
        <p:spPr>
          <a:xfrm>
            <a:off x="954214" y="5126060"/>
            <a:ext cx="117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다음달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750601-2E23-4534-A6D7-C6A0BBFCD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67" y="1664726"/>
            <a:ext cx="2828598" cy="152897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70CC0A9-5C01-4F75-ABB0-D4B380968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69" y="5403059"/>
            <a:ext cx="2828598" cy="152897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09BDA19-B305-427C-BD90-3F0DABFCF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51" y="3184421"/>
            <a:ext cx="2828598" cy="1528972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AED43A-70DE-4DA1-A1B5-6706E0488A68}"/>
              </a:ext>
            </a:extLst>
          </p:cNvPr>
          <p:cNvSpPr/>
          <p:nvPr/>
        </p:nvSpPr>
        <p:spPr>
          <a:xfrm>
            <a:off x="1000062" y="1270685"/>
            <a:ext cx="785992" cy="3940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33E8AD-2DF2-4EDF-82CA-C64D69999C7E}"/>
              </a:ext>
            </a:extLst>
          </p:cNvPr>
          <p:cNvSpPr/>
          <p:nvPr/>
        </p:nvSpPr>
        <p:spPr>
          <a:xfrm>
            <a:off x="960695" y="5058406"/>
            <a:ext cx="785992" cy="3940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A9B996AD-765A-4121-BFB7-6ECFBFAB9886}"/>
              </a:ext>
            </a:extLst>
          </p:cNvPr>
          <p:cNvSpPr/>
          <p:nvPr/>
        </p:nvSpPr>
        <p:spPr>
          <a:xfrm>
            <a:off x="607039" y="1467705"/>
            <a:ext cx="336630" cy="398474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7E025-C4E6-4477-9F79-ED15941572C4}"/>
              </a:ext>
            </a:extLst>
          </p:cNvPr>
          <p:cNvSpPr txBox="1"/>
          <p:nvPr/>
        </p:nvSpPr>
        <p:spPr>
          <a:xfrm>
            <a:off x="186468" y="3260021"/>
            <a:ext cx="50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7A217FBA-5E7B-4D00-9995-CDFE5C683640}"/>
              </a:ext>
            </a:extLst>
          </p:cNvPr>
          <p:cNvSpPr/>
          <p:nvPr/>
        </p:nvSpPr>
        <p:spPr>
          <a:xfrm>
            <a:off x="3991690" y="1864153"/>
            <a:ext cx="426709" cy="274848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55BD25-EE74-4DF2-96F5-92B5CBF0738A}"/>
              </a:ext>
            </a:extLst>
          </p:cNvPr>
          <p:cNvSpPr txBox="1"/>
          <p:nvPr/>
        </p:nvSpPr>
        <p:spPr>
          <a:xfrm>
            <a:off x="4564202" y="3025301"/>
            <a:ext cx="50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4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46FA8-EBA8-4315-9B97-BCE5BE0C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B00F6-EF4D-4BA2-B57A-3B16478D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8896D-B0BA-4C88-905E-9DDA886B632D}"/>
              </a:ext>
            </a:extLst>
          </p:cNvPr>
          <p:cNvSpPr txBox="1"/>
          <p:nvPr/>
        </p:nvSpPr>
        <p:spPr>
          <a:xfrm>
            <a:off x="4691960" y="2862292"/>
            <a:ext cx="3172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/>
              <a:t>위키고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778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D400-AF95-4CE7-AE04-BA7AECE2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3C9A3-024D-484C-BE4A-1E936387B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07AC9-DF4F-46EE-A73B-12A61179E573}"/>
              </a:ext>
            </a:extLst>
          </p:cNvPr>
          <p:cNvSpPr txBox="1"/>
          <p:nvPr/>
        </p:nvSpPr>
        <p:spPr>
          <a:xfrm>
            <a:off x="8583609" y="471408"/>
            <a:ext cx="40981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PAGE :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위키고</a:t>
            </a:r>
            <a:r>
              <a:rPr lang="en-US" altLang="ko-KR" sz="1200" dirty="0"/>
              <a:t>’ </a:t>
            </a:r>
            <a:r>
              <a:rPr lang="ko-KR" altLang="en-US" sz="1200" dirty="0"/>
              <a:t>진입경로</a:t>
            </a:r>
            <a:endParaRPr lang="en-US" altLang="ko-KR" sz="1200" dirty="0"/>
          </a:p>
          <a:p>
            <a:endParaRPr lang="en-US" altLang="ko-KR" sz="1400" b="1" dirty="0"/>
          </a:p>
          <a:p>
            <a:r>
              <a:rPr lang="en-US" altLang="ko-KR" sz="1400" b="1" dirty="0"/>
              <a:t>DESCRIPTION</a:t>
            </a:r>
          </a:p>
          <a:p>
            <a:r>
              <a:rPr lang="en-US" altLang="ko-KR" sz="1200" dirty="0"/>
              <a:t>1. </a:t>
            </a:r>
            <a:r>
              <a:rPr lang="ko-KR" altLang="en-US" sz="1200" dirty="0"/>
              <a:t>햄버거 탭 내 위치</a:t>
            </a:r>
            <a:r>
              <a:rPr lang="ko-KR" altLang="en-US" sz="1600" dirty="0"/>
              <a:t> </a:t>
            </a:r>
            <a:br>
              <a:rPr lang="en-US" altLang="ko-KR" sz="1200" dirty="0"/>
            </a:br>
            <a:r>
              <a:rPr lang="en-US" altLang="ko-KR" sz="1200" dirty="0"/>
              <a:t>“</a:t>
            </a:r>
            <a:r>
              <a:rPr lang="ko-KR" altLang="en-US" sz="1200" dirty="0" err="1"/>
              <a:t>뉴스고</a:t>
            </a:r>
            <a:r>
              <a:rPr lang="ko-KR" altLang="en-US" sz="1200" dirty="0"/>
              <a:t>    </a:t>
            </a:r>
            <a:r>
              <a:rPr lang="ko-KR" altLang="en-US" sz="1200" dirty="0" err="1"/>
              <a:t>블로고</a:t>
            </a:r>
            <a:r>
              <a:rPr lang="ko-KR" altLang="en-US" sz="1200" dirty="0"/>
              <a:t>    </a:t>
            </a:r>
            <a:r>
              <a:rPr lang="ko-KR" altLang="en-US" sz="1200" dirty="0" err="1"/>
              <a:t>지식고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ko-KR" altLang="en-US" sz="1200" dirty="0"/>
              <a:t>알리고    </a:t>
            </a:r>
            <a:r>
              <a:rPr lang="ko-KR" altLang="en-US" sz="1200" b="1" dirty="0" err="1">
                <a:solidFill>
                  <a:srgbClr val="FF0000"/>
                </a:solidFill>
              </a:rPr>
              <a:t>위키고</a:t>
            </a:r>
            <a:r>
              <a:rPr lang="ko-KR" altLang="en-US" sz="1200" dirty="0"/>
              <a:t>   도깨비스쿨  </a:t>
            </a:r>
            <a:endParaRPr lang="en-US" altLang="ko-KR" sz="1200" dirty="0"/>
          </a:p>
          <a:p>
            <a:r>
              <a:rPr lang="ko-KR" altLang="en-US" sz="1200" dirty="0" err="1"/>
              <a:t>코고뱅크</a:t>
            </a:r>
            <a:r>
              <a:rPr lang="en-US" altLang="ko-KR" sz="1200" dirty="0"/>
              <a:t>  </a:t>
            </a:r>
            <a:r>
              <a:rPr lang="ko-KR" altLang="en-US" sz="1200" dirty="0"/>
              <a:t>공지</a:t>
            </a:r>
            <a:r>
              <a:rPr lang="en-US" altLang="ko-KR" sz="1200" dirty="0"/>
              <a:t>/</a:t>
            </a:r>
            <a:r>
              <a:rPr lang="ko-KR" altLang="en-US" sz="1200" dirty="0"/>
              <a:t>이벤트</a:t>
            </a:r>
            <a:r>
              <a:rPr lang="en-US" altLang="ko-KR" sz="1200" dirty="0"/>
              <a:t>”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해당 프로젝트 검색 시 노출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변동 없음</a:t>
            </a:r>
            <a:r>
              <a:rPr lang="en-US" altLang="ko-KR" sz="1200" dirty="0"/>
              <a:t>) </a:t>
            </a:r>
          </a:p>
          <a:p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580C1B-E49B-4240-AA0D-C4B35532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1" y="-2583"/>
            <a:ext cx="2805113" cy="68580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647B207-320C-4315-8C45-CDA288B1ABFB}"/>
              </a:ext>
            </a:extLst>
          </p:cNvPr>
          <p:cNvSpPr/>
          <p:nvPr/>
        </p:nvSpPr>
        <p:spPr>
          <a:xfrm>
            <a:off x="723140" y="4114800"/>
            <a:ext cx="498231" cy="515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51475-7CC2-4D55-928E-A44B27840C53}"/>
              </a:ext>
            </a:extLst>
          </p:cNvPr>
          <p:cNvSpPr txBox="1"/>
          <p:nvPr/>
        </p:nvSpPr>
        <p:spPr>
          <a:xfrm>
            <a:off x="600047" y="4718756"/>
            <a:ext cx="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알리고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944E27-97C3-41B6-B71B-1BE73EA9280E}"/>
              </a:ext>
            </a:extLst>
          </p:cNvPr>
          <p:cNvSpPr/>
          <p:nvPr/>
        </p:nvSpPr>
        <p:spPr>
          <a:xfrm>
            <a:off x="1659003" y="4114799"/>
            <a:ext cx="498231" cy="515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5A827-F330-43CA-9F47-FA421F13904F}"/>
              </a:ext>
            </a:extLst>
          </p:cNvPr>
          <p:cNvSpPr txBox="1"/>
          <p:nvPr/>
        </p:nvSpPr>
        <p:spPr>
          <a:xfrm>
            <a:off x="1582616" y="4718755"/>
            <a:ext cx="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위키고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EF7B90-FD9F-454D-A7D4-0151D094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961" y="0"/>
            <a:ext cx="2805113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22A2EC-FF29-4656-9D78-E4949385CCA6}"/>
              </a:ext>
            </a:extLst>
          </p:cNvPr>
          <p:cNvSpPr txBox="1"/>
          <p:nvPr/>
        </p:nvSpPr>
        <p:spPr>
          <a:xfrm>
            <a:off x="175188" y="843240"/>
            <a:ext cx="4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82D10-FCBD-4F82-9E24-384CDD1B9415}"/>
              </a:ext>
            </a:extLst>
          </p:cNvPr>
          <p:cNvSpPr txBox="1"/>
          <p:nvPr/>
        </p:nvSpPr>
        <p:spPr>
          <a:xfrm>
            <a:off x="3607040" y="863336"/>
            <a:ext cx="4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0E64A9-B676-4305-A316-2E81B531202D}"/>
              </a:ext>
            </a:extLst>
          </p:cNvPr>
          <p:cNvCxnSpPr/>
          <p:nvPr/>
        </p:nvCxnSpPr>
        <p:spPr>
          <a:xfrm>
            <a:off x="8430567" y="-2583"/>
            <a:ext cx="0" cy="7146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2F03F-ABA7-4485-A9F5-CB7F2B02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69EFB-CAA2-43C9-AB64-196FC38D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4CCD49-1019-4C2B-A49F-5C46412FBDC6}"/>
              </a:ext>
            </a:extLst>
          </p:cNvPr>
          <p:cNvSpPr/>
          <p:nvPr/>
        </p:nvSpPr>
        <p:spPr>
          <a:xfrm>
            <a:off x="533596" y="118068"/>
            <a:ext cx="3074796" cy="6621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DF918D-F3B3-4B20-A9A7-D94B9B305718}"/>
              </a:ext>
            </a:extLst>
          </p:cNvPr>
          <p:cNvSpPr txBox="1"/>
          <p:nvPr/>
        </p:nvSpPr>
        <p:spPr>
          <a:xfrm>
            <a:off x="7930519" y="508696"/>
            <a:ext cx="409817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PAGE :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위키고</a:t>
            </a:r>
            <a:r>
              <a:rPr lang="en-US" altLang="ko-KR" sz="1200" dirty="0"/>
              <a:t>’ </a:t>
            </a:r>
            <a:r>
              <a:rPr lang="ko-KR" altLang="en-US" sz="1200" dirty="0"/>
              <a:t>햄버거 탭바에서 들어간 메인 페이지</a:t>
            </a:r>
            <a:endParaRPr lang="en-US" altLang="ko-KR" sz="1200" dirty="0"/>
          </a:p>
          <a:p>
            <a:endParaRPr lang="en-US" altLang="ko-KR" sz="1400" b="1" dirty="0"/>
          </a:p>
          <a:p>
            <a:r>
              <a:rPr lang="en-US" altLang="ko-KR" sz="1400" b="1" dirty="0"/>
              <a:t>DESCRIPTION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검색 창 </a:t>
            </a:r>
            <a:endParaRPr lang="en-US" altLang="ko-KR" sz="1200" dirty="0"/>
          </a:p>
          <a:p>
            <a:r>
              <a:rPr lang="en-US" altLang="ko-KR" sz="1200" dirty="0"/>
              <a:t>‘</a:t>
            </a:r>
            <a:r>
              <a:rPr lang="ko-KR" altLang="en-US" sz="1200" dirty="0" err="1"/>
              <a:t>토큰심벌로</a:t>
            </a:r>
            <a:r>
              <a:rPr lang="ko-KR" altLang="en-US" sz="1200" dirty="0"/>
              <a:t> 검색해주세요</a:t>
            </a:r>
            <a:br>
              <a:rPr lang="en-US" altLang="ko-KR" sz="1200" dirty="0"/>
            </a:br>
            <a:r>
              <a:rPr lang="en-US" altLang="ko-KR" sz="1200" dirty="0"/>
              <a:t>EX) BTC, ETH ‘</a:t>
            </a:r>
          </a:p>
          <a:p>
            <a:r>
              <a:rPr lang="ko-KR" altLang="en-US" sz="1200" dirty="0"/>
              <a:t>의 메시지가 떠있음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배너 </a:t>
            </a:r>
            <a:r>
              <a:rPr lang="en-US" altLang="ko-KR" sz="1200" dirty="0"/>
              <a:t>(</a:t>
            </a:r>
            <a:r>
              <a:rPr lang="ko-KR" altLang="en-US" sz="1200" dirty="0"/>
              <a:t>클릭 시 반응 없음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 err="1"/>
              <a:t>코고에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등록되있는</a:t>
            </a:r>
            <a:r>
              <a:rPr lang="ko-KR" altLang="en-US" sz="1200" dirty="0"/>
              <a:t> 프로젝트 전체 노출 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 err="1"/>
              <a:t>토큰심벌</a:t>
            </a:r>
            <a:r>
              <a:rPr lang="ko-KR" altLang="en-US" sz="1200" dirty="0"/>
              <a:t> </a:t>
            </a:r>
            <a:r>
              <a:rPr lang="en-US" altLang="ko-KR" sz="1200" dirty="0"/>
              <a:t>/ </a:t>
            </a:r>
            <a:r>
              <a:rPr lang="ko-KR" altLang="en-US" sz="1200" dirty="0"/>
              <a:t>프로젝트 </a:t>
            </a:r>
            <a:r>
              <a:rPr lang="ko-KR" altLang="en-US" sz="1200" dirty="0" err="1"/>
              <a:t>한글명</a:t>
            </a:r>
            <a:r>
              <a:rPr lang="en-US" altLang="ko-KR" sz="1200" dirty="0"/>
              <a:t>)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200" dirty="0"/>
              <a:t>각각의 프로젝트 클릭 시 </a:t>
            </a:r>
            <a:r>
              <a:rPr lang="ko-KR" altLang="en-US" sz="1200" dirty="0" err="1"/>
              <a:t>위키고</a:t>
            </a:r>
            <a:r>
              <a:rPr lang="ko-KR" altLang="en-US" sz="1200" dirty="0"/>
              <a:t> 편집창으로 연결</a:t>
            </a:r>
            <a:endParaRPr lang="en-US" altLang="ko-KR" sz="1200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200" dirty="0"/>
              <a:t>터치 스크롤</a:t>
            </a:r>
            <a:r>
              <a:rPr lang="en-US" altLang="ko-KR" sz="1200" dirty="0"/>
              <a:t>!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200" dirty="0"/>
              <a:t>순서는 알파벳 순 </a:t>
            </a:r>
            <a:r>
              <a:rPr lang="en-US" altLang="ko-KR" sz="1200" dirty="0"/>
              <a:t>A~Z </a:t>
            </a:r>
            <a:br>
              <a:rPr lang="en-US" altLang="ko-KR" sz="1200" dirty="0"/>
            </a:br>
            <a:r>
              <a:rPr lang="ko-KR" altLang="en-US" sz="1200" dirty="0"/>
              <a:t>첫번째 알파벳이 </a:t>
            </a:r>
            <a:r>
              <a:rPr lang="en-US" altLang="ko-KR" sz="1200" dirty="0"/>
              <a:t>A</a:t>
            </a:r>
            <a:r>
              <a:rPr lang="ko-KR" altLang="en-US" sz="1200" dirty="0"/>
              <a:t>로 동일하면</a:t>
            </a:r>
            <a:r>
              <a:rPr lang="en-US" altLang="ko-KR" sz="1200" dirty="0"/>
              <a:t>, </a:t>
            </a:r>
            <a:r>
              <a:rPr lang="ko-KR" altLang="en-US" sz="1200" dirty="0"/>
              <a:t>두번째 알파벳 </a:t>
            </a:r>
            <a:r>
              <a:rPr lang="en-US" altLang="ko-KR" sz="1200" dirty="0"/>
              <a:t>A~Z</a:t>
            </a:r>
          </a:p>
          <a:p>
            <a:endParaRPr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41F928-8A9E-4A53-A7E7-0279C8CFF4D1}"/>
              </a:ext>
            </a:extLst>
          </p:cNvPr>
          <p:cNvSpPr txBox="1"/>
          <p:nvPr/>
        </p:nvSpPr>
        <p:spPr>
          <a:xfrm>
            <a:off x="1601798" y="202423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위키고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1A048C6-C88C-4DB3-AACB-83CE90A120CE}"/>
              </a:ext>
            </a:extLst>
          </p:cNvPr>
          <p:cNvCxnSpPr>
            <a:cxnSpLocks/>
          </p:cNvCxnSpPr>
          <p:nvPr/>
        </p:nvCxnSpPr>
        <p:spPr>
          <a:xfrm>
            <a:off x="994786" y="964642"/>
            <a:ext cx="208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1E03A15A-68A5-49AA-8B9F-C56936FD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84" y="650273"/>
            <a:ext cx="333422" cy="31436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3E448F6-016F-4A19-9AF4-B86ECD8B53C4}"/>
              </a:ext>
            </a:extLst>
          </p:cNvPr>
          <p:cNvSpPr txBox="1"/>
          <p:nvPr/>
        </p:nvSpPr>
        <p:spPr>
          <a:xfrm>
            <a:off x="877175" y="641081"/>
            <a:ext cx="161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75000"/>
                  </a:schemeClr>
                </a:solidFill>
              </a:rPr>
              <a:t>토큰심벌로</a:t>
            </a: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 검색해주세요 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Ex) BTC,ETH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A3C012-C4D8-4746-9A4D-660E1F2D5AAD}"/>
              </a:ext>
            </a:extLst>
          </p:cNvPr>
          <p:cNvSpPr/>
          <p:nvPr/>
        </p:nvSpPr>
        <p:spPr>
          <a:xfrm>
            <a:off x="533596" y="1127343"/>
            <a:ext cx="3074796" cy="810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F75104-30CB-455A-977C-A4D956CF668F}"/>
              </a:ext>
            </a:extLst>
          </p:cNvPr>
          <p:cNvSpPr txBox="1"/>
          <p:nvPr/>
        </p:nvSpPr>
        <p:spPr>
          <a:xfrm>
            <a:off x="607803" y="1185871"/>
            <a:ext cx="2466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모든 코인정보를 한눈에</a:t>
            </a:r>
            <a:r>
              <a:rPr lang="en-US" altLang="ko-KR" sz="1050" dirty="0"/>
              <a:t>! </a:t>
            </a:r>
          </a:p>
          <a:p>
            <a:r>
              <a:rPr lang="ko-KR" altLang="en-US" sz="1050" dirty="0"/>
              <a:t>코고 위키피디아</a:t>
            </a:r>
            <a:r>
              <a:rPr lang="en-US" altLang="ko-KR" sz="1050" dirty="0"/>
              <a:t> ‘</a:t>
            </a:r>
            <a:r>
              <a:rPr lang="ko-KR" altLang="en-US" sz="1050" dirty="0" err="1"/>
              <a:t>위키고</a:t>
            </a:r>
            <a:r>
              <a:rPr lang="en-US" altLang="ko-KR" sz="1050" dirty="0"/>
              <a:t>’ </a:t>
            </a:r>
          </a:p>
          <a:p>
            <a:endParaRPr lang="ko-KR" altLang="en-US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7BE50B-8ABC-4EEB-8DD1-CC151FF67FCB}"/>
              </a:ext>
            </a:extLst>
          </p:cNvPr>
          <p:cNvSpPr txBox="1"/>
          <p:nvPr/>
        </p:nvSpPr>
        <p:spPr>
          <a:xfrm>
            <a:off x="2358774" y="1228071"/>
            <a:ext cx="3547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신규 업데이트 시</a:t>
            </a:r>
            <a:r>
              <a:rPr lang="en-US" altLang="ko-KR" sz="800" dirty="0"/>
              <a:t> 1GST</a:t>
            </a:r>
          </a:p>
          <a:p>
            <a:r>
              <a:rPr lang="ko-KR" altLang="en-US" sz="800" dirty="0"/>
              <a:t>편집 시 </a:t>
            </a:r>
            <a:r>
              <a:rPr lang="en-US" altLang="ko-KR" sz="800" dirty="0"/>
              <a:t>1GST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80EDC-80E5-4411-B4D4-756B9660768D}"/>
              </a:ext>
            </a:extLst>
          </p:cNvPr>
          <p:cNvSpPr txBox="1"/>
          <p:nvPr/>
        </p:nvSpPr>
        <p:spPr>
          <a:xfrm>
            <a:off x="1055749" y="1690153"/>
            <a:ext cx="2154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관리자의 승인 후 채굴 및 반영됩니다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60C320-C122-4BC7-ADDC-B58BE43002EC}"/>
              </a:ext>
            </a:extLst>
          </p:cNvPr>
          <p:cNvSpPr txBox="1"/>
          <p:nvPr/>
        </p:nvSpPr>
        <p:spPr>
          <a:xfrm>
            <a:off x="645423" y="2345796"/>
            <a:ext cx="2891597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ANN     </a:t>
            </a:r>
            <a:r>
              <a:rPr lang="ko-KR" altLang="en-US" sz="1100" dirty="0" err="1"/>
              <a:t>앤트코인</a:t>
            </a:r>
            <a:r>
              <a:rPr lang="ko-KR" altLang="en-US" sz="1100" dirty="0"/>
              <a:t>    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BNA      </a:t>
            </a:r>
            <a:r>
              <a:rPr lang="ko-KR" altLang="en-US" sz="1100" dirty="0" err="1"/>
              <a:t>바나나톡</a:t>
            </a:r>
            <a:r>
              <a:rPr lang="en-US" altLang="ko-KR" sz="1100" dirty="0"/>
              <a:t> </a:t>
            </a:r>
          </a:p>
          <a:p>
            <a:endParaRPr lang="en-US" altLang="ko-KR" sz="1100" dirty="0"/>
          </a:p>
          <a:p>
            <a:r>
              <a:rPr lang="en-US" altLang="ko-KR" sz="1100" dirty="0"/>
              <a:t>BTC       </a:t>
            </a:r>
            <a:r>
              <a:rPr lang="ko-KR" altLang="en-US" sz="1100" dirty="0" err="1"/>
              <a:t>비트코인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CFNB     </a:t>
            </a:r>
            <a:r>
              <a:rPr lang="ko-KR" altLang="en-US" sz="1100" dirty="0" err="1"/>
              <a:t>커피엔비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DOGE     </a:t>
            </a:r>
            <a:r>
              <a:rPr lang="ko-KR" altLang="en-US" sz="1100" dirty="0" err="1"/>
              <a:t>도지코인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EGG       </a:t>
            </a:r>
            <a:r>
              <a:rPr lang="ko-KR" altLang="en-US" sz="1100" dirty="0" err="1"/>
              <a:t>달걀코인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EMP       </a:t>
            </a:r>
            <a:r>
              <a:rPr lang="ko-KR" altLang="en-US" sz="1100" dirty="0" err="1"/>
              <a:t>엠파이어드라큘라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EMP       EMPIRE MOTOR PLATFORM</a:t>
            </a:r>
          </a:p>
          <a:p>
            <a:endParaRPr lang="en-US" altLang="ko-KR" sz="1100" dirty="0"/>
          </a:p>
          <a:p>
            <a:r>
              <a:rPr lang="en-US" altLang="ko-KR" sz="1100" dirty="0"/>
              <a:t>FOX       </a:t>
            </a:r>
            <a:r>
              <a:rPr lang="ko-KR" altLang="en-US" sz="1100" dirty="0" err="1"/>
              <a:t>여우코인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FEED      </a:t>
            </a:r>
            <a:r>
              <a:rPr lang="ko-KR" altLang="en-US" sz="1100" dirty="0" err="1"/>
              <a:t>먹이코인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GST       </a:t>
            </a:r>
            <a:r>
              <a:rPr lang="ko-KR" altLang="en-US" sz="1100" dirty="0" err="1"/>
              <a:t>코인고스트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…</a:t>
            </a:r>
          </a:p>
          <a:p>
            <a:r>
              <a:rPr lang="en-US" altLang="ko-KR" sz="1100" dirty="0"/>
              <a:t>…</a:t>
            </a:r>
          </a:p>
          <a:p>
            <a:r>
              <a:rPr lang="en-US" altLang="ko-KR" sz="1100" dirty="0"/>
              <a:t>..</a:t>
            </a:r>
          </a:p>
          <a:p>
            <a:r>
              <a:rPr lang="en-US" altLang="ko-KR" sz="1100" dirty="0"/>
              <a:t>..</a:t>
            </a:r>
          </a:p>
          <a:p>
            <a:r>
              <a:rPr lang="en-US" altLang="ko-KR" sz="1100" dirty="0"/>
              <a:t>…</a:t>
            </a:r>
          </a:p>
          <a:p>
            <a:r>
              <a:rPr lang="en-US" altLang="ko-KR" sz="1100" dirty="0"/>
              <a:t>..</a:t>
            </a:r>
          </a:p>
          <a:p>
            <a:r>
              <a:rPr lang="en-US" altLang="ko-KR" sz="1100" dirty="0"/>
              <a:t>.. </a:t>
            </a:r>
          </a:p>
          <a:p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81917A-3FE3-4A28-A2F8-1BBB3E1FDDCF}"/>
              </a:ext>
            </a:extLst>
          </p:cNvPr>
          <p:cNvSpPr txBox="1"/>
          <p:nvPr/>
        </p:nvSpPr>
        <p:spPr>
          <a:xfrm>
            <a:off x="590816" y="2014249"/>
            <a:ext cx="748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토큰심벌</a:t>
            </a:r>
            <a:endParaRPr lang="ko-KR" altLang="en-US" sz="9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6DF92F-D3FB-41DB-9F1F-0262E010ACF5}"/>
              </a:ext>
            </a:extLst>
          </p:cNvPr>
          <p:cNvSpPr txBox="1"/>
          <p:nvPr/>
        </p:nvSpPr>
        <p:spPr>
          <a:xfrm>
            <a:off x="1192201" y="2026354"/>
            <a:ext cx="986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프로젝트명</a:t>
            </a:r>
          </a:p>
        </p:txBody>
      </p:sp>
      <p:sp>
        <p:nvSpPr>
          <p:cNvPr id="52" name="오른쪽 중괄호 51">
            <a:extLst>
              <a:ext uri="{FF2B5EF4-FFF2-40B4-BE49-F238E27FC236}">
                <a16:creationId xmlns:a16="http://schemas.microsoft.com/office/drawing/2014/main" id="{2D117539-0A71-46D2-9CBA-2E9BD43E9080}"/>
              </a:ext>
            </a:extLst>
          </p:cNvPr>
          <p:cNvSpPr/>
          <p:nvPr/>
        </p:nvSpPr>
        <p:spPr>
          <a:xfrm>
            <a:off x="3737987" y="202423"/>
            <a:ext cx="532562" cy="89071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05F2B6-4F42-46B9-910A-DAF4C0DB5A72}"/>
              </a:ext>
            </a:extLst>
          </p:cNvPr>
          <p:cNvSpPr txBox="1"/>
          <p:nvPr/>
        </p:nvSpPr>
        <p:spPr>
          <a:xfrm>
            <a:off x="4330521" y="480436"/>
            <a:ext cx="4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오른쪽 중괄호 53">
            <a:extLst>
              <a:ext uri="{FF2B5EF4-FFF2-40B4-BE49-F238E27FC236}">
                <a16:creationId xmlns:a16="http://schemas.microsoft.com/office/drawing/2014/main" id="{D32C287B-897F-460F-8CA4-6391B38F1BA6}"/>
              </a:ext>
            </a:extLst>
          </p:cNvPr>
          <p:cNvSpPr/>
          <p:nvPr/>
        </p:nvSpPr>
        <p:spPr>
          <a:xfrm>
            <a:off x="3750005" y="1137183"/>
            <a:ext cx="532562" cy="80056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ACE5CE-5EFF-4E15-938D-DEB5A1252866}"/>
              </a:ext>
            </a:extLst>
          </p:cNvPr>
          <p:cNvSpPr txBox="1"/>
          <p:nvPr/>
        </p:nvSpPr>
        <p:spPr>
          <a:xfrm>
            <a:off x="4319115" y="1384029"/>
            <a:ext cx="4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오른쪽 중괄호 55">
            <a:extLst>
              <a:ext uri="{FF2B5EF4-FFF2-40B4-BE49-F238E27FC236}">
                <a16:creationId xmlns:a16="http://schemas.microsoft.com/office/drawing/2014/main" id="{7DCA7943-5444-48EE-A59C-FA87398F49A4}"/>
              </a:ext>
            </a:extLst>
          </p:cNvPr>
          <p:cNvSpPr/>
          <p:nvPr/>
        </p:nvSpPr>
        <p:spPr>
          <a:xfrm>
            <a:off x="3772516" y="2011902"/>
            <a:ext cx="532562" cy="472803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EEE442-6864-4D0E-ABC4-268AC0CAC605}"/>
              </a:ext>
            </a:extLst>
          </p:cNvPr>
          <p:cNvSpPr txBox="1"/>
          <p:nvPr/>
        </p:nvSpPr>
        <p:spPr>
          <a:xfrm>
            <a:off x="4319115" y="4191251"/>
            <a:ext cx="42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965EC11-FE7B-4DF9-9521-FCFD932A5992}"/>
              </a:ext>
            </a:extLst>
          </p:cNvPr>
          <p:cNvCxnSpPr/>
          <p:nvPr/>
        </p:nvCxnSpPr>
        <p:spPr>
          <a:xfrm>
            <a:off x="7767376" y="0"/>
            <a:ext cx="0" cy="7144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3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477D8-BAA7-4DD4-9DE6-47C2721A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66051-6B65-43C1-ABF1-71936BD9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2A8554-6821-4831-9B65-8165058C06CB}"/>
              </a:ext>
            </a:extLst>
          </p:cNvPr>
          <p:cNvSpPr/>
          <p:nvPr/>
        </p:nvSpPr>
        <p:spPr>
          <a:xfrm>
            <a:off x="533596" y="118068"/>
            <a:ext cx="3074796" cy="6621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6012A-ECFA-4C19-9E4F-36F2AAFF61D4}"/>
              </a:ext>
            </a:extLst>
          </p:cNvPr>
          <p:cNvSpPr txBox="1"/>
          <p:nvPr/>
        </p:nvSpPr>
        <p:spPr>
          <a:xfrm>
            <a:off x="1601798" y="202423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위키고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751549-D859-448B-83ED-D8EBAC3313D8}"/>
              </a:ext>
            </a:extLst>
          </p:cNvPr>
          <p:cNvCxnSpPr>
            <a:cxnSpLocks/>
          </p:cNvCxnSpPr>
          <p:nvPr/>
        </p:nvCxnSpPr>
        <p:spPr>
          <a:xfrm>
            <a:off x="994786" y="964642"/>
            <a:ext cx="208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1081343-BE8B-49B2-953D-92D0932A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84" y="650273"/>
            <a:ext cx="333422" cy="31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6F8777-5F0C-412C-8795-E3B36B4EA437}"/>
              </a:ext>
            </a:extLst>
          </p:cNvPr>
          <p:cNvSpPr txBox="1"/>
          <p:nvPr/>
        </p:nvSpPr>
        <p:spPr>
          <a:xfrm>
            <a:off x="877175" y="641081"/>
            <a:ext cx="161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75000"/>
                  </a:schemeClr>
                </a:solidFill>
              </a:rPr>
              <a:t>토큰심벌로</a:t>
            </a: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 검색해주세요 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Ex) BTC,ETH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24CABA-B079-40B1-8C1B-C5A3EB586D71}"/>
              </a:ext>
            </a:extLst>
          </p:cNvPr>
          <p:cNvSpPr/>
          <p:nvPr/>
        </p:nvSpPr>
        <p:spPr>
          <a:xfrm>
            <a:off x="533596" y="1127343"/>
            <a:ext cx="3074796" cy="810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DA29DE-EF89-4C22-BA0E-7446B4AA5575}"/>
              </a:ext>
            </a:extLst>
          </p:cNvPr>
          <p:cNvSpPr txBox="1"/>
          <p:nvPr/>
        </p:nvSpPr>
        <p:spPr>
          <a:xfrm>
            <a:off x="607803" y="1185871"/>
            <a:ext cx="2466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모든 코인정보를 한눈에</a:t>
            </a:r>
            <a:r>
              <a:rPr lang="en-US" altLang="ko-KR" sz="1050" dirty="0"/>
              <a:t>! </a:t>
            </a:r>
          </a:p>
          <a:p>
            <a:r>
              <a:rPr lang="ko-KR" altLang="en-US" sz="1050" dirty="0"/>
              <a:t>코고 위키피디아</a:t>
            </a:r>
            <a:r>
              <a:rPr lang="en-US" altLang="ko-KR" sz="1050" dirty="0"/>
              <a:t> ‘</a:t>
            </a:r>
            <a:r>
              <a:rPr lang="ko-KR" altLang="en-US" sz="1050" dirty="0" err="1"/>
              <a:t>위키고</a:t>
            </a:r>
            <a:r>
              <a:rPr lang="en-US" altLang="ko-KR" sz="1050" dirty="0"/>
              <a:t>’ </a:t>
            </a:r>
          </a:p>
          <a:p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9DE45-2DD8-4984-A17E-E813CDA9D629}"/>
              </a:ext>
            </a:extLst>
          </p:cNvPr>
          <p:cNvSpPr txBox="1"/>
          <p:nvPr/>
        </p:nvSpPr>
        <p:spPr>
          <a:xfrm>
            <a:off x="1055749" y="1690153"/>
            <a:ext cx="2154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관리자의 승인 후 채굴 및 반영됩니다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D2700-33F5-4336-B106-E901FF3C244C}"/>
              </a:ext>
            </a:extLst>
          </p:cNvPr>
          <p:cNvSpPr txBox="1"/>
          <p:nvPr/>
        </p:nvSpPr>
        <p:spPr>
          <a:xfrm>
            <a:off x="590816" y="2014249"/>
            <a:ext cx="748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토큰심벌</a:t>
            </a:r>
            <a:endParaRPr lang="ko-KR" altLang="en-US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3DCAF-F5C1-4078-9727-CC0628093C28}"/>
              </a:ext>
            </a:extLst>
          </p:cNvPr>
          <p:cNvSpPr txBox="1"/>
          <p:nvPr/>
        </p:nvSpPr>
        <p:spPr>
          <a:xfrm>
            <a:off x="1192201" y="2026354"/>
            <a:ext cx="986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프로젝트명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95EBBC-BB0F-4B84-B68B-76DFD5E99975}"/>
              </a:ext>
            </a:extLst>
          </p:cNvPr>
          <p:cNvSpPr txBox="1"/>
          <p:nvPr/>
        </p:nvSpPr>
        <p:spPr>
          <a:xfrm>
            <a:off x="645423" y="2345796"/>
            <a:ext cx="2891597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ANN     </a:t>
            </a:r>
            <a:r>
              <a:rPr lang="ko-KR" altLang="en-US" sz="1100" dirty="0" err="1"/>
              <a:t>앤트코인</a:t>
            </a:r>
            <a:r>
              <a:rPr lang="ko-KR" altLang="en-US" sz="1100" dirty="0"/>
              <a:t>    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BNA      </a:t>
            </a:r>
            <a:r>
              <a:rPr lang="ko-KR" altLang="en-US" sz="1100" dirty="0" err="1"/>
              <a:t>바나나톡</a:t>
            </a:r>
            <a:r>
              <a:rPr lang="en-US" altLang="ko-KR" sz="1100" dirty="0"/>
              <a:t> </a:t>
            </a:r>
          </a:p>
          <a:p>
            <a:endParaRPr lang="en-US" altLang="ko-KR" sz="1100" dirty="0"/>
          </a:p>
          <a:p>
            <a:r>
              <a:rPr lang="en-US" altLang="ko-KR" sz="1100" dirty="0"/>
              <a:t>BTC       </a:t>
            </a:r>
            <a:r>
              <a:rPr lang="ko-KR" altLang="en-US" sz="1100" dirty="0" err="1"/>
              <a:t>비트코인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CFNB     </a:t>
            </a:r>
            <a:r>
              <a:rPr lang="ko-KR" altLang="en-US" sz="1100" dirty="0" err="1"/>
              <a:t>커피엔비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DOGE     </a:t>
            </a:r>
            <a:r>
              <a:rPr lang="ko-KR" altLang="en-US" sz="1100" dirty="0" err="1"/>
              <a:t>도지코인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EGG       </a:t>
            </a:r>
            <a:r>
              <a:rPr lang="ko-KR" altLang="en-US" sz="1100" dirty="0" err="1"/>
              <a:t>달걀코인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EMP       </a:t>
            </a:r>
            <a:r>
              <a:rPr lang="ko-KR" altLang="en-US" sz="1100" dirty="0" err="1"/>
              <a:t>엠파이어드라큘라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EMP       EMPIRE MOTOR PLATFORM</a:t>
            </a:r>
          </a:p>
          <a:p>
            <a:endParaRPr lang="en-US" altLang="ko-KR" sz="1100" dirty="0"/>
          </a:p>
          <a:p>
            <a:r>
              <a:rPr lang="en-US" altLang="ko-KR" sz="1100" dirty="0"/>
              <a:t>FOX       </a:t>
            </a:r>
            <a:r>
              <a:rPr lang="ko-KR" altLang="en-US" sz="1100" dirty="0" err="1"/>
              <a:t>여우코인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FEED      </a:t>
            </a:r>
            <a:r>
              <a:rPr lang="ko-KR" altLang="en-US" sz="1100" dirty="0" err="1"/>
              <a:t>먹이코인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GST       </a:t>
            </a:r>
            <a:r>
              <a:rPr lang="ko-KR" altLang="en-US" sz="1100" dirty="0" err="1"/>
              <a:t>코인고스트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…</a:t>
            </a:r>
          </a:p>
          <a:p>
            <a:r>
              <a:rPr lang="en-US" altLang="ko-KR" sz="1100" dirty="0"/>
              <a:t>…</a:t>
            </a:r>
          </a:p>
          <a:p>
            <a:r>
              <a:rPr lang="en-US" altLang="ko-KR" sz="1100" dirty="0"/>
              <a:t>..</a:t>
            </a:r>
          </a:p>
          <a:p>
            <a:r>
              <a:rPr lang="en-US" altLang="ko-KR" sz="1100" dirty="0"/>
              <a:t>..</a:t>
            </a:r>
          </a:p>
          <a:p>
            <a:r>
              <a:rPr lang="en-US" altLang="ko-KR" sz="1100" dirty="0"/>
              <a:t>…</a:t>
            </a:r>
          </a:p>
          <a:p>
            <a:r>
              <a:rPr lang="en-US" altLang="ko-KR" sz="1100" dirty="0"/>
              <a:t>..</a:t>
            </a:r>
          </a:p>
          <a:p>
            <a:r>
              <a:rPr lang="en-US" altLang="ko-KR" sz="1100" dirty="0"/>
              <a:t>.. </a:t>
            </a:r>
          </a:p>
          <a:p>
            <a:endParaRPr lang="en-US" alt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565F4EF-1C1D-41E0-995D-EEDB395B0B3C}"/>
              </a:ext>
            </a:extLst>
          </p:cNvPr>
          <p:cNvSpPr/>
          <p:nvPr/>
        </p:nvSpPr>
        <p:spPr>
          <a:xfrm>
            <a:off x="357352" y="1905597"/>
            <a:ext cx="3426372" cy="49820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DCDB7-AB05-4091-A36E-C7E22F4F1582}"/>
              </a:ext>
            </a:extLst>
          </p:cNvPr>
          <p:cNvSpPr txBox="1"/>
          <p:nvPr/>
        </p:nvSpPr>
        <p:spPr>
          <a:xfrm>
            <a:off x="3522741" y="1718788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DA1196-5992-4F90-8440-7F1AEA9552A8}"/>
              </a:ext>
            </a:extLst>
          </p:cNvPr>
          <p:cNvSpPr txBox="1"/>
          <p:nvPr/>
        </p:nvSpPr>
        <p:spPr>
          <a:xfrm>
            <a:off x="7970373" y="321911"/>
            <a:ext cx="409817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PAGE : </a:t>
            </a:r>
            <a:r>
              <a:rPr lang="en-US" altLang="ko-KR" sz="1100" dirty="0"/>
              <a:t>‘</a:t>
            </a:r>
            <a:r>
              <a:rPr lang="ko-KR" altLang="en-US" sz="1100" dirty="0" err="1"/>
              <a:t>위키고</a:t>
            </a:r>
            <a:r>
              <a:rPr lang="en-US" altLang="ko-KR" sz="1100" dirty="0"/>
              <a:t>’ </a:t>
            </a:r>
            <a:r>
              <a:rPr lang="ko-KR" altLang="en-US" sz="1100" dirty="0" err="1"/>
              <a:t>메인페이지</a:t>
            </a:r>
            <a:endParaRPr lang="en-US" altLang="ko-KR" sz="1100" dirty="0"/>
          </a:p>
          <a:p>
            <a:endParaRPr lang="en-US" altLang="ko-KR" sz="1200" b="1" dirty="0"/>
          </a:p>
          <a:p>
            <a:r>
              <a:rPr lang="en-US" altLang="ko-KR" sz="1200" b="1" dirty="0"/>
              <a:t>DESCRIPTION</a:t>
            </a:r>
          </a:p>
          <a:p>
            <a:pPr marL="342900" indent="-342900">
              <a:buAutoNum type="arabicPeriod"/>
            </a:pPr>
            <a:r>
              <a:rPr lang="en-US" altLang="ko-KR" sz="1200" dirty="0"/>
              <a:t>1</a:t>
            </a:r>
            <a:r>
              <a:rPr lang="ko-KR" altLang="en-US" sz="1200" dirty="0"/>
              <a:t>번 영역 중 </a:t>
            </a:r>
            <a:r>
              <a:rPr lang="ko-KR" altLang="en-US" sz="1200" dirty="0" err="1"/>
              <a:t>아무곳을</a:t>
            </a:r>
            <a:r>
              <a:rPr lang="ko-KR" altLang="en-US" sz="1200" dirty="0"/>
              <a:t> 터치하여 스크롤 하려고 하면</a:t>
            </a:r>
            <a:r>
              <a:rPr lang="en-US" altLang="ko-KR" sz="1200" dirty="0"/>
              <a:t>, 2</a:t>
            </a:r>
            <a:r>
              <a:rPr lang="ko-KR" altLang="en-US" sz="1200" dirty="0"/>
              <a:t>번이 생김</a:t>
            </a:r>
            <a:r>
              <a:rPr lang="en-US" altLang="ko-KR" sz="1200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sz="1200" dirty="0"/>
              <a:t>2</a:t>
            </a:r>
            <a:r>
              <a:rPr lang="ko-KR" altLang="en-US" sz="1200" dirty="0"/>
              <a:t>번은 터치를 떼면 </a:t>
            </a:r>
            <a:r>
              <a:rPr lang="en-US" altLang="ko-KR" sz="1200" dirty="0"/>
              <a:t>3</a:t>
            </a:r>
            <a:r>
              <a:rPr lang="ko-KR" altLang="en-US" sz="1200" dirty="0"/>
              <a:t>초 후 사라짐 </a:t>
            </a:r>
            <a:endParaRPr lang="en-US" altLang="ko-KR" sz="1200" dirty="0"/>
          </a:p>
          <a:p>
            <a:r>
              <a:rPr lang="ko-KR" altLang="en-US" sz="1200" dirty="0"/>
              <a:t>순서 </a:t>
            </a:r>
            <a:r>
              <a:rPr lang="en-US" altLang="ko-KR" sz="1200" dirty="0"/>
              <a:t>: </a:t>
            </a:r>
            <a:r>
              <a:rPr lang="ko-KR" altLang="en-US" sz="1200" dirty="0"/>
              <a:t>알파벳</a:t>
            </a:r>
            <a:r>
              <a:rPr lang="en-US" altLang="ko-KR" sz="1200" dirty="0"/>
              <a:t>-&gt; </a:t>
            </a:r>
            <a:r>
              <a:rPr lang="ko-KR" altLang="en-US" sz="1200" dirty="0"/>
              <a:t>숫자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숫자로 시작하는 </a:t>
            </a:r>
            <a:r>
              <a:rPr lang="ko-KR" altLang="en-US" sz="1200" dirty="0" err="1"/>
              <a:t>토큰심벌은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없는것으로</a:t>
            </a:r>
            <a:r>
              <a:rPr lang="ko-KR" altLang="en-US" sz="1200" dirty="0"/>
              <a:t> 아는데 만약에 있다면 이 순서요</a:t>
            </a:r>
            <a:r>
              <a:rPr lang="en-US" altLang="ko-KR" sz="1200" dirty="0"/>
              <a:t>..)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알파벳을 클릭하면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알파벳의 시작점으로 이동 </a:t>
            </a:r>
            <a:r>
              <a:rPr lang="en-US" altLang="ko-KR" sz="1200" dirty="0"/>
              <a:t>EX)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863D1-2035-44AA-9116-0FF1E2B4FA1A}"/>
              </a:ext>
            </a:extLst>
          </p:cNvPr>
          <p:cNvSpPr/>
          <p:nvPr/>
        </p:nvSpPr>
        <p:spPr>
          <a:xfrm>
            <a:off x="4322564" y="102305"/>
            <a:ext cx="3074796" cy="6621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62D9BD-F006-4C79-9ABB-AAACB19CAA01}"/>
              </a:ext>
            </a:extLst>
          </p:cNvPr>
          <p:cNvSpPr txBox="1"/>
          <p:nvPr/>
        </p:nvSpPr>
        <p:spPr>
          <a:xfrm>
            <a:off x="5390766" y="186660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위키고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D820FC3-0260-4E1E-A8BC-E1336D484E33}"/>
              </a:ext>
            </a:extLst>
          </p:cNvPr>
          <p:cNvCxnSpPr>
            <a:cxnSpLocks/>
          </p:cNvCxnSpPr>
          <p:nvPr/>
        </p:nvCxnSpPr>
        <p:spPr>
          <a:xfrm>
            <a:off x="4783754" y="948879"/>
            <a:ext cx="2080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E15AF7ED-794A-4E70-B0DB-C01D6D34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52" y="634510"/>
            <a:ext cx="333422" cy="31436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DEA0473-203F-4D8B-9549-0F800916A031}"/>
              </a:ext>
            </a:extLst>
          </p:cNvPr>
          <p:cNvSpPr txBox="1"/>
          <p:nvPr/>
        </p:nvSpPr>
        <p:spPr>
          <a:xfrm>
            <a:off x="4666143" y="625318"/>
            <a:ext cx="161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75000"/>
                  </a:schemeClr>
                </a:solidFill>
              </a:rPr>
              <a:t>토큰심벌로</a:t>
            </a:r>
            <a:r>
              <a:rPr lang="ko-KR" altLang="en-US" sz="800" dirty="0">
                <a:solidFill>
                  <a:schemeClr val="bg2">
                    <a:lumMod val="75000"/>
                  </a:schemeClr>
                </a:solidFill>
              </a:rPr>
              <a:t> 검색해주세요 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bg2">
                    <a:lumMod val="75000"/>
                  </a:schemeClr>
                </a:solidFill>
              </a:rPr>
              <a:t>Ex) BTC,ETH</a:t>
            </a:r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5C5ADF-7BA4-4412-B34F-0D0A50E9E3B7}"/>
              </a:ext>
            </a:extLst>
          </p:cNvPr>
          <p:cNvSpPr/>
          <p:nvPr/>
        </p:nvSpPr>
        <p:spPr>
          <a:xfrm>
            <a:off x="4291262" y="1070514"/>
            <a:ext cx="3074796" cy="810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A8FE40-897F-414A-85E8-745E3FD0CA16}"/>
              </a:ext>
            </a:extLst>
          </p:cNvPr>
          <p:cNvSpPr txBox="1"/>
          <p:nvPr/>
        </p:nvSpPr>
        <p:spPr>
          <a:xfrm>
            <a:off x="4396771" y="1170108"/>
            <a:ext cx="2466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모든 코인정보를 한눈에</a:t>
            </a:r>
            <a:r>
              <a:rPr lang="en-US" altLang="ko-KR" sz="1050" dirty="0"/>
              <a:t>! </a:t>
            </a:r>
          </a:p>
          <a:p>
            <a:r>
              <a:rPr lang="ko-KR" altLang="en-US" sz="1050" dirty="0"/>
              <a:t>코고 위키피디아</a:t>
            </a:r>
            <a:r>
              <a:rPr lang="en-US" altLang="ko-KR" sz="1050" dirty="0"/>
              <a:t> ‘</a:t>
            </a:r>
            <a:r>
              <a:rPr lang="ko-KR" altLang="en-US" sz="1050" dirty="0" err="1"/>
              <a:t>위키고</a:t>
            </a:r>
            <a:r>
              <a:rPr lang="en-US" altLang="ko-KR" sz="1050" dirty="0"/>
              <a:t>’ </a:t>
            </a:r>
          </a:p>
          <a:p>
            <a:endParaRPr lang="ko-KR" altLang="en-US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C711C9-FE07-464C-ACFF-511A0D81732E}"/>
              </a:ext>
            </a:extLst>
          </p:cNvPr>
          <p:cNvSpPr txBox="1"/>
          <p:nvPr/>
        </p:nvSpPr>
        <p:spPr>
          <a:xfrm>
            <a:off x="4844717" y="1674390"/>
            <a:ext cx="2154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관리자의 승인 후 채굴 및 반영됩니다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ECDA56-3334-4B7B-9E04-24786B34CF31}"/>
              </a:ext>
            </a:extLst>
          </p:cNvPr>
          <p:cNvSpPr txBox="1"/>
          <p:nvPr/>
        </p:nvSpPr>
        <p:spPr>
          <a:xfrm>
            <a:off x="4379784" y="1998486"/>
            <a:ext cx="748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토큰심벌</a:t>
            </a:r>
            <a:endParaRPr lang="ko-KR" altLang="en-US" sz="9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C40F8F-DFD4-49FD-8B23-4554CEABCD64}"/>
              </a:ext>
            </a:extLst>
          </p:cNvPr>
          <p:cNvSpPr txBox="1"/>
          <p:nvPr/>
        </p:nvSpPr>
        <p:spPr>
          <a:xfrm>
            <a:off x="4981169" y="2010591"/>
            <a:ext cx="986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프로젝트명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F06B5B3-9E63-40DA-AEC9-4B1825DB7CAA}"/>
              </a:ext>
            </a:extLst>
          </p:cNvPr>
          <p:cNvSpPr/>
          <p:nvPr/>
        </p:nvSpPr>
        <p:spPr>
          <a:xfrm>
            <a:off x="6863762" y="1889834"/>
            <a:ext cx="708929" cy="49820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4B39A8-F897-449C-9FA6-9C06F696A16A}"/>
              </a:ext>
            </a:extLst>
          </p:cNvPr>
          <p:cNvSpPr txBox="1"/>
          <p:nvPr/>
        </p:nvSpPr>
        <p:spPr>
          <a:xfrm>
            <a:off x="4413707" y="2355018"/>
            <a:ext cx="2891597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ANN     </a:t>
            </a:r>
            <a:r>
              <a:rPr lang="ko-KR" altLang="en-US" sz="1100" dirty="0" err="1"/>
              <a:t>앤트코인</a:t>
            </a:r>
            <a:r>
              <a:rPr lang="ko-KR" altLang="en-US" sz="1100" dirty="0"/>
              <a:t>    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BNA      </a:t>
            </a:r>
            <a:r>
              <a:rPr lang="ko-KR" altLang="en-US" sz="1100" dirty="0" err="1"/>
              <a:t>바나나톡</a:t>
            </a:r>
            <a:r>
              <a:rPr lang="en-US" altLang="ko-KR" sz="1100" dirty="0"/>
              <a:t> </a:t>
            </a:r>
          </a:p>
          <a:p>
            <a:endParaRPr lang="en-US" altLang="ko-KR" sz="1100" dirty="0"/>
          </a:p>
          <a:p>
            <a:r>
              <a:rPr lang="en-US" altLang="ko-KR" sz="1100" dirty="0"/>
              <a:t>BTC       </a:t>
            </a:r>
            <a:r>
              <a:rPr lang="ko-KR" altLang="en-US" sz="1100" dirty="0" err="1"/>
              <a:t>비트코인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CFNB     </a:t>
            </a:r>
            <a:r>
              <a:rPr lang="ko-KR" altLang="en-US" sz="1100" dirty="0" err="1"/>
              <a:t>커피엔비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DOGE     </a:t>
            </a:r>
            <a:r>
              <a:rPr lang="ko-KR" altLang="en-US" sz="1100" dirty="0" err="1"/>
              <a:t>도지코인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EGG       </a:t>
            </a:r>
            <a:r>
              <a:rPr lang="ko-KR" altLang="en-US" sz="1100" dirty="0" err="1"/>
              <a:t>달걀코인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EMP       </a:t>
            </a:r>
            <a:r>
              <a:rPr lang="ko-KR" altLang="en-US" sz="1100" dirty="0" err="1"/>
              <a:t>엠파이어드라큘라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EMP       EMPIRE MOTOR PLATFORM</a:t>
            </a:r>
          </a:p>
          <a:p>
            <a:endParaRPr lang="en-US" altLang="ko-KR" sz="1100" dirty="0"/>
          </a:p>
          <a:p>
            <a:r>
              <a:rPr lang="en-US" altLang="ko-KR" sz="1100" dirty="0"/>
              <a:t>FOX       </a:t>
            </a:r>
            <a:r>
              <a:rPr lang="ko-KR" altLang="en-US" sz="1100" dirty="0" err="1"/>
              <a:t>여우코인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FEED      </a:t>
            </a:r>
            <a:r>
              <a:rPr lang="ko-KR" altLang="en-US" sz="1100" dirty="0" err="1"/>
              <a:t>먹이코인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GST       </a:t>
            </a:r>
            <a:r>
              <a:rPr lang="ko-KR" altLang="en-US" sz="1100" dirty="0" err="1"/>
              <a:t>코인고스트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…</a:t>
            </a:r>
          </a:p>
          <a:p>
            <a:r>
              <a:rPr lang="en-US" altLang="ko-KR" sz="1100" dirty="0"/>
              <a:t>…</a:t>
            </a:r>
          </a:p>
          <a:p>
            <a:r>
              <a:rPr lang="en-US" altLang="ko-KR" sz="1100" dirty="0"/>
              <a:t>..</a:t>
            </a:r>
          </a:p>
          <a:p>
            <a:r>
              <a:rPr lang="en-US" altLang="ko-KR" sz="1100" dirty="0"/>
              <a:t>..</a:t>
            </a:r>
          </a:p>
          <a:p>
            <a:r>
              <a:rPr lang="en-US" altLang="ko-KR" sz="1100" dirty="0"/>
              <a:t>…</a:t>
            </a:r>
          </a:p>
          <a:p>
            <a:r>
              <a:rPr lang="en-US" altLang="ko-KR" sz="1100" dirty="0"/>
              <a:t>..</a:t>
            </a:r>
          </a:p>
          <a:p>
            <a:r>
              <a:rPr lang="en-US" altLang="ko-KR" sz="1100" dirty="0"/>
              <a:t>.. </a:t>
            </a:r>
          </a:p>
          <a:p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CAA9D2-5428-4437-AF0E-7A50DEA101A0}"/>
              </a:ext>
            </a:extLst>
          </p:cNvPr>
          <p:cNvSpPr txBox="1"/>
          <p:nvPr/>
        </p:nvSpPr>
        <p:spPr>
          <a:xfrm>
            <a:off x="6998933" y="1998486"/>
            <a:ext cx="2566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D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E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F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G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H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J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K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L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M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O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P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Q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  <a:p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036570-57A9-4343-A0AE-6FE8D5A34135}"/>
              </a:ext>
            </a:extLst>
          </p:cNvPr>
          <p:cNvSpPr txBox="1"/>
          <p:nvPr/>
        </p:nvSpPr>
        <p:spPr>
          <a:xfrm>
            <a:off x="7175207" y="1880915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559F248-00F7-4162-B163-A3503135A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282" y="2757346"/>
            <a:ext cx="1598505" cy="3908059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BF4A3FD-4E85-4748-9EEF-35E1EF7466B1}"/>
              </a:ext>
            </a:extLst>
          </p:cNvPr>
          <p:cNvCxnSpPr/>
          <p:nvPr/>
        </p:nvCxnSpPr>
        <p:spPr>
          <a:xfrm>
            <a:off x="7819697" y="0"/>
            <a:ext cx="0" cy="688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67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993</Words>
  <Application>Microsoft Office PowerPoint</Application>
  <PresentationFormat>와이드스크린</PresentationFormat>
  <Paragraphs>378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Symbol</vt:lpstr>
      <vt:lpstr>Office 테마</vt:lpstr>
      <vt:lpstr>　</vt:lpstr>
      <vt:lpstr>　</vt:lpstr>
      <vt:lpstr>　</vt:lpstr>
      <vt:lpstr>　</vt:lpstr>
      <vt:lpstr>　</vt:lpstr>
      <vt:lpstr>　</vt:lpstr>
      <vt:lpstr>　</vt:lpstr>
      <vt:lpstr>　</vt:lpstr>
      <vt:lpstr>　</vt:lpstr>
      <vt:lpstr>　</vt:lpstr>
      <vt:lpstr>　</vt:lpstr>
      <vt:lpstr>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</dc:title>
  <dc:creator>User</dc:creator>
  <cp:lastModifiedBy>User</cp:lastModifiedBy>
  <cp:revision>34</cp:revision>
  <dcterms:created xsi:type="dcterms:W3CDTF">2022-02-04T09:15:35Z</dcterms:created>
  <dcterms:modified xsi:type="dcterms:W3CDTF">2022-02-14T04:59:31Z</dcterms:modified>
</cp:coreProperties>
</file>