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6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3" autoAdjust="0"/>
    <p:restoredTop sz="89208" autoAdjust="0"/>
  </p:normalViewPr>
  <p:slideViewPr>
    <p:cSldViewPr snapToGrid="0">
      <p:cViewPr varScale="1">
        <p:scale>
          <a:sx n="76" d="100"/>
          <a:sy n="76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D9374-5D0F-4EE6-A30E-FC767483109E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C8349-9838-4637-864D-9AD5F7F9E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8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C8349-9838-4637-864D-9AD5F7F9E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7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5DC21-AC7B-4C5F-8630-5E89F3AA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E5B93-43B5-4729-8D3A-CC8BB43F6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DFAE2-2011-4D11-960E-422EB88A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D3BD8-F905-4035-B139-9E67D366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7B72A-4893-4C4A-AD2E-1270C911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0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F7AAA-1D8F-4E1A-A673-0E1535F9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1AEA4-F43E-4E9F-9EEF-43AB9ADD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E7C48-6BE2-4245-9899-8B36999C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7583A-B7FF-4A01-8DB7-DAF7605B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67FD8-34E0-40E6-A636-06CB0D09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8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ED470-8056-4A00-B9C6-75D6C2613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B1942-E7F6-4858-BA5A-28E2FDBCA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D33C9-4111-4788-BDD2-A0F2437E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ECFAD-C5DF-4BF6-BD1D-AEF85D77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DA3F3-5482-4E3C-8BBB-8F423A4F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6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F031-37D0-48C6-A226-5C480164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033C2-E12F-41A1-99C3-F4240B45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F33A5-4FA0-4F26-A71A-3C81F36C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B37C6-E961-4AE0-95BA-A4FEFF4E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05BBD-CFD8-44F1-805C-B96EF3F4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E4CAC-CD4C-45FE-B319-6FC3B398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DD589-AE13-4FA7-90EE-70830416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56642-EB8C-477F-A25D-7035F26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F7055-D009-4CEF-85C4-D8AC72BE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24606-9156-493E-91C8-692EC23E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BE646-98E8-4EC7-B0C3-5AD7A931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798B5-B334-47AC-8E46-EF4FAF468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5E825-8EE4-46A1-9E82-73153FCF1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39DAF-DB25-4671-8F94-7032A02D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9F7CD-AC32-492C-B5FD-EF23B96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8E977-1156-491B-8D0F-B1254F2F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CD30A-310C-401A-878F-577FB46B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4488D-7FD2-4D01-8BB6-22B5D010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D376D-4A13-4A39-BF57-9B8E56B13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C30B79-5529-4B90-B279-868C218CD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E3004D-1819-4BCF-82D1-1F28ACF3E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EF67B5-C773-421B-BDEA-E1606139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0DF28-139F-4E0C-89AF-3CE4C2EA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F7A3F7-F857-4573-B052-28F52BDC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5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D00A0-2E2B-472C-8AA9-676D8254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97C120-E676-4946-B762-AB323FB8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74A6F2-6ACA-4331-AA97-43AD5E69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6F9A71-6ACE-4C7B-B39D-DE147481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4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6CAA79-1F8D-4465-A76D-5BE33E27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7B3841-EE48-4920-B43D-4C80D851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4C630-B41D-4B7A-A8ED-C29F9912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8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D9621-8911-4081-A0C5-648B6C8C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7D470-7ABC-474F-9A35-C275A98E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F2B41-C3A1-4061-B778-AEB0635CE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39F84-F267-415F-91F0-0C8750AA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E1EC-6F96-4912-A640-4A346370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F0BC71-7BD8-4BE5-95FF-4C82DAD5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5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3C641-95D1-4C0D-A6DC-0C5AD9E5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13354-E3AB-4C98-B4BE-A4C3885C9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52870-279F-41B8-857A-15C8ACF6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87EC7-FA95-46CE-8FBA-687534E2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D0B04-30AC-4658-AE4B-8327FE87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BD451-413A-4BA3-A9C7-02BD1878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2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C29427-08BB-43D0-8309-71560DA9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A0DD2-C6DF-416A-9031-EAAC6E55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50D0C-5E8B-4F88-BA0F-704D89B9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C0D6-0985-452A-8D25-711098F0B08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29298-5A2A-4F46-89DE-A256EC8F2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39B0F-92E3-4E31-A774-1714B5C7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DB53-F126-45DD-9826-AA434A107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5EB22-42F7-4975-9391-7436369F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72D7C-111F-4030-A1BA-E9C16ABF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A0432-AFA8-4FA5-A671-AD26F6572A51}"/>
              </a:ext>
            </a:extLst>
          </p:cNvPr>
          <p:cNvSpPr txBox="1"/>
          <p:nvPr/>
        </p:nvSpPr>
        <p:spPr>
          <a:xfrm>
            <a:off x="3670300" y="1367522"/>
            <a:ext cx="6161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PC/</a:t>
            </a:r>
            <a:r>
              <a:rPr lang="ko-KR" altLang="en-US" sz="2800" b="1" dirty="0" err="1"/>
              <a:t>모바일웹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앱 공통 </a:t>
            </a:r>
            <a:endParaRPr lang="en-US" altLang="ko-KR" sz="2800" b="1" dirty="0"/>
          </a:p>
          <a:p>
            <a:pPr marL="342900" indent="-342900">
              <a:buAutoNum type="arabicParenR"/>
            </a:pPr>
            <a:r>
              <a:rPr lang="ko-KR" altLang="en-US" dirty="0"/>
              <a:t>실시간 검색어 </a:t>
            </a:r>
            <a:r>
              <a:rPr lang="en-US" altLang="ko-KR" dirty="0"/>
              <a:t>20</a:t>
            </a:r>
            <a:r>
              <a:rPr lang="ko-KR" altLang="en-US" dirty="0" err="1"/>
              <a:t>위까지로</a:t>
            </a:r>
            <a:r>
              <a:rPr lang="ko-KR" altLang="en-US" dirty="0"/>
              <a:t> 맞춤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OPENSEA </a:t>
            </a:r>
            <a:r>
              <a:rPr lang="ko-KR" altLang="en-US" dirty="0"/>
              <a:t>차트 긁어오는 부분도 </a:t>
            </a:r>
            <a:r>
              <a:rPr lang="en-US" altLang="ko-KR" dirty="0"/>
              <a:t>20</a:t>
            </a:r>
            <a:r>
              <a:rPr lang="ko-KR" altLang="en-US" dirty="0"/>
              <a:t>위로 맞춤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이건 제가 </a:t>
            </a:r>
            <a:r>
              <a:rPr lang="ko-KR" altLang="en-US" dirty="0" err="1"/>
              <a:t>해야합니다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괄호안에 있는 </a:t>
            </a:r>
            <a:r>
              <a:rPr lang="ko-KR" altLang="en-US" dirty="0" err="1"/>
              <a:t>댓글수</a:t>
            </a:r>
            <a:r>
              <a:rPr lang="ko-KR" altLang="en-US" dirty="0"/>
              <a:t> 괄호 아예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32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66B93-46F9-4B8E-A2B3-374E3320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A44F5-9A2F-431A-9A3A-38C263BA3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ABDE2-2538-4B07-B996-59734AB9846C}"/>
              </a:ext>
            </a:extLst>
          </p:cNvPr>
          <p:cNvSpPr txBox="1"/>
          <p:nvPr/>
        </p:nvSpPr>
        <p:spPr>
          <a:xfrm>
            <a:off x="5812973" y="2831068"/>
            <a:ext cx="3581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PC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9730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9DFAD-8279-4666-8E2D-8895F2ED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562"/>
            <a:ext cx="9144000" cy="2387600"/>
          </a:xfrm>
        </p:spPr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0ACF24-2166-4597-BA11-C14D92174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106434-C121-400F-886B-FF188568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3" y="624001"/>
            <a:ext cx="5220033" cy="4633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658AF-B3F9-443A-AE27-EC66F86BA2BA}"/>
              </a:ext>
            </a:extLst>
          </p:cNvPr>
          <p:cNvSpPr txBox="1"/>
          <p:nvPr/>
        </p:nvSpPr>
        <p:spPr>
          <a:xfrm>
            <a:off x="5330506" y="294732"/>
            <a:ext cx="2381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뉴스고</a:t>
            </a:r>
            <a:r>
              <a:rPr lang="ko-KR" altLang="en-US" sz="1200" dirty="0">
                <a:solidFill>
                  <a:srgbClr val="FF0000"/>
                </a:solidFill>
              </a:rPr>
              <a:t> 메인 中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최신 뉴스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많이 본 뉴스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수정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속보도 밑에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하단 좀 자르자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요 </a:t>
            </a:r>
            <a:r>
              <a:rPr lang="en-US" altLang="ko-KR" sz="1200" dirty="0">
                <a:solidFill>
                  <a:srgbClr val="FF0000"/>
                </a:solidFill>
              </a:rPr>
              <a:t>HEIGHT</a:t>
            </a:r>
            <a:r>
              <a:rPr lang="ko-KR" altLang="en-US" sz="1200" dirty="0">
                <a:solidFill>
                  <a:srgbClr val="FF0000"/>
                </a:solidFill>
              </a:rPr>
              <a:t>에 맞춰서</a:t>
            </a:r>
            <a:r>
              <a:rPr lang="en-US" altLang="ko-KR" sz="1200" dirty="0">
                <a:solidFill>
                  <a:srgbClr val="FF0000"/>
                </a:solidFill>
              </a:rPr>
              <a:t>!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445B35-C874-4C28-ABDD-84F670A2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112070"/>
            <a:ext cx="2679936" cy="23341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6892E-CEEF-4E7A-99CB-4DB0A20A5E95}"/>
              </a:ext>
            </a:extLst>
          </p:cNvPr>
          <p:cNvSpPr txBox="1"/>
          <p:nvPr/>
        </p:nvSpPr>
        <p:spPr>
          <a:xfrm>
            <a:off x="9053839" y="2112070"/>
            <a:ext cx="26799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뉴스고제목제목제목제목제목</a:t>
            </a:r>
            <a:endParaRPr lang="en-US" altLang="ko-KR" sz="1050" dirty="0"/>
          </a:p>
          <a:p>
            <a:r>
              <a:rPr lang="ko-KR" altLang="en-US" sz="1050" dirty="0"/>
              <a:t>블록체인포스트                </a:t>
            </a:r>
            <a:r>
              <a:rPr lang="en-US" altLang="ko-KR" sz="1050" dirty="0"/>
              <a:t>28</a:t>
            </a:r>
            <a:r>
              <a:rPr lang="ko-KR" altLang="en-US" sz="1050" dirty="0"/>
              <a:t>분 전</a:t>
            </a:r>
            <a:br>
              <a:rPr lang="en-US" altLang="ko-KR" sz="1050" dirty="0"/>
            </a:b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 err="1"/>
              <a:t>뉴스고제목제목제목제목제목제제목</a:t>
            </a:r>
            <a:r>
              <a:rPr lang="en-US" altLang="ko-KR" sz="1050" dirty="0"/>
              <a:t>….</a:t>
            </a:r>
          </a:p>
          <a:p>
            <a:r>
              <a:rPr lang="ko-KR" altLang="en-US" sz="1050" dirty="0" err="1"/>
              <a:t>코인리더스</a:t>
            </a:r>
            <a:r>
              <a:rPr lang="ko-KR" altLang="en-US" sz="1050" dirty="0"/>
              <a:t>                      </a:t>
            </a:r>
            <a:r>
              <a:rPr lang="en-US" altLang="ko-KR" sz="1050" dirty="0"/>
              <a:t>1</a:t>
            </a:r>
            <a:r>
              <a:rPr lang="ko-KR" altLang="en-US" sz="1050" dirty="0"/>
              <a:t>시간 전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 err="1"/>
              <a:t>뉴스고제목제목제목제목제목제목제목</a:t>
            </a:r>
            <a:r>
              <a:rPr lang="en-US" altLang="ko-KR" sz="1050" dirty="0"/>
              <a:t>…</a:t>
            </a:r>
          </a:p>
          <a:p>
            <a:r>
              <a:rPr lang="ko-KR" altLang="en-US" sz="1050" dirty="0" err="1"/>
              <a:t>코인리더스</a:t>
            </a:r>
            <a:r>
              <a:rPr lang="ko-KR" altLang="en-US" sz="1050" dirty="0"/>
              <a:t>                     </a:t>
            </a:r>
            <a:r>
              <a:rPr lang="en-US" altLang="ko-KR" sz="1050" dirty="0"/>
              <a:t>2022.04.10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 err="1"/>
              <a:t>뉴스고제목제목제목제목제목제목제목</a:t>
            </a:r>
            <a:r>
              <a:rPr lang="en-US" altLang="ko-KR" sz="1050" dirty="0"/>
              <a:t>…</a:t>
            </a:r>
          </a:p>
          <a:p>
            <a:r>
              <a:rPr lang="ko-KR" altLang="en-US" sz="1050" dirty="0"/>
              <a:t>코인니스                        </a:t>
            </a:r>
            <a:r>
              <a:rPr lang="en-US" altLang="ko-KR" sz="1050" dirty="0"/>
              <a:t>2022.04.10</a:t>
            </a:r>
          </a:p>
          <a:p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50815EF-9869-4C54-9B33-EE3338BD5391}"/>
              </a:ext>
            </a:extLst>
          </p:cNvPr>
          <p:cNvSpPr/>
          <p:nvPr/>
        </p:nvSpPr>
        <p:spPr>
          <a:xfrm>
            <a:off x="3822700" y="2908300"/>
            <a:ext cx="22733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E19D75-7D0B-419A-94FE-4AEFE57CE857}"/>
              </a:ext>
            </a:extLst>
          </p:cNvPr>
          <p:cNvSpPr/>
          <p:nvPr/>
        </p:nvSpPr>
        <p:spPr>
          <a:xfrm>
            <a:off x="292100" y="2260600"/>
            <a:ext cx="3530600" cy="2387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3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FF432-3C7D-4AB7-91BE-81A8498F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7A50E-5B0B-42B4-BA75-928DA5EB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51AB18-B472-48BE-BD93-4CECF5EB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6" y="0"/>
            <a:ext cx="9402487" cy="2114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264CCA-DCCA-4BF1-8317-9ACA25FB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2127942"/>
            <a:ext cx="6408578" cy="18602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DBAFEB-BD71-4F4A-A7F4-7E902F554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4001294"/>
            <a:ext cx="2679936" cy="2334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E0DC23-E41E-4890-ACFC-862E705F8FBF}"/>
              </a:ext>
            </a:extLst>
          </p:cNvPr>
          <p:cNvSpPr txBox="1"/>
          <p:nvPr/>
        </p:nvSpPr>
        <p:spPr>
          <a:xfrm>
            <a:off x="3645136" y="3950494"/>
            <a:ext cx="382246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뉴스고제목제목제목제목제목</a:t>
            </a:r>
            <a:r>
              <a:rPr lang="ko-KR" altLang="en-US" sz="1050" dirty="0"/>
              <a:t> </a:t>
            </a:r>
            <a:r>
              <a:rPr lang="en-US" altLang="ko-KR" sz="1050" dirty="0"/>
              <a:t>(HEADLINE)</a:t>
            </a:r>
          </a:p>
          <a:p>
            <a:r>
              <a:rPr lang="ko-KR" altLang="en-US" sz="1050" dirty="0"/>
              <a:t>블록체인포스트</a:t>
            </a:r>
            <a:r>
              <a:rPr lang="en-US" altLang="ko-KR" sz="1050" dirty="0"/>
              <a:t> (</a:t>
            </a:r>
            <a:r>
              <a:rPr lang="ko-KR" altLang="en-US" sz="1050" dirty="0" err="1"/>
              <a:t>매체사</a:t>
            </a:r>
            <a:r>
              <a:rPr lang="en-US" altLang="ko-KR" sz="1050" dirty="0"/>
              <a:t>)</a:t>
            </a:r>
            <a:r>
              <a:rPr lang="ko-KR" altLang="en-US" sz="1050" dirty="0"/>
              <a:t> </a:t>
            </a:r>
            <a:r>
              <a:rPr lang="en-US" altLang="ko-KR" sz="1050" dirty="0"/>
              <a:t>28</a:t>
            </a:r>
            <a:r>
              <a:rPr lang="ko-KR" altLang="en-US" sz="1050" dirty="0"/>
              <a:t>분 전 </a:t>
            </a:r>
            <a:r>
              <a:rPr lang="en-US" altLang="ko-KR" sz="1050" dirty="0"/>
              <a:t>(</a:t>
            </a:r>
            <a:r>
              <a:rPr lang="ko-KR" altLang="en-US" sz="1050" dirty="0"/>
              <a:t>시간표기 </a:t>
            </a:r>
            <a:r>
              <a:rPr lang="en-US" altLang="ko-KR" sz="1050" dirty="0"/>
              <a:t>OR </a:t>
            </a:r>
            <a:r>
              <a:rPr lang="ko-KR" altLang="en-US" sz="1050" dirty="0"/>
              <a:t>일자표기</a:t>
            </a:r>
            <a:r>
              <a:rPr lang="en-US" altLang="ko-KR" sz="1050" dirty="0"/>
              <a:t>)</a:t>
            </a:r>
            <a:br>
              <a:rPr lang="en-US" altLang="ko-KR" sz="1050" dirty="0"/>
            </a:b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b="1" dirty="0" err="1"/>
              <a:t>뉴스고제목제목제목제목제목제제목제목제목제목제목제목</a:t>
            </a:r>
            <a:endParaRPr lang="en-US" altLang="ko-KR" sz="1050" b="1" dirty="0"/>
          </a:p>
          <a:p>
            <a:r>
              <a:rPr lang="ko-KR" altLang="en-US" sz="1050" dirty="0" err="1"/>
              <a:t>코인리더스</a:t>
            </a:r>
            <a:r>
              <a:rPr lang="ko-KR" altLang="en-US" sz="1050" dirty="0"/>
              <a:t>                                              </a:t>
            </a:r>
            <a:r>
              <a:rPr lang="en-US" altLang="ko-KR" sz="1050" dirty="0"/>
              <a:t>1</a:t>
            </a:r>
            <a:r>
              <a:rPr lang="ko-KR" altLang="en-US" sz="1050" dirty="0"/>
              <a:t>시간 전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b="1" dirty="0" err="1"/>
              <a:t>뉴스고제목제목제목제목제목제목제목제목제목제제목목목</a:t>
            </a:r>
            <a:endParaRPr lang="en-US" altLang="ko-KR" sz="1050" b="1" dirty="0"/>
          </a:p>
          <a:p>
            <a:r>
              <a:rPr lang="ko-KR" altLang="en-US" sz="1050" dirty="0" err="1"/>
              <a:t>코인리더스</a:t>
            </a:r>
            <a:r>
              <a:rPr lang="ko-KR" altLang="en-US" sz="1050" dirty="0"/>
              <a:t>                                            </a:t>
            </a:r>
            <a:r>
              <a:rPr lang="en-US" altLang="ko-KR" sz="1050" dirty="0"/>
              <a:t>2022.04.10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b="1" dirty="0" err="1"/>
              <a:t>뉴스고제목제목제목제목제목제목제목제목제목제목제목목목</a:t>
            </a:r>
            <a:endParaRPr lang="en-US" altLang="ko-KR" sz="1050" b="1" dirty="0"/>
          </a:p>
          <a:p>
            <a:r>
              <a:rPr lang="ko-KR" altLang="en-US" sz="1050" dirty="0"/>
              <a:t>코인니스                                               </a:t>
            </a:r>
            <a:r>
              <a:rPr lang="en-US" altLang="ko-KR" sz="1050" dirty="0"/>
              <a:t>2022.04.10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65276A-6BEB-49C1-B2DB-38CC00AC6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466183"/>
            <a:ext cx="6535062" cy="1514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40E8BC-0BAB-4478-84E7-A5D024A50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778" y="3545474"/>
            <a:ext cx="2693517" cy="47349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EC9056-C3CB-43D1-9539-98478A341EE8}"/>
              </a:ext>
            </a:extLst>
          </p:cNvPr>
          <p:cNvSpPr txBox="1"/>
          <p:nvPr/>
        </p:nvSpPr>
        <p:spPr>
          <a:xfrm>
            <a:off x="7532522" y="2757987"/>
            <a:ext cx="223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누적 다운로드 수 </a:t>
            </a:r>
            <a:r>
              <a:rPr lang="en-US" altLang="ko-KR" sz="1100" dirty="0"/>
              <a:t>: 27,890 </a:t>
            </a:r>
          </a:p>
          <a:p>
            <a:endParaRPr lang="en-US" altLang="ko-KR" sz="1100" dirty="0"/>
          </a:p>
          <a:p>
            <a:r>
              <a:rPr lang="ko-KR" altLang="en-US" sz="1100" dirty="0"/>
              <a:t>어제하루 앱 다운로드 수 </a:t>
            </a:r>
            <a:r>
              <a:rPr lang="en-US" altLang="ko-KR" sz="1100" dirty="0"/>
              <a:t>: 89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61994B-7B6D-4116-96AA-2EB6BFFE8CB2}"/>
              </a:ext>
            </a:extLst>
          </p:cNvPr>
          <p:cNvSpPr/>
          <p:nvPr/>
        </p:nvSpPr>
        <p:spPr>
          <a:xfrm>
            <a:off x="7373262" y="2199942"/>
            <a:ext cx="2443838" cy="134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207D8-F895-43F8-B04A-4A1729F3E62E}"/>
              </a:ext>
            </a:extLst>
          </p:cNvPr>
          <p:cNvSpPr txBox="1"/>
          <p:nvPr/>
        </p:nvSpPr>
        <p:spPr>
          <a:xfrm>
            <a:off x="7387234" y="2427494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COGO </a:t>
            </a:r>
            <a:r>
              <a:rPr lang="ko-KR" altLang="en-US" sz="1200" b="1" dirty="0" err="1"/>
              <a:t>앱다운로드</a:t>
            </a:r>
            <a:r>
              <a:rPr lang="en-US" altLang="ko-KR" sz="1200" b="1" dirty="0"/>
              <a:t> Statistics</a:t>
            </a:r>
            <a:endParaRPr lang="ko-KR" altLang="en-US" sz="1200" b="1" dirty="0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879B5F68-07DA-4143-9A85-A6E90055EC37}"/>
              </a:ext>
            </a:extLst>
          </p:cNvPr>
          <p:cNvSpPr/>
          <p:nvPr/>
        </p:nvSpPr>
        <p:spPr>
          <a:xfrm rot="10800000">
            <a:off x="9870444" y="2091616"/>
            <a:ext cx="873755" cy="1680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118EB-CB32-46D9-BC6C-FB54533476EC}"/>
              </a:ext>
            </a:extLst>
          </p:cNvPr>
          <p:cNvSpPr txBox="1"/>
          <p:nvPr/>
        </p:nvSpPr>
        <p:spPr>
          <a:xfrm>
            <a:off x="10439400" y="2468681"/>
            <a:ext cx="167263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눌러도 아무런 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err="1">
                <a:solidFill>
                  <a:srgbClr val="FF0000"/>
                </a:solidFill>
              </a:rPr>
              <a:t>반응없음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로그아웃</a:t>
            </a:r>
            <a:r>
              <a:rPr lang="en-US" altLang="ko-KR" sz="1050" b="1" dirty="0">
                <a:solidFill>
                  <a:srgbClr val="FF0000"/>
                </a:solidFill>
              </a:rPr>
              <a:t>/ </a:t>
            </a:r>
            <a:r>
              <a:rPr lang="ko-KR" altLang="en-US" sz="1050" b="1" dirty="0">
                <a:solidFill>
                  <a:srgbClr val="FF0000"/>
                </a:solidFill>
              </a:rPr>
              <a:t>로그인해도 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떠있음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50" b="1" dirty="0">
                <a:solidFill>
                  <a:srgbClr val="FF0000"/>
                </a:solidFill>
              </a:rPr>
              <a:t>어제까지 앱 </a:t>
            </a:r>
            <a:r>
              <a:rPr lang="ko-KR" altLang="en-US" sz="1050" b="1" dirty="0" err="1">
                <a:solidFill>
                  <a:srgbClr val="FF0000"/>
                </a:solidFill>
              </a:rPr>
              <a:t>다운로드수는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</a:rPr>
              <a:t>00</a:t>
            </a:r>
            <a:r>
              <a:rPr lang="ko-KR" altLang="en-US" sz="1050" b="1" dirty="0">
                <a:solidFill>
                  <a:srgbClr val="FF0000"/>
                </a:solidFill>
              </a:rPr>
              <a:t>시 기준으로 리셋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50" b="1" dirty="0">
                <a:solidFill>
                  <a:srgbClr val="FF0000"/>
                </a:solidFill>
              </a:rPr>
              <a:t>누적 다운로드 수는 어제까지 앱 다운로드가 늘어날 때마다 실시간으로 올라감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6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538F0-422F-4182-944C-568D802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3A202-8042-44BB-AB09-5EE4D847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47877-79B6-416B-AC94-4A949C65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19" y="2112070"/>
            <a:ext cx="2684537" cy="2338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65A198-0E56-499D-8551-825DADC3D9CB}"/>
              </a:ext>
            </a:extLst>
          </p:cNvPr>
          <p:cNvSpPr txBox="1"/>
          <p:nvPr/>
        </p:nvSpPr>
        <p:spPr>
          <a:xfrm>
            <a:off x="9233368" y="2112070"/>
            <a:ext cx="26799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뉴스고제목제목제목제목제목</a:t>
            </a:r>
            <a:endParaRPr lang="en-US" altLang="ko-KR" sz="1050" dirty="0"/>
          </a:p>
          <a:p>
            <a:r>
              <a:rPr lang="ko-KR" altLang="en-US" sz="1050" dirty="0"/>
              <a:t>블록체인포스트                </a:t>
            </a:r>
            <a:r>
              <a:rPr lang="en-US" altLang="ko-KR" sz="1050" dirty="0"/>
              <a:t>28</a:t>
            </a:r>
            <a:r>
              <a:rPr lang="ko-KR" altLang="en-US" sz="1050" dirty="0"/>
              <a:t>분 전</a:t>
            </a:r>
            <a:br>
              <a:rPr lang="en-US" altLang="ko-KR" sz="1050" dirty="0"/>
            </a:b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 err="1"/>
              <a:t>뉴스고제목제목제목제목제목제제목</a:t>
            </a:r>
            <a:r>
              <a:rPr lang="en-US" altLang="ko-KR" sz="1050" dirty="0"/>
              <a:t>….</a:t>
            </a:r>
          </a:p>
          <a:p>
            <a:r>
              <a:rPr lang="ko-KR" altLang="en-US" sz="1050" dirty="0" err="1"/>
              <a:t>코인리더스</a:t>
            </a:r>
            <a:r>
              <a:rPr lang="ko-KR" altLang="en-US" sz="1050" dirty="0"/>
              <a:t>                      </a:t>
            </a:r>
            <a:r>
              <a:rPr lang="en-US" altLang="ko-KR" sz="1050" dirty="0"/>
              <a:t>1</a:t>
            </a:r>
            <a:r>
              <a:rPr lang="ko-KR" altLang="en-US" sz="1050" dirty="0"/>
              <a:t>시간 전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 err="1"/>
              <a:t>뉴스고제목제목제목제목제목제목제목</a:t>
            </a:r>
            <a:r>
              <a:rPr lang="en-US" altLang="ko-KR" sz="1050" dirty="0"/>
              <a:t>…</a:t>
            </a:r>
          </a:p>
          <a:p>
            <a:r>
              <a:rPr lang="ko-KR" altLang="en-US" sz="1050" dirty="0" err="1"/>
              <a:t>코인리더스</a:t>
            </a:r>
            <a:r>
              <a:rPr lang="ko-KR" altLang="en-US" sz="1050" dirty="0"/>
              <a:t>                     </a:t>
            </a:r>
            <a:r>
              <a:rPr lang="en-US" altLang="ko-KR" sz="1050" dirty="0"/>
              <a:t>2022.04.10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 err="1"/>
              <a:t>뉴스고제목제목제목제목제목제목제목</a:t>
            </a:r>
            <a:r>
              <a:rPr lang="en-US" altLang="ko-KR" sz="1050" dirty="0"/>
              <a:t>…</a:t>
            </a:r>
          </a:p>
          <a:p>
            <a:r>
              <a:rPr lang="ko-KR" altLang="en-US" sz="1050" dirty="0"/>
              <a:t>코인니스                        </a:t>
            </a:r>
            <a:r>
              <a:rPr lang="en-US" altLang="ko-KR" sz="1050" dirty="0"/>
              <a:t>2022.04.10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2DC193-C86A-4917-BAF5-69C8EE0FD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7" y="555264"/>
            <a:ext cx="5487166" cy="516327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11874D-2A5D-40C7-AAC6-14FB8888B8EC}"/>
              </a:ext>
            </a:extLst>
          </p:cNvPr>
          <p:cNvSpPr/>
          <p:nvPr/>
        </p:nvSpPr>
        <p:spPr>
          <a:xfrm>
            <a:off x="365250" y="1880827"/>
            <a:ext cx="3813049" cy="1903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EE94B89-0E8C-413D-85DD-0F3194863BEF}"/>
              </a:ext>
            </a:extLst>
          </p:cNvPr>
          <p:cNvSpPr/>
          <p:nvPr/>
        </p:nvSpPr>
        <p:spPr>
          <a:xfrm>
            <a:off x="4279519" y="2895599"/>
            <a:ext cx="22733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15D93-74F9-43B4-A2DA-765A7196B1EB}"/>
              </a:ext>
            </a:extLst>
          </p:cNvPr>
          <p:cNvSpPr txBox="1"/>
          <p:nvPr/>
        </p:nvSpPr>
        <p:spPr>
          <a:xfrm>
            <a:off x="5566958" y="2526267"/>
            <a:ext cx="18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9009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E2218-17A3-4117-8B95-56AB54ED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DCDD3-EC4B-4FF6-A8B7-82BBB5EA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4804E-6806-4785-876A-2904FCE36E43}"/>
              </a:ext>
            </a:extLst>
          </p:cNvPr>
          <p:cNvSpPr txBox="1"/>
          <p:nvPr/>
        </p:nvSpPr>
        <p:spPr>
          <a:xfrm>
            <a:off x="4102100" y="2782818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모바일 앱</a:t>
            </a:r>
            <a:r>
              <a:rPr lang="en-US" altLang="ko-KR" sz="4000" b="1" dirty="0"/>
              <a:t>/</a:t>
            </a:r>
            <a:r>
              <a:rPr lang="ko-KR" altLang="en-US" sz="4000" b="1" dirty="0"/>
              <a:t>웹</a:t>
            </a:r>
          </a:p>
        </p:txBody>
      </p:sp>
    </p:spTree>
    <p:extLst>
      <p:ext uri="{BB962C8B-B14F-4D97-AF65-F5344CB8AC3E}">
        <p14:creationId xmlns:p14="http://schemas.microsoft.com/office/powerpoint/2010/main" val="112439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BD538-83B5-481D-948C-9AB958D0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B23A1-9FD4-41CD-95DF-996DB80D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4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3AF79-0AF1-4A5C-B231-E57DA694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5" y="77788"/>
            <a:ext cx="3402015" cy="13963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FA582-3AFD-44FF-AEE8-EF42BF3112E9}"/>
              </a:ext>
            </a:extLst>
          </p:cNvPr>
          <p:cNvSpPr/>
          <p:nvPr/>
        </p:nvSpPr>
        <p:spPr>
          <a:xfrm>
            <a:off x="688895" y="1467468"/>
            <a:ext cx="3402014" cy="7550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3CB6B-CA49-4986-B77F-9E18961C42FB}"/>
              </a:ext>
            </a:extLst>
          </p:cNvPr>
          <p:cNvSpPr txBox="1"/>
          <p:nvPr/>
        </p:nvSpPr>
        <p:spPr>
          <a:xfrm>
            <a:off x="806705" y="1485855"/>
            <a:ext cx="313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COGO </a:t>
            </a:r>
            <a:r>
              <a:rPr lang="ko-KR" altLang="en-US" sz="1050" b="1" dirty="0"/>
              <a:t>앱 다운로드 </a:t>
            </a:r>
            <a:r>
              <a:rPr lang="en-US" altLang="ko-KR" sz="1050" b="1" dirty="0"/>
              <a:t>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D9369-2125-4EFD-8207-2C51C6B3A11C}"/>
              </a:ext>
            </a:extLst>
          </p:cNvPr>
          <p:cNvSpPr txBox="1"/>
          <p:nvPr/>
        </p:nvSpPr>
        <p:spPr>
          <a:xfrm>
            <a:off x="781305" y="1656646"/>
            <a:ext cx="3402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누적 </a:t>
            </a:r>
            <a:r>
              <a:rPr lang="en-US" altLang="ko-KR" sz="1100" dirty="0"/>
              <a:t>: 27,890 </a:t>
            </a:r>
            <a:r>
              <a:rPr lang="ko-KR" altLang="en-US" sz="1100" dirty="0"/>
              <a:t>명</a:t>
            </a:r>
            <a:r>
              <a:rPr lang="en-US" altLang="ko-KR" sz="1100" dirty="0"/>
              <a:t>  / </a:t>
            </a:r>
            <a:r>
              <a:rPr lang="ko-KR" altLang="en-US" sz="1100" dirty="0"/>
              <a:t>어제까지 </a:t>
            </a:r>
            <a:r>
              <a:rPr lang="en-US" altLang="ko-KR" sz="1100" dirty="0"/>
              <a:t>:  89 </a:t>
            </a:r>
            <a:r>
              <a:rPr lang="ko-KR" altLang="en-US" sz="1100" dirty="0"/>
              <a:t>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BA1424-1D92-4F2B-BD73-989195DA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5" y="1945562"/>
            <a:ext cx="3402014" cy="4563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CF2054-F2CC-4A7C-9B51-D9682C583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97" y="2494836"/>
            <a:ext cx="3361038" cy="19616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62EBF9-0847-4AD9-B8E5-08B12D897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10" y="4393030"/>
            <a:ext cx="3369548" cy="8520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1D38E0-1273-42DC-8040-304C417B0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10" y="5343513"/>
            <a:ext cx="3479170" cy="2297315"/>
          </a:xfrm>
          <a:prstGeom prst="rect">
            <a:avLst/>
          </a:prstGeom>
        </p:spPr>
      </p:pic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D8FFC72A-22A7-43D9-917E-BF5051703C6E}"/>
              </a:ext>
            </a:extLst>
          </p:cNvPr>
          <p:cNvSpPr/>
          <p:nvPr/>
        </p:nvSpPr>
        <p:spPr>
          <a:xfrm rot="10800000">
            <a:off x="4251861" y="2413460"/>
            <a:ext cx="878939" cy="2209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1C454-B4B7-4424-8198-DE9CBE984DDE}"/>
              </a:ext>
            </a:extLst>
          </p:cNvPr>
          <p:cNvSpPr txBox="1"/>
          <p:nvPr/>
        </p:nvSpPr>
        <p:spPr>
          <a:xfrm>
            <a:off x="5130800" y="3383145"/>
            <a:ext cx="259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속보 </a:t>
            </a:r>
            <a:r>
              <a:rPr lang="ko-KR" altLang="en-US" sz="1200" b="1" dirty="0" err="1">
                <a:solidFill>
                  <a:srgbClr val="FF0000"/>
                </a:solidFill>
              </a:rPr>
              <a:t>네개로</a:t>
            </a:r>
            <a:r>
              <a:rPr lang="ko-KR" altLang="en-US" sz="1200" b="1" dirty="0">
                <a:solidFill>
                  <a:srgbClr val="FF0000"/>
                </a:solidFill>
              </a:rPr>
              <a:t> 줄임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75C33-9A44-4711-BAA9-5650E1415597}"/>
              </a:ext>
            </a:extLst>
          </p:cNvPr>
          <p:cNvSpPr txBox="1"/>
          <p:nvPr/>
        </p:nvSpPr>
        <p:spPr>
          <a:xfrm>
            <a:off x="4183318" y="539265"/>
            <a:ext cx="167263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눌러도 아무런 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err="1">
                <a:solidFill>
                  <a:srgbClr val="FF0000"/>
                </a:solidFill>
              </a:rPr>
              <a:t>반응없음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50" b="1" dirty="0">
                <a:solidFill>
                  <a:srgbClr val="FF0000"/>
                </a:solidFill>
              </a:rPr>
              <a:t>어제까지 앱 </a:t>
            </a:r>
            <a:r>
              <a:rPr lang="ko-KR" altLang="en-US" sz="1050" b="1" dirty="0" err="1">
                <a:solidFill>
                  <a:srgbClr val="FF0000"/>
                </a:solidFill>
              </a:rPr>
              <a:t>다운로드수는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</a:rPr>
              <a:t>00</a:t>
            </a:r>
            <a:r>
              <a:rPr lang="ko-KR" altLang="en-US" sz="1050" b="1" dirty="0">
                <a:solidFill>
                  <a:srgbClr val="FF0000"/>
                </a:solidFill>
              </a:rPr>
              <a:t>시 기준으로 리셋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50" b="1" dirty="0">
                <a:solidFill>
                  <a:srgbClr val="FF0000"/>
                </a:solidFill>
              </a:rPr>
              <a:t>누적 다운로드 수는 어제까지 앱 다운로드가 늘어날 때마다 실시간으로 올라감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215</Words>
  <Application>Microsoft Office PowerPoint</Application>
  <PresentationFormat>와이드스크린</PresentationFormat>
  <Paragraphs>92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　 </vt:lpstr>
      <vt:lpstr>　</vt:lpstr>
      <vt:lpstr>　</vt:lpstr>
      <vt:lpstr>　</vt:lpstr>
      <vt:lpstr>　 </vt:lpstr>
      <vt:lpstr>　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User</dc:creator>
  <cp:lastModifiedBy>알 수 없는 사용자</cp:lastModifiedBy>
  <cp:revision>7</cp:revision>
  <dcterms:created xsi:type="dcterms:W3CDTF">2022-04-10T04:49:12Z</dcterms:created>
  <dcterms:modified xsi:type="dcterms:W3CDTF">2022-04-11T00:16:03Z</dcterms:modified>
</cp:coreProperties>
</file>