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3863B-545B-4263-AB66-CDAFBBF9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63EDF-4840-43FE-AA69-1594793FA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9A4E1-8568-4F80-8233-100340AC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8E5CA-0C07-4340-B5D7-7A855E2F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A8556-CCC3-40CC-AC06-B0108417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8C871-C86D-4061-A4AD-5A632431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F2DA9-2662-4C73-A3AE-B34687028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C3FC2-BFF6-471F-8E3B-A37DA6C3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D7F73-63DD-46F6-BCA4-0BB2ABCF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C5BF2-1DB6-4CC4-B89B-9E7B8D84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8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C0847F-4E23-4033-9EE1-4C02F582C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B47F6-DF50-4FB2-B740-D2BBC7F8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60733-F724-4543-AE67-0E97E90A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2463D-2255-4686-8C51-EFDB6416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2AC35-23B2-4383-9FEB-6ED0EF8A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8529-D252-4CFD-8C70-1CF21342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56EAE-6A5B-45B8-8532-D476F5D0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357C6-B144-4942-A440-DFEBBF10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7E36-5FC6-4FDC-ABD5-47E5FC48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FEB0A-8459-49B7-A369-95C04874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1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62DAD-3F89-4516-B0E7-ABC55198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28D27-D1BE-41D8-A59C-1CF9BE8F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6A34F-50F2-4C23-AFCA-EB9EE3DF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DB696-333F-4493-8BCF-43DC8671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1F61F-098D-4D35-82A7-A6C8CF0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E704B-6ECA-4E8E-8348-72F601E0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E9A6A-1C35-4DA7-AE4A-5AB77C0EB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98523-FDB6-471F-9E38-1CEA982D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1F34F-4E5A-4C42-AD15-9930FE36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009C5-C9A3-4DB0-991F-B65FE683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D47DA-8D05-40B4-A112-EF260C20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7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8F6A-171F-41A1-AF7E-0CF4824A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05E67-2D03-4FB5-A662-EC3C755E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7B670-1BCD-477B-8DBE-5F34EBA1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8ADA8C-9A4F-4485-955B-B87A537D1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86E90-7956-43C8-8DFD-7D1EEF8A8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74C514-5F12-489C-A1AE-B7CD93AD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15445C-262C-4674-9850-8BD25B8C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BF1826-54EE-451B-BDD4-68E1C61D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1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3C767-4646-4E93-948D-0D86EC9D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438026-E217-42C1-8A8C-11598B8D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022055-0B29-4329-A296-11B111DF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71C59-4F77-4327-9F08-44E57B2C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2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5B4F8B-E0AB-408C-BF6D-81434E43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11C5C6-0497-4CAA-84FD-592B9625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38CFD-7736-45BA-9180-7BC42DB7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4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8707A-E229-44F8-B76F-4C1CAD8C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A4223-CE6E-4EFD-941A-EC947EFA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ADFD6-1D88-4BD5-84B9-38847AD6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3BF7D-139D-418A-B5D5-855E3483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D6B67-7C20-4EB1-BC13-74120E1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1A649-AC1A-4890-9D19-B707CF6B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2350F-7D44-467F-9CDE-D67170E4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3BF6B-9686-47FE-BE12-42ED807DC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77DA7-C1DE-4F33-9E2A-4C794C2B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34945-8E15-458F-AAB3-85035023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3A197-9CCB-4AD6-A4F9-3521327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49F9A-B4BD-4628-9C6C-5780184E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9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B65C2A-FB7A-466D-A804-30D1A72B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7BCE8-389C-410F-981A-529DA4C7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5E612-38EA-4046-9E33-070FACD1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9F34-92FB-4A51-AFFA-8B6D5EAB02C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8CB4C-B9BF-4864-9281-71C51E42A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6228-51DD-4F73-A416-9D9A201F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0F36-2E8E-4378-8F22-98359CA4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E8E45-2CA3-45DF-B114-40E4252B6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F6C531-4E34-4413-8BB0-4F6EE3C0D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A833E-4793-4928-9009-E4827852DB2D}"/>
              </a:ext>
            </a:extLst>
          </p:cNvPr>
          <p:cNvSpPr txBox="1"/>
          <p:nvPr/>
        </p:nvSpPr>
        <p:spPr>
          <a:xfrm>
            <a:off x="4918510" y="2321004"/>
            <a:ext cx="63045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/>
              <a:t>PC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6093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EEBA-2BFD-48D5-BB0E-5BBD78984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14FD8-0407-473C-84D8-9AAD4BAB2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B83C7-FECF-4A09-AB10-C945262A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964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5D9C1-8584-4574-A663-526714875541}"/>
              </a:ext>
            </a:extLst>
          </p:cNvPr>
          <p:cNvSpPr txBox="1"/>
          <p:nvPr/>
        </p:nvSpPr>
        <p:spPr>
          <a:xfrm>
            <a:off x="5573486" y="468086"/>
            <a:ext cx="452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블로고</a:t>
            </a:r>
            <a:r>
              <a:rPr lang="ko-KR" altLang="en-US" dirty="0"/>
              <a:t> </a:t>
            </a:r>
            <a:r>
              <a:rPr lang="ko-KR" altLang="en-US" dirty="0" err="1"/>
              <a:t>인기글</a:t>
            </a:r>
            <a:r>
              <a:rPr lang="ko-KR" altLang="en-US" dirty="0"/>
              <a:t> </a:t>
            </a:r>
            <a:r>
              <a:rPr lang="en-US" altLang="ko-KR" dirty="0"/>
              <a:t>TOP 10          </a:t>
            </a:r>
            <a:r>
              <a:rPr lang="ko-KR" altLang="en-US" dirty="0"/>
              <a:t>전체보기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54D8C7-968D-4172-8731-FFD4ECCC8D3D}"/>
              </a:ext>
            </a:extLst>
          </p:cNvPr>
          <p:cNvSpPr/>
          <p:nvPr/>
        </p:nvSpPr>
        <p:spPr>
          <a:xfrm>
            <a:off x="5573486" y="936171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제목</a:t>
            </a:r>
            <a:r>
              <a:rPr lang="en-US" altLang="ko-KR" dirty="0"/>
              <a:t>] </a:t>
            </a:r>
            <a:r>
              <a:rPr lang="ko-KR" altLang="en-US" dirty="0"/>
              <a:t>글쓴이 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조회수</a:t>
            </a:r>
            <a:r>
              <a:rPr lang="en-US" altLang="ko-KR" dirty="0"/>
              <a:t>/ </a:t>
            </a:r>
            <a:r>
              <a:rPr lang="ko-KR" altLang="en-US" dirty="0" err="1"/>
              <a:t>좋아요수</a:t>
            </a:r>
            <a:r>
              <a:rPr lang="en-US" altLang="ko-KR" dirty="0"/>
              <a:t>/</a:t>
            </a:r>
            <a:r>
              <a:rPr lang="ko-KR" altLang="en-US" dirty="0" err="1"/>
              <a:t>댓글수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7A482-EDBC-4340-830C-C0B168BB37E8}"/>
              </a:ext>
            </a:extLst>
          </p:cNvPr>
          <p:cNvSpPr/>
          <p:nvPr/>
        </p:nvSpPr>
        <p:spPr>
          <a:xfrm>
            <a:off x="5573486" y="1547371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BF2A1C-A091-4F1F-A8D7-4180DEAB8109}"/>
              </a:ext>
            </a:extLst>
          </p:cNvPr>
          <p:cNvSpPr/>
          <p:nvPr/>
        </p:nvSpPr>
        <p:spPr>
          <a:xfrm>
            <a:off x="5573485" y="2751741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8CF703-32EB-4AA0-B393-56F809A87BA0}"/>
              </a:ext>
            </a:extLst>
          </p:cNvPr>
          <p:cNvSpPr/>
          <p:nvPr/>
        </p:nvSpPr>
        <p:spPr>
          <a:xfrm>
            <a:off x="5573485" y="2140189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4AD7E5-0354-4163-BD8A-BFC0D4718D38}"/>
              </a:ext>
            </a:extLst>
          </p:cNvPr>
          <p:cNvSpPr/>
          <p:nvPr/>
        </p:nvSpPr>
        <p:spPr>
          <a:xfrm>
            <a:off x="5573484" y="3344207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F4CB02-B7B9-4591-B71D-129E368F9E0C}"/>
              </a:ext>
            </a:extLst>
          </p:cNvPr>
          <p:cNvSpPr/>
          <p:nvPr/>
        </p:nvSpPr>
        <p:spPr>
          <a:xfrm>
            <a:off x="5573483" y="3966016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13926-1AF5-494D-896E-B20119FF9A31}"/>
              </a:ext>
            </a:extLst>
          </p:cNvPr>
          <p:cNvSpPr/>
          <p:nvPr/>
        </p:nvSpPr>
        <p:spPr>
          <a:xfrm>
            <a:off x="5573482" y="4587825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2F7A77-51AC-43F3-A2CB-B5343E6568AE}"/>
              </a:ext>
            </a:extLst>
          </p:cNvPr>
          <p:cNvSpPr/>
          <p:nvPr/>
        </p:nvSpPr>
        <p:spPr>
          <a:xfrm>
            <a:off x="5573482" y="5189991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685038-6D5E-4314-AF0E-269C05D13B53}"/>
              </a:ext>
            </a:extLst>
          </p:cNvPr>
          <p:cNvSpPr/>
          <p:nvPr/>
        </p:nvSpPr>
        <p:spPr>
          <a:xfrm>
            <a:off x="5573482" y="5773685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6785FE-501B-41E0-A020-A1928B624101}"/>
              </a:ext>
            </a:extLst>
          </p:cNvPr>
          <p:cNvSpPr/>
          <p:nvPr/>
        </p:nvSpPr>
        <p:spPr>
          <a:xfrm>
            <a:off x="5573482" y="6357379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37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3707-55EA-44F8-85B9-8519724F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3754" cy="1325563"/>
          </a:xfrm>
        </p:spPr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AD54D-7B99-4993-B13A-97E0503E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8BE25-7EEC-4322-AF4B-25B826D3E25D}"/>
              </a:ext>
            </a:extLst>
          </p:cNvPr>
          <p:cNvSpPr/>
          <p:nvPr/>
        </p:nvSpPr>
        <p:spPr>
          <a:xfrm>
            <a:off x="5573486" y="936171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제목</a:t>
            </a:r>
            <a:r>
              <a:rPr lang="en-US" altLang="ko-KR" dirty="0"/>
              <a:t>] </a:t>
            </a:r>
            <a:r>
              <a:rPr lang="ko-KR" altLang="en-US" dirty="0"/>
              <a:t>글쓴이 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조회수</a:t>
            </a:r>
            <a:r>
              <a:rPr lang="en-US" altLang="ko-KR" dirty="0"/>
              <a:t>/</a:t>
            </a:r>
            <a:r>
              <a:rPr lang="ko-KR" altLang="en-US" dirty="0" err="1"/>
              <a:t>답변수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1E2F64-D912-494C-8396-BB6EBEE2DF16}"/>
              </a:ext>
            </a:extLst>
          </p:cNvPr>
          <p:cNvSpPr/>
          <p:nvPr/>
        </p:nvSpPr>
        <p:spPr>
          <a:xfrm>
            <a:off x="5573486" y="1547371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9DC7F8-A4AC-4B43-A6C1-75539CD843E7}"/>
              </a:ext>
            </a:extLst>
          </p:cNvPr>
          <p:cNvSpPr/>
          <p:nvPr/>
        </p:nvSpPr>
        <p:spPr>
          <a:xfrm>
            <a:off x="5573485" y="2751741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2DBD3E-CB22-422C-8F29-FBB264B15206}"/>
              </a:ext>
            </a:extLst>
          </p:cNvPr>
          <p:cNvSpPr/>
          <p:nvPr/>
        </p:nvSpPr>
        <p:spPr>
          <a:xfrm>
            <a:off x="5573485" y="2140189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C3869-EDF9-4455-B757-912761F82AB0}"/>
              </a:ext>
            </a:extLst>
          </p:cNvPr>
          <p:cNvSpPr/>
          <p:nvPr/>
        </p:nvSpPr>
        <p:spPr>
          <a:xfrm>
            <a:off x="5573484" y="3344207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422AA9-7C22-4BAD-86FF-3E3DEC432A88}"/>
              </a:ext>
            </a:extLst>
          </p:cNvPr>
          <p:cNvSpPr/>
          <p:nvPr/>
        </p:nvSpPr>
        <p:spPr>
          <a:xfrm>
            <a:off x="5573483" y="3966016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B3550C-F105-4283-875E-A251FDA3C47B}"/>
              </a:ext>
            </a:extLst>
          </p:cNvPr>
          <p:cNvSpPr/>
          <p:nvPr/>
        </p:nvSpPr>
        <p:spPr>
          <a:xfrm>
            <a:off x="5573482" y="4587825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E41A7-DE3D-4E9A-A683-4751BC79979B}"/>
              </a:ext>
            </a:extLst>
          </p:cNvPr>
          <p:cNvSpPr/>
          <p:nvPr/>
        </p:nvSpPr>
        <p:spPr>
          <a:xfrm>
            <a:off x="5573482" y="5189991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5DFCE7-0157-47FB-B25F-3784C61A97AD}"/>
              </a:ext>
            </a:extLst>
          </p:cNvPr>
          <p:cNvSpPr/>
          <p:nvPr/>
        </p:nvSpPr>
        <p:spPr>
          <a:xfrm>
            <a:off x="5573482" y="5773685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64D039-03DD-4E7A-A7C7-CDC966FA28D4}"/>
              </a:ext>
            </a:extLst>
          </p:cNvPr>
          <p:cNvSpPr/>
          <p:nvPr/>
        </p:nvSpPr>
        <p:spPr>
          <a:xfrm>
            <a:off x="5573482" y="6357379"/>
            <a:ext cx="5649685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FFC27-71A8-41AA-96AA-10948EEB8D9C}"/>
              </a:ext>
            </a:extLst>
          </p:cNvPr>
          <p:cNvSpPr txBox="1"/>
          <p:nvPr/>
        </p:nvSpPr>
        <p:spPr>
          <a:xfrm>
            <a:off x="5573482" y="229307"/>
            <a:ext cx="45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지식고</a:t>
            </a:r>
            <a:r>
              <a:rPr lang="ko-KR" altLang="en-US" dirty="0"/>
              <a:t> </a:t>
            </a:r>
            <a:r>
              <a:rPr lang="ko-KR" altLang="en-US" dirty="0" err="1"/>
              <a:t>많이본</a:t>
            </a:r>
            <a:r>
              <a:rPr lang="ko-KR" altLang="en-US" dirty="0"/>
              <a:t> 질문과 답변  </a:t>
            </a:r>
            <a:r>
              <a:rPr lang="en-US" altLang="ko-KR" dirty="0"/>
              <a:t>TOP 10          </a:t>
            </a:r>
            <a:r>
              <a:rPr lang="ko-KR" altLang="en-US" dirty="0"/>
              <a:t>전체보기</a:t>
            </a:r>
            <a:r>
              <a:rPr lang="en-US" altLang="ko-KR" dirty="0"/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06FA-9E37-4855-939D-539EB361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40716-4AF4-4137-A721-C6F04B3E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34188-9FB8-42E7-9B63-F886D43E812A}"/>
              </a:ext>
            </a:extLst>
          </p:cNvPr>
          <p:cNvSpPr txBox="1"/>
          <p:nvPr/>
        </p:nvSpPr>
        <p:spPr>
          <a:xfrm>
            <a:off x="654518" y="261222"/>
            <a:ext cx="79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블로고</a:t>
            </a:r>
            <a:r>
              <a:rPr lang="ko-KR" altLang="en-US" dirty="0"/>
              <a:t> 내부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1584B-FFAC-4441-A148-F65B40EFF0B8}"/>
              </a:ext>
            </a:extLst>
          </p:cNvPr>
          <p:cNvSpPr txBox="1"/>
          <p:nvPr/>
        </p:nvSpPr>
        <p:spPr>
          <a:xfrm>
            <a:off x="838200" y="856648"/>
            <a:ext cx="5841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인기글은</a:t>
            </a:r>
            <a:r>
              <a:rPr lang="ko-KR" altLang="en-US" dirty="0"/>
              <a:t> </a:t>
            </a:r>
            <a:r>
              <a:rPr lang="en-US" altLang="ko-KR" dirty="0"/>
              <a:t>TOP 100</a:t>
            </a:r>
            <a:r>
              <a:rPr lang="ko-KR" altLang="en-US" dirty="0"/>
              <a:t>으로 </a:t>
            </a:r>
            <a:r>
              <a:rPr lang="en-US" altLang="ko-KR" dirty="0"/>
              <a:t>100</a:t>
            </a:r>
            <a:r>
              <a:rPr lang="ko-KR" altLang="en-US" dirty="0"/>
              <a:t>개만 노출</a:t>
            </a:r>
            <a:endParaRPr lang="en-US" altLang="ko-KR" dirty="0"/>
          </a:p>
          <a:p>
            <a:r>
              <a:rPr lang="ko-KR" altLang="en-US" dirty="0"/>
              <a:t>순위 </a:t>
            </a:r>
            <a:r>
              <a:rPr lang="ko-KR" altLang="en-US" dirty="0" err="1"/>
              <a:t>달아줌</a:t>
            </a:r>
            <a:endParaRPr lang="en-US" altLang="ko-KR" dirty="0"/>
          </a:p>
          <a:p>
            <a:r>
              <a:rPr lang="ko-KR" altLang="en-US" dirty="0"/>
              <a:t>이미지는 조그맣게</a:t>
            </a:r>
            <a:r>
              <a:rPr lang="en-US" altLang="ko-KR" dirty="0"/>
              <a:t>, </a:t>
            </a:r>
            <a:r>
              <a:rPr lang="ko-KR" altLang="en-US" dirty="0"/>
              <a:t>제목만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</a:t>
            </a:r>
            <a:r>
              <a:rPr lang="ko-KR" altLang="en-US" dirty="0"/>
              <a:t> 조회수</a:t>
            </a:r>
            <a:r>
              <a:rPr lang="en-US" altLang="ko-KR" dirty="0"/>
              <a:t>, </a:t>
            </a:r>
            <a:r>
              <a:rPr lang="ko-KR" altLang="en-US" dirty="0"/>
              <a:t>하트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지식고</a:t>
            </a:r>
            <a:r>
              <a:rPr lang="ko-KR" altLang="en-US" dirty="0"/>
              <a:t> 내부</a:t>
            </a:r>
            <a:endParaRPr lang="en-US" altLang="ko-KR" dirty="0"/>
          </a:p>
          <a:p>
            <a:r>
              <a:rPr lang="ko-KR" altLang="en-US" dirty="0" err="1"/>
              <a:t>많이본</a:t>
            </a:r>
            <a:r>
              <a:rPr lang="ko-KR" altLang="en-US" dirty="0"/>
              <a:t> 질문과 답변은 </a:t>
            </a:r>
            <a:r>
              <a:rPr lang="en-US" altLang="ko-KR" dirty="0"/>
              <a:t>TOP100</a:t>
            </a:r>
            <a:r>
              <a:rPr lang="ko-KR" altLang="en-US" dirty="0"/>
              <a:t>으로 </a:t>
            </a:r>
            <a:r>
              <a:rPr lang="en-US" altLang="ko-KR" dirty="0"/>
              <a:t>100</a:t>
            </a:r>
            <a:r>
              <a:rPr lang="ko-KR" altLang="en-US" dirty="0"/>
              <a:t>개만 노출</a:t>
            </a:r>
            <a:endParaRPr lang="en-US" altLang="ko-KR" dirty="0"/>
          </a:p>
          <a:p>
            <a:r>
              <a:rPr lang="ko-KR" altLang="en-US" dirty="0"/>
              <a:t>순위 </a:t>
            </a:r>
            <a:r>
              <a:rPr lang="ko-KR" altLang="en-US" dirty="0" err="1"/>
              <a:t>달아줌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이건 그대로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24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4A1B4-91E6-4CB0-AF8A-C6F87656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B94D7-8F68-43D3-BCEB-B46A373F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CBA2-7716-44D5-A96C-B01647E15D09}"/>
              </a:ext>
            </a:extLst>
          </p:cNvPr>
          <p:cNvSpPr txBox="1"/>
          <p:nvPr/>
        </p:nvSpPr>
        <p:spPr>
          <a:xfrm>
            <a:off x="3647975" y="2531444"/>
            <a:ext cx="505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앱 </a:t>
            </a:r>
            <a:r>
              <a:rPr lang="en-US" altLang="ko-KR" sz="4800" b="1" dirty="0"/>
              <a:t>+ </a:t>
            </a:r>
            <a:r>
              <a:rPr lang="ko-KR" altLang="en-US" sz="4800" b="1" dirty="0" err="1"/>
              <a:t>모바일웹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656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3873C-6F4B-4633-B9D4-C9A91350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E49FA-0954-4C41-B2B8-F5E495C1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2931B-092C-4FC6-B77F-87081B5D439B}"/>
              </a:ext>
            </a:extLst>
          </p:cNvPr>
          <p:cNvSpPr txBox="1"/>
          <p:nvPr/>
        </p:nvSpPr>
        <p:spPr>
          <a:xfrm>
            <a:off x="1703672" y="750771"/>
            <a:ext cx="82584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블로고</a:t>
            </a:r>
            <a:r>
              <a:rPr lang="ko-KR" altLang="en-US" dirty="0"/>
              <a:t> </a:t>
            </a:r>
            <a:r>
              <a:rPr lang="ko-KR" altLang="en-US" dirty="0" err="1"/>
              <a:t>인기글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블로고</a:t>
            </a:r>
            <a:r>
              <a:rPr lang="ko-KR" altLang="en-US" dirty="0"/>
              <a:t> </a:t>
            </a:r>
            <a:r>
              <a:rPr lang="ko-KR" altLang="en-US" dirty="0" err="1"/>
              <a:t>인기글</a:t>
            </a:r>
            <a:r>
              <a:rPr lang="ko-KR" altLang="en-US" dirty="0"/>
              <a:t> </a:t>
            </a:r>
            <a:r>
              <a:rPr lang="en-US" altLang="ko-KR" dirty="0"/>
              <a:t>TOP100</a:t>
            </a:r>
          </a:p>
          <a:p>
            <a:endParaRPr lang="en-US" altLang="ko-KR" dirty="0"/>
          </a:p>
          <a:p>
            <a:r>
              <a:rPr lang="ko-KR" altLang="en-US" dirty="0" err="1"/>
              <a:t>지식고</a:t>
            </a:r>
            <a:r>
              <a:rPr lang="ko-KR" altLang="en-US" dirty="0"/>
              <a:t> 많이 본 질문과 답변 </a:t>
            </a:r>
            <a:r>
              <a:rPr lang="en-US" altLang="ko-KR" dirty="0"/>
              <a:t>=&gt; </a:t>
            </a:r>
            <a:r>
              <a:rPr lang="ko-KR" altLang="en-US" dirty="0" err="1"/>
              <a:t>지식고</a:t>
            </a:r>
            <a:r>
              <a:rPr lang="ko-KR" altLang="en-US" dirty="0"/>
              <a:t> </a:t>
            </a:r>
            <a:r>
              <a:rPr lang="ko-KR" altLang="en-US" dirty="0" err="1"/>
              <a:t>많이본</a:t>
            </a:r>
            <a:r>
              <a:rPr lang="ko-KR" altLang="en-US" dirty="0"/>
              <a:t> 질문과 답변 </a:t>
            </a:r>
            <a:r>
              <a:rPr lang="en-US" altLang="ko-KR" dirty="0"/>
              <a:t>TOP 100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순위 필요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이미지 삭제 없음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 전체보기 시 </a:t>
            </a:r>
            <a:r>
              <a:rPr lang="en-US" altLang="ko-KR" dirty="0"/>
              <a:t>100</a:t>
            </a:r>
            <a:r>
              <a:rPr lang="ko-KR" altLang="en-US" dirty="0" err="1"/>
              <a:t>개까지만</a:t>
            </a:r>
            <a:r>
              <a:rPr lang="ko-KR" altLang="en-US" dirty="0"/>
              <a:t> 노출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 err="1"/>
              <a:t>메인화면에는</a:t>
            </a:r>
            <a:r>
              <a:rPr lang="ko-KR" altLang="en-US" dirty="0"/>
              <a:t> </a:t>
            </a:r>
            <a:r>
              <a:rPr lang="ko-KR" altLang="en-US" dirty="0" err="1"/>
              <a:t>인기글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개만 노출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218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150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　</vt:lpstr>
      <vt:lpstr>　</vt:lpstr>
      <vt:lpstr>　</vt:lpstr>
      <vt:lpstr>　</vt:lpstr>
      <vt:lpstr>　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User</dc:creator>
  <cp:lastModifiedBy>User</cp:lastModifiedBy>
  <cp:revision>2</cp:revision>
  <dcterms:created xsi:type="dcterms:W3CDTF">2022-03-30T04:58:59Z</dcterms:created>
  <dcterms:modified xsi:type="dcterms:W3CDTF">2022-03-30T05:09:56Z</dcterms:modified>
</cp:coreProperties>
</file>