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5" r:id="rId14"/>
    <p:sldId id="276" r:id="rId15"/>
    <p:sldId id="277" r:id="rId16"/>
    <p:sldId id="278" r:id="rId17"/>
    <p:sldId id="279" r:id="rId18"/>
    <p:sldId id="268" r:id="rId19"/>
    <p:sldId id="274" r:id="rId20"/>
    <p:sldId id="273" r:id="rId21"/>
    <p:sldId id="280" r:id="rId22"/>
    <p:sldId id="283" r:id="rId23"/>
    <p:sldId id="269" r:id="rId24"/>
    <p:sldId id="284" r:id="rId25"/>
    <p:sldId id="285" r:id="rId26"/>
    <p:sldId id="282" r:id="rId27"/>
    <p:sldId id="270" r:id="rId28"/>
    <p:sldId id="286" r:id="rId29"/>
    <p:sldId id="287" r:id="rId30"/>
    <p:sldId id="288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2D6FE-49EF-4BB2-8775-56E0802130A9}" v="1" dt="2023-11-29T18:58:1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ksha Kulkarni" userId="6edbb7568eb1ad26" providerId="LiveId" clId="{DE22D6FE-49EF-4BB2-8775-56E0802130A9}"/>
    <pc:docChg chg="undo custSel addSld delSld modSld">
      <pc:chgData name="Ramaksha Kulkarni" userId="6edbb7568eb1ad26" providerId="LiveId" clId="{DE22D6FE-49EF-4BB2-8775-56E0802130A9}" dt="2023-11-29T19:00:00.200" v="289" actId="47"/>
      <pc:docMkLst>
        <pc:docMk/>
      </pc:docMkLst>
      <pc:sldChg chg="modSp mod">
        <pc:chgData name="Ramaksha Kulkarni" userId="6edbb7568eb1ad26" providerId="LiveId" clId="{DE22D6FE-49EF-4BB2-8775-56E0802130A9}" dt="2023-11-29T18:24:11.941" v="6" actId="20577"/>
        <pc:sldMkLst>
          <pc:docMk/>
          <pc:sldMk cId="4122642171" sldId="258"/>
        </pc:sldMkLst>
        <pc:spChg chg="mod">
          <ac:chgData name="Ramaksha Kulkarni" userId="6edbb7568eb1ad26" providerId="LiveId" clId="{DE22D6FE-49EF-4BB2-8775-56E0802130A9}" dt="2023-11-29T18:24:11.941" v="6" actId="20577"/>
          <ac:spMkLst>
            <pc:docMk/>
            <pc:sldMk cId="4122642171" sldId="258"/>
            <ac:spMk id="3" creationId="{5B0B0482-38FA-9756-38D8-EAF4DB77DB4C}"/>
          </ac:spMkLst>
        </pc:spChg>
      </pc:sldChg>
      <pc:sldChg chg="modSp mod">
        <pc:chgData name="Ramaksha Kulkarni" userId="6edbb7568eb1ad26" providerId="LiveId" clId="{DE22D6FE-49EF-4BB2-8775-56E0802130A9}" dt="2023-11-29T18:29:05.963" v="7"/>
        <pc:sldMkLst>
          <pc:docMk/>
          <pc:sldMk cId="3285319285" sldId="272"/>
        </pc:sldMkLst>
        <pc:spChg chg="mod">
          <ac:chgData name="Ramaksha Kulkarni" userId="6edbb7568eb1ad26" providerId="LiveId" clId="{DE22D6FE-49EF-4BB2-8775-56E0802130A9}" dt="2023-11-29T18:29:05.963" v="7"/>
          <ac:spMkLst>
            <pc:docMk/>
            <pc:sldMk cId="3285319285" sldId="272"/>
            <ac:spMk id="3" creationId="{BC161105-FC15-DD52-8D4A-6B11FFF7A9AE}"/>
          </ac:spMkLst>
        </pc:spChg>
      </pc:sldChg>
      <pc:sldChg chg="modSp new mod">
        <pc:chgData name="Ramaksha Kulkarni" userId="6edbb7568eb1ad26" providerId="LiveId" clId="{DE22D6FE-49EF-4BB2-8775-56E0802130A9}" dt="2023-11-29T18:31:41.736" v="49" actId="27636"/>
        <pc:sldMkLst>
          <pc:docMk/>
          <pc:sldMk cId="1690250447" sldId="275"/>
        </pc:sldMkLst>
        <pc:spChg chg="mod">
          <ac:chgData name="Ramaksha Kulkarni" userId="6edbb7568eb1ad26" providerId="LiveId" clId="{DE22D6FE-49EF-4BB2-8775-56E0802130A9}" dt="2023-11-29T18:29:43.491" v="16" actId="20577"/>
          <ac:spMkLst>
            <pc:docMk/>
            <pc:sldMk cId="1690250447" sldId="275"/>
            <ac:spMk id="2" creationId="{7B8D56F6-C807-A0B4-6640-5DC79F5FE073}"/>
          </ac:spMkLst>
        </pc:spChg>
        <pc:spChg chg="mod">
          <ac:chgData name="Ramaksha Kulkarni" userId="6edbb7568eb1ad26" providerId="LiveId" clId="{DE22D6FE-49EF-4BB2-8775-56E0802130A9}" dt="2023-11-29T18:31:41.736" v="49" actId="27636"/>
          <ac:spMkLst>
            <pc:docMk/>
            <pc:sldMk cId="1690250447" sldId="275"/>
            <ac:spMk id="3" creationId="{1FC3A11D-9974-A305-D324-8B66ECECD54E}"/>
          </ac:spMkLst>
        </pc:spChg>
      </pc:sldChg>
      <pc:sldChg chg="modSp new mod">
        <pc:chgData name="Ramaksha Kulkarni" userId="6edbb7568eb1ad26" providerId="LiveId" clId="{DE22D6FE-49EF-4BB2-8775-56E0802130A9}" dt="2023-11-29T18:31:30.454" v="47"/>
        <pc:sldMkLst>
          <pc:docMk/>
          <pc:sldMk cId="3003625321" sldId="276"/>
        </pc:sldMkLst>
        <pc:spChg chg="mod">
          <ac:chgData name="Ramaksha Kulkarni" userId="6edbb7568eb1ad26" providerId="LiveId" clId="{DE22D6FE-49EF-4BB2-8775-56E0802130A9}" dt="2023-11-29T18:31:30.454" v="47"/>
          <ac:spMkLst>
            <pc:docMk/>
            <pc:sldMk cId="3003625321" sldId="276"/>
            <ac:spMk id="2" creationId="{B00F2C89-B138-44F1-ACE4-2EF655F2E6EB}"/>
          </ac:spMkLst>
        </pc:spChg>
        <pc:spChg chg="mod">
          <ac:chgData name="Ramaksha Kulkarni" userId="6edbb7568eb1ad26" providerId="LiveId" clId="{DE22D6FE-49EF-4BB2-8775-56E0802130A9}" dt="2023-11-29T18:31:14.455" v="46" actId="27636"/>
          <ac:spMkLst>
            <pc:docMk/>
            <pc:sldMk cId="3003625321" sldId="276"/>
            <ac:spMk id="3" creationId="{7DB575F4-DFED-06B3-DE84-69369E096E45}"/>
          </ac:spMkLst>
        </pc:spChg>
      </pc:sldChg>
      <pc:sldChg chg="modSp new mod">
        <pc:chgData name="Ramaksha Kulkarni" userId="6edbb7568eb1ad26" providerId="LiveId" clId="{DE22D6FE-49EF-4BB2-8775-56E0802130A9}" dt="2023-11-29T18:33:00.216" v="65"/>
        <pc:sldMkLst>
          <pc:docMk/>
          <pc:sldMk cId="1456220862" sldId="277"/>
        </pc:sldMkLst>
        <pc:spChg chg="mod">
          <ac:chgData name="Ramaksha Kulkarni" userId="6edbb7568eb1ad26" providerId="LiveId" clId="{DE22D6FE-49EF-4BB2-8775-56E0802130A9}" dt="2023-11-29T18:33:00.216" v="65"/>
          <ac:spMkLst>
            <pc:docMk/>
            <pc:sldMk cId="1456220862" sldId="277"/>
            <ac:spMk id="2" creationId="{B2494D40-19E5-081B-B479-D4C2F7F627AF}"/>
          </ac:spMkLst>
        </pc:spChg>
        <pc:spChg chg="mod">
          <ac:chgData name="Ramaksha Kulkarni" userId="6edbb7568eb1ad26" providerId="LiveId" clId="{DE22D6FE-49EF-4BB2-8775-56E0802130A9}" dt="2023-11-29T18:32:47.938" v="64" actId="27636"/>
          <ac:spMkLst>
            <pc:docMk/>
            <pc:sldMk cId="1456220862" sldId="277"/>
            <ac:spMk id="3" creationId="{68761A5F-3E2F-2653-5DC7-F05D74174A93}"/>
          </ac:spMkLst>
        </pc:spChg>
      </pc:sldChg>
      <pc:sldChg chg="modSp new mod">
        <pc:chgData name="Ramaksha Kulkarni" userId="6edbb7568eb1ad26" providerId="LiveId" clId="{DE22D6FE-49EF-4BB2-8775-56E0802130A9}" dt="2023-11-29T18:33:58.040" v="82"/>
        <pc:sldMkLst>
          <pc:docMk/>
          <pc:sldMk cId="4126638195" sldId="278"/>
        </pc:sldMkLst>
        <pc:spChg chg="mod">
          <ac:chgData name="Ramaksha Kulkarni" userId="6edbb7568eb1ad26" providerId="LiveId" clId="{DE22D6FE-49EF-4BB2-8775-56E0802130A9}" dt="2023-11-29T18:33:58.040" v="82"/>
          <ac:spMkLst>
            <pc:docMk/>
            <pc:sldMk cId="4126638195" sldId="278"/>
            <ac:spMk id="2" creationId="{D385F833-8940-2BF5-7708-6D28F575860A}"/>
          </ac:spMkLst>
        </pc:spChg>
        <pc:spChg chg="mod">
          <ac:chgData name="Ramaksha Kulkarni" userId="6edbb7568eb1ad26" providerId="LiveId" clId="{DE22D6FE-49EF-4BB2-8775-56E0802130A9}" dt="2023-11-29T18:33:49.294" v="81" actId="27636"/>
          <ac:spMkLst>
            <pc:docMk/>
            <pc:sldMk cId="4126638195" sldId="278"/>
            <ac:spMk id="3" creationId="{9B9A6A4E-DD48-BA03-A533-8BB981A2DF76}"/>
          </ac:spMkLst>
        </pc:spChg>
      </pc:sldChg>
      <pc:sldChg chg="modSp new mod">
        <pc:chgData name="Ramaksha Kulkarni" userId="6edbb7568eb1ad26" providerId="LiveId" clId="{DE22D6FE-49EF-4BB2-8775-56E0802130A9}" dt="2023-11-29T18:35:00.406" v="94"/>
        <pc:sldMkLst>
          <pc:docMk/>
          <pc:sldMk cId="3233768813" sldId="279"/>
        </pc:sldMkLst>
        <pc:spChg chg="mod">
          <ac:chgData name="Ramaksha Kulkarni" userId="6edbb7568eb1ad26" providerId="LiveId" clId="{DE22D6FE-49EF-4BB2-8775-56E0802130A9}" dt="2023-11-29T18:35:00.406" v="94"/>
          <ac:spMkLst>
            <pc:docMk/>
            <pc:sldMk cId="3233768813" sldId="279"/>
            <ac:spMk id="2" creationId="{DBB1ADBD-3F7F-8C7C-DF17-6B0A63C1842B}"/>
          </ac:spMkLst>
        </pc:spChg>
        <pc:spChg chg="mod">
          <ac:chgData name="Ramaksha Kulkarni" userId="6edbb7568eb1ad26" providerId="LiveId" clId="{DE22D6FE-49EF-4BB2-8775-56E0802130A9}" dt="2023-11-29T18:34:47.806" v="93" actId="27636"/>
          <ac:spMkLst>
            <pc:docMk/>
            <pc:sldMk cId="3233768813" sldId="279"/>
            <ac:spMk id="3" creationId="{67F60FC4-0C44-6D02-C9E1-B0EC9A8F35F9}"/>
          </ac:spMkLst>
        </pc:spChg>
      </pc:sldChg>
      <pc:sldChg chg="modSp new mod">
        <pc:chgData name="Ramaksha Kulkarni" userId="6edbb7568eb1ad26" providerId="LiveId" clId="{DE22D6FE-49EF-4BB2-8775-56E0802130A9}" dt="2023-11-29T18:36:46.264" v="133" actId="20577"/>
        <pc:sldMkLst>
          <pc:docMk/>
          <pc:sldMk cId="1764146215" sldId="280"/>
        </pc:sldMkLst>
        <pc:spChg chg="mod">
          <ac:chgData name="Ramaksha Kulkarni" userId="6edbb7568eb1ad26" providerId="LiveId" clId="{DE22D6FE-49EF-4BB2-8775-56E0802130A9}" dt="2023-11-29T18:36:46.264" v="133" actId="20577"/>
          <ac:spMkLst>
            <pc:docMk/>
            <pc:sldMk cId="1764146215" sldId="280"/>
            <ac:spMk id="2" creationId="{10E8180A-63A4-0B3B-7112-07103755D07A}"/>
          </ac:spMkLst>
        </pc:spChg>
        <pc:spChg chg="mod">
          <ac:chgData name="Ramaksha Kulkarni" userId="6edbb7568eb1ad26" providerId="LiveId" clId="{DE22D6FE-49EF-4BB2-8775-56E0802130A9}" dt="2023-11-29T18:36:04.689" v="96"/>
          <ac:spMkLst>
            <pc:docMk/>
            <pc:sldMk cId="1764146215" sldId="280"/>
            <ac:spMk id="3" creationId="{2F7ABE9A-6F73-19C4-7800-4C89C58A5573}"/>
          </ac:spMkLst>
        </pc:spChg>
      </pc:sldChg>
      <pc:sldChg chg="new del">
        <pc:chgData name="Ramaksha Kulkarni" userId="6edbb7568eb1ad26" providerId="LiveId" clId="{DE22D6FE-49EF-4BB2-8775-56E0802130A9}" dt="2023-11-29T18:50:36.210" v="206" actId="47"/>
        <pc:sldMkLst>
          <pc:docMk/>
          <pc:sldMk cId="1536293367" sldId="281"/>
        </pc:sldMkLst>
      </pc:sldChg>
      <pc:sldChg chg="modSp new mod">
        <pc:chgData name="Ramaksha Kulkarni" userId="6edbb7568eb1ad26" providerId="LiveId" clId="{DE22D6FE-49EF-4BB2-8775-56E0802130A9}" dt="2023-11-29T18:50:17.238" v="205" actId="27636"/>
        <pc:sldMkLst>
          <pc:docMk/>
          <pc:sldMk cId="1578874901" sldId="282"/>
        </pc:sldMkLst>
        <pc:spChg chg="mod">
          <ac:chgData name="Ramaksha Kulkarni" userId="6edbb7568eb1ad26" providerId="LiveId" clId="{DE22D6FE-49EF-4BB2-8775-56E0802130A9}" dt="2023-11-29T18:49:18.197" v="194" actId="207"/>
          <ac:spMkLst>
            <pc:docMk/>
            <pc:sldMk cId="1578874901" sldId="282"/>
            <ac:spMk id="2" creationId="{E6444757-B391-A0DA-8B68-211F10C16DE2}"/>
          </ac:spMkLst>
        </pc:spChg>
        <pc:spChg chg="mod">
          <ac:chgData name="Ramaksha Kulkarni" userId="6edbb7568eb1ad26" providerId="LiveId" clId="{DE22D6FE-49EF-4BB2-8775-56E0802130A9}" dt="2023-11-29T18:50:17.238" v="205" actId="27636"/>
          <ac:spMkLst>
            <pc:docMk/>
            <pc:sldMk cId="1578874901" sldId="282"/>
            <ac:spMk id="3" creationId="{0098C071-A21F-F17F-00F5-8C269CB0473E}"/>
          </ac:spMkLst>
        </pc:spChg>
      </pc:sldChg>
      <pc:sldChg chg="modSp new mod">
        <pc:chgData name="Ramaksha Kulkarni" userId="6edbb7568eb1ad26" providerId="LiveId" clId="{DE22D6FE-49EF-4BB2-8775-56E0802130A9}" dt="2023-11-29T18:40:00.285" v="150" actId="27636"/>
        <pc:sldMkLst>
          <pc:docMk/>
          <pc:sldMk cId="1948176638" sldId="283"/>
        </pc:sldMkLst>
        <pc:spChg chg="mod">
          <ac:chgData name="Ramaksha Kulkarni" userId="6edbb7568eb1ad26" providerId="LiveId" clId="{DE22D6FE-49EF-4BB2-8775-56E0802130A9}" dt="2023-11-29T18:39:47.410" v="148" actId="20577"/>
          <ac:spMkLst>
            <pc:docMk/>
            <pc:sldMk cId="1948176638" sldId="283"/>
            <ac:spMk id="2" creationId="{2CAE3CFA-2B4B-AF12-0477-DB228920589D}"/>
          </ac:spMkLst>
        </pc:spChg>
        <pc:spChg chg="mod">
          <ac:chgData name="Ramaksha Kulkarni" userId="6edbb7568eb1ad26" providerId="LiveId" clId="{DE22D6FE-49EF-4BB2-8775-56E0802130A9}" dt="2023-11-29T18:40:00.285" v="150" actId="27636"/>
          <ac:spMkLst>
            <pc:docMk/>
            <pc:sldMk cId="1948176638" sldId="283"/>
            <ac:spMk id="3" creationId="{5A553B31-BF86-03EA-F99A-D87D72B8590F}"/>
          </ac:spMkLst>
        </pc:spChg>
      </pc:sldChg>
      <pc:sldChg chg="addSp delSp modSp new mod">
        <pc:chgData name="Ramaksha Kulkarni" userId="6edbb7568eb1ad26" providerId="LiveId" clId="{DE22D6FE-49EF-4BB2-8775-56E0802130A9}" dt="2023-11-29T18:41:59.014" v="164" actId="27636"/>
        <pc:sldMkLst>
          <pc:docMk/>
          <pc:sldMk cId="665672040" sldId="284"/>
        </pc:sldMkLst>
        <pc:spChg chg="mod">
          <ac:chgData name="Ramaksha Kulkarni" userId="6edbb7568eb1ad26" providerId="LiveId" clId="{DE22D6FE-49EF-4BB2-8775-56E0802130A9}" dt="2023-11-29T18:40:30.960" v="153" actId="207"/>
          <ac:spMkLst>
            <pc:docMk/>
            <pc:sldMk cId="665672040" sldId="284"/>
            <ac:spMk id="2" creationId="{6887B0E0-BF32-8627-DEB9-1140C53DDECD}"/>
          </ac:spMkLst>
        </pc:spChg>
        <pc:spChg chg="del mod">
          <ac:chgData name="Ramaksha Kulkarni" userId="6edbb7568eb1ad26" providerId="LiveId" clId="{DE22D6FE-49EF-4BB2-8775-56E0802130A9}" dt="2023-11-29T18:41:07.157" v="157" actId="21"/>
          <ac:spMkLst>
            <pc:docMk/>
            <pc:sldMk cId="665672040" sldId="284"/>
            <ac:spMk id="3" creationId="{6A1D9B57-460F-0A3B-0F4D-8FC5529DBDFD}"/>
          </ac:spMkLst>
        </pc:spChg>
        <pc:spChg chg="add mod">
          <ac:chgData name="Ramaksha Kulkarni" userId="6edbb7568eb1ad26" providerId="LiveId" clId="{DE22D6FE-49EF-4BB2-8775-56E0802130A9}" dt="2023-11-29T18:41:59.014" v="164" actId="27636"/>
          <ac:spMkLst>
            <pc:docMk/>
            <pc:sldMk cId="665672040" sldId="284"/>
            <ac:spMk id="5" creationId="{EE0DE6DD-25F2-893C-49B8-2A16ED3A2A0E}"/>
          </ac:spMkLst>
        </pc:spChg>
      </pc:sldChg>
      <pc:sldChg chg="delSp modSp new mod">
        <pc:chgData name="Ramaksha Kulkarni" userId="6edbb7568eb1ad26" providerId="LiveId" clId="{DE22D6FE-49EF-4BB2-8775-56E0802130A9}" dt="2023-11-29T18:48:15.922" v="192" actId="14100"/>
        <pc:sldMkLst>
          <pc:docMk/>
          <pc:sldMk cId="1593321556" sldId="285"/>
        </pc:sldMkLst>
        <pc:spChg chg="del">
          <ac:chgData name="Ramaksha Kulkarni" userId="6edbb7568eb1ad26" providerId="LiveId" clId="{DE22D6FE-49EF-4BB2-8775-56E0802130A9}" dt="2023-11-29T18:42:13.690" v="166" actId="478"/>
          <ac:spMkLst>
            <pc:docMk/>
            <pc:sldMk cId="1593321556" sldId="285"/>
            <ac:spMk id="2" creationId="{3C2177A9-87DB-44FD-E248-7B35CD54F9CD}"/>
          </ac:spMkLst>
        </pc:spChg>
        <pc:spChg chg="mod">
          <ac:chgData name="Ramaksha Kulkarni" userId="6edbb7568eb1ad26" providerId="LiveId" clId="{DE22D6FE-49EF-4BB2-8775-56E0802130A9}" dt="2023-11-29T18:48:15.922" v="192" actId="14100"/>
          <ac:spMkLst>
            <pc:docMk/>
            <pc:sldMk cId="1593321556" sldId="285"/>
            <ac:spMk id="3" creationId="{42EE44DC-C799-A30E-63F5-7D184CCE3F22}"/>
          </ac:spMkLst>
        </pc:spChg>
      </pc:sldChg>
      <pc:sldChg chg="modSp new mod">
        <pc:chgData name="Ramaksha Kulkarni" userId="6edbb7568eb1ad26" providerId="LiveId" clId="{DE22D6FE-49EF-4BB2-8775-56E0802130A9}" dt="2023-11-29T18:52:14.381" v="233" actId="27636"/>
        <pc:sldMkLst>
          <pc:docMk/>
          <pc:sldMk cId="2496147902" sldId="286"/>
        </pc:sldMkLst>
        <pc:spChg chg="mod">
          <ac:chgData name="Ramaksha Kulkarni" userId="6edbb7568eb1ad26" providerId="LiveId" clId="{DE22D6FE-49EF-4BB2-8775-56E0802130A9}" dt="2023-11-29T18:51:00.034" v="209" actId="207"/>
          <ac:spMkLst>
            <pc:docMk/>
            <pc:sldMk cId="2496147902" sldId="286"/>
            <ac:spMk id="2" creationId="{0B021A28-2ED3-913B-1790-902916690B7D}"/>
          </ac:spMkLst>
        </pc:spChg>
        <pc:spChg chg="mod">
          <ac:chgData name="Ramaksha Kulkarni" userId="6edbb7568eb1ad26" providerId="LiveId" clId="{DE22D6FE-49EF-4BB2-8775-56E0802130A9}" dt="2023-11-29T18:52:14.381" v="233" actId="27636"/>
          <ac:spMkLst>
            <pc:docMk/>
            <pc:sldMk cId="2496147902" sldId="286"/>
            <ac:spMk id="3" creationId="{DC3B588E-E052-12C3-6246-82A7BE105C7F}"/>
          </ac:spMkLst>
        </pc:spChg>
      </pc:sldChg>
      <pc:sldChg chg="modSp new mod">
        <pc:chgData name="Ramaksha Kulkarni" userId="6edbb7568eb1ad26" providerId="LiveId" clId="{DE22D6FE-49EF-4BB2-8775-56E0802130A9}" dt="2023-11-29T18:55:57.267" v="252" actId="27636"/>
        <pc:sldMkLst>
          <pc:docMk/>
          <pc:sldMk cId="606745905" sldId="287"/>
        </pc:sldMkLst>
        <pc:spChg chg="mod">
          <ac:chgData name="Ramaksha Kulkarni" userId="6edbb7568eb1ad26" providerId="LiveId" clId="{DE22D6FE-49EF-4BB2-8775-56E0802130A9}" dt="2023-11-29T18:53:05.806" v="237" actId="207"/>
          <ac:spMkLst>
            <pc:docMk/>
            <pc:sldMk cId="606745905" sldId="287"/>
            <ac:spMk id="2" creationId="{9A715D16-ABF8-1DCC-8D26-337A93D2DF4D}"/>
          </ac:spMkLst>
        </pc:spChg>
        <pc:spChg chg="mod">
          <ac:chgData name="Ramaksha Kulkarni" userId="6edbb7568eb1ad26" providerId="LiveId" clId="{DE22D6FE-49EF-4BB2-8775-56E0802130A9}" dt="2023-11-29T18:55:57.267" v="252" actId="27636"/>
          <ac:spMkLst>
            <pc:docMk/>
            <pc:sldMk cId="606745905" sldId="287"/>
            <ac:spMk id="3" creationId="{D2B43BAB-B7CF-69B1-373B-739313C8F05C}"/>
          </ac:spMkLst>
        </pc:spChg>
      </pc:sldChg>
      <pc:sldChg chg="modSp new mod">
        <pc:chgData name="Ramaksha Kulkarni" userId="6edbb7568eb1ad26" providerId="LiveId" clId="{DE22D6FE-49EF-4BB2-8775-56E0802130A9}" dt="2023-11-29T18:57:29.523" v="274" actId="27636"/>
        <pc:sldMkLst>
          <pc:docMk/>
          <pc:sldMk cId="2786962905" sldId="288"/>
        </pc:sldMkLst>
        <pc:spChg chg="mod">
          <ac:chgData name="Ramaksha Kulkarni" userId="6edbb7568eb1ad26" providerId="LiveId" clId="{DE22D6FE-49EF-4BB2-8775-56E0802130A9}" dt="2023-11-29T18:56:56.697" v="260" actId="20577"/>
          <ac:spMkLst>
            <pc:docMk/>
            <pc:sldMk cId="2786962905" sldId="288"/>
            <ac:spMk id="2" creationId="{2E70ED6A-5346-FBD2-ED19-AD81FBF9F428}"/>
          </ac:spMkLst>
        </pc:spChg>
        <pc:spChg chg="mod">
          <ac:chgData name="Ramaksha Kulkarni" userId="6edbb7568eb1ad26" providerId="LiveId" clId="{DE22D6FE-49EF-4BB2-8775-56E0802130A9}" dt="2023-11-29T18:57:29.523" v="274" actId="27636"/>
          <ac:spMkLst>
            <pc:docMk/>
            <pc:sldMk cId="2786962905" sldId="288"/>
            <ac:spMk id="3" creationId="{1D693EB5-B561-0431-E1C6-B7C20417135C}"/>
          </ac:spMkLst>
        </pc:spChg>
      </pc:sldChg>
      <pc:sldChg chg="modSp add del mod">
        <pc:chgData name="Ramaksha Kulkarni" userId="6edbb7568eb1ad26" providerId="LiveId" clId="{DE22D6FE-49EF-4BB2-8775-56E0802130A9}" dt="2023-11-29T18:59:57.294" v="288" actId="47"/>
        <pc:sldMkLst>
          <pc:docMk/>
          <pc:sldMk cId="3653964091" sldId="289"/>
        </pc:sldMkLst>
        <pc:spChg chg="mod">
          <ac:chgData name="Ramaksha Kulkarni" userId="6edbb7568eb1ad26" providerId="LiveId" clId="{DE22D6FE-49EF-4BB2-8775-56E0802130A9}" dt="2023-11-29T18:58:43.044" v="286" actId="20577"/>
          <ac:spMkLst>
            <pc:docMk/>
            <pc:sldMk cId="3653964091" sldId="289"/>
            <ac:spMk id="2" creationId="{F829B542-6FD1-8456-748C-5D278DEFE336}"/>
          </ac:spMkLst>
        </pc:spChg>
      </pc:sldChg>
      <pc:sldChg chg="new del">
        <pc:chgData name="Ramaksha Kulkarni" userId="6edbb7568eb1ad26" providerId="LiveId" clId="{DE22D6FE-49EF-4BB2-8775-56E0802130A9}" dt="2023-11-29T19:00:00.200" v="289" actId="47"/>
        <pc:sldMkLst>
          <pc:docMk/>
          <pc:sldMk cId="300594489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B542-6FD1-8456-748C-5D278DEF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801" y="802298"/>
            <a:ext cx="8972052" cy="2541431"/>
          </a:xfrm>
        </p:spPr>
        <p:txBody>
          <a:bodyPr/>
          <a:lstStyle/>
          <a:p>
            <a:r>
              <a:rPr lang="en-IN" dirty="0"/>
              <a:t>Home rental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6EAE8-33B1-E53E-B2CA-F378C3CDF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829340" cy="22803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Team: </a:t>
            </a:r>
          </a:p>
          <a:p>
            <a:r>
              <a:rPr lang="en-IN" dirty="0"/>
              <a:t>1. RITESH JANGONDA Patil</a:t>
            </a:r>
          </a:p>
          <a:p>
            <a:r>
              <a:rPr lang="en-IN" dirty="0"/>
              <a:t> 2NIKHIL DILIP KADAPURE</a:t>
            </a:r>
          </a:p>
          <a:p>
            <a:r>
              <a:rPr lang="en-IN" dirty="0"/>
              <a:t>3.ramaksha sonopant Kulkarni </a:t>
            </a:r>
          </a:p>
          <a:p>
            <a:r>
              <a:rPr lang="en-IN" dirty="0"/>
              <a:t>4. ATHARV PATIL</a:t>
            </a:r>
          </a:p>
        </p:txBody>
      </p:sp>
    </p:spTree>
    <p:extLst>
      <p:ext uri="{BB962C8B-B14F-4D97-AF65-F5344CB8AC3E}">
        <p14:creationId xmlns:p14="http://schemas.microsoft.com/office/powerpoint/2010/main" val="298615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E78C-24D8-37FF-D1C4-206F12A3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Rent Agreement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3890-17A4-81F9-E4EF-39ED15FC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7068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RentAgreement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RentAgreement_ID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Tenant_ID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MonthsOfLease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Rent_Amount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Tenant_ID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Tenant(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Tenant_ID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41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B542-6FD1-8456-748C-5D278DEF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080" y="887569"/>
            <a:ext cx="9734053" cy="2541431"/>
          </a:xfrm>
        </p:spPr>
        <p:txBody>
          <a:bodyPr/>
          <a:lstStyle/>
          <a:p>
            <a:r>
              <a:rPr lang="en-IN" dirty="0"/>
              <a:t> populating records</a:t>
            </a:r>
          </a:p>
        </p:txBody>
      </p:sp>
    </p:spTree>
    <p:extLst>
      <p:ext uri="{BB962C8B-B14F-4D97-AF65-F5344CB8AC3E}">
        <p14:creationId xmlns:p14="http://schemas.microsoft.com/office/powerpoint/2010/main" val="417642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CEC7-C3C2-9E83-2275-174510CC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1105-FC15-DD52-8D4A-6B11FFF7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33686"/>
          </a:xfrm>
        </p:spPr>
        <p:txBody>
          <a:bodyPr>
            <a:normAutofit fontScale="700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 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Department_Name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'Engineering'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'Finance'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'Human Resources'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'Sales'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'Marketing'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 and D'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'Customer Support'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 Services'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'Legal'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'Administration'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8531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6F6-C807-A0B4-6640-5DC79F5F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A11D-9974-A305-D324-8B66ECEC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78000"/>
            <a:ext cx="9603275" cy="4439920"/>
          </a:xfrm>
        </p:spPr>
        <p:txBody>
          <a:bodyPr>
            <a:normAutofit fontScale="775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Mobile_Number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AadharCard_ID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Salary,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'Shrinivas Jadhav'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'9876543210'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'1234-5678-9012'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Dhaneshree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Rangole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'8765432109'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'2345-6789-0123'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'Amit Kumar'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'7654321098'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'3456-7890-1234'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'Priya Singh'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'6543210987'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'4567-8901-2345'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55000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'Rajesh Patel'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'5432109876'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'5678-9012-3456'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'Neha Sharma'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'4321098765'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'6789-0123-4567'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'Vikram Singh'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'3210987654'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'7890-1234-5678'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'Sonia Verma'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'2109876543'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'8901-2345-6789'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'Rahul Gupta'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'1098765432'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'9012-3456-7890'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'Anita Joshi'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'9988776655'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'1234-5678-9012'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67000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025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C89-B138-44F1-ACE4-2EF655F2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Landlord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75F4-DFED-06B3-DE84-69369E09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78000"/>
            <a:ext cx="9603275" cy="4480560"/>
          </a:xfrm>
        </p:spPr>
        <p:txBody>
          <a:bodyPr>
            <a:normAutofit fontScale="775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Landlord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Mobile_Number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Email,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AadharCard_No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'Rajesh Kumar'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'9876543210'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'rajesh@example.com'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'1234-5678-9012'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'Priya Sharma'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'8765432109'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'priya@example.com'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'2345-6789-0123'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'Amit Singh'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'7654321098'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'amit@example.com'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'3456-7890-1234'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'Sonia Verma'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'6543210987'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'sonia@example.com'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'4567-8901-2345'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'Rahul Gupta'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'5432109876'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'rahul@example.com'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'5678-9012-3456'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'Anita Joshi'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'4321098765'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'anita@example.com'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'6789-0123-4567'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'Vikram Sharma'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'3210987654'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'vikram@example.com'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'7890-1234-5678'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'Neha Patel'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'2109876543'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'neha@example.com'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'8901-2345-6789'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'Ramesh Yadav'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'1098765432'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'ramesh@example.com'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'9012-3456-7890'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'Pooja Gupta'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'9988776655'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'pooja@example.com'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'1234-5678-9012'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62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4D40-19E5-081B-B479-D4C2F7F6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1A5F-3E2F-2653-5DC7-F05D7417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67840"/>
            <a:ext cx="9603275" cy="4531360"/>
          </a:xfrm>
        </p:spPr>
        <p:txBody>
          <a:bodyPr>
            <a:normAutofit fontScale="775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Tenant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Mobile_Number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Email,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AadharCard_No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'Rahul Kumar'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'9876543210'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'rahul@example.com'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'1234-5678-9012'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'Suman Verma'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'8765432109'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'suman@example.com'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'2345-6789-0123'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'Anjali Singh'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'7654321098'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'anjali@example.com'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'3456-7890-1234'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'Arjun Sharma'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'6543210987'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'arjun@example.com'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'4567-8901-2345'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'Meena Yadav'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'5432109876'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'meena@example.com'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'5678-9012-3456'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'Vijay Patel'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'4321098765'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'vijay@example.com'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'6789-0123-4567'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'Priya Sharma'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'3210987654'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'priya@example.com'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'7890-1234-5678'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'Rajat Yadav'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'2109876543'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'rajat@example.com'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'8901-2345-6789'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'Neha Gupta'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'1098765432'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'neha@example.com'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'9012-3456-7890'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'Pooja Joshi'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'9988776655'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'pooja@example.com'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'1234-5678-9012'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5622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F833-8940-2BF5-7708-6D28F575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6A4E-DD48-BA03-A533-8BB981A2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67840"/>
            <a:ext cx="9603275" cy="4480560"/>
          </a:xfrm>
        </p:spPr>
        <p:txBody>
          <a:bodyPr>
            <a:normAutofit fontScale="700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Landlord_ID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Property_Area_Sqft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BHK, Rent, Deposit, Furnished)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'Mumbai'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'Delhi'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1480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'Bangalore'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'Chennai'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1475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'Kolkata'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1490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'Hyderabad'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'Pune'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27000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'Ahmedabad'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1485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'Jaipur'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1495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'Lucknow'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1478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63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ADBD-3F7F-8C7C-DF17-6B0A63C1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RentAgreement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0FC4-0C44-6D02-C9E1-B0EC9A8F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404806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RentAgreement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Tenant_ID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MonthsOfLease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Rent_Amount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Rent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76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B542-6FD1-8456-748C-5D278DEF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801" y="802298"/>
            <a:ext cx="8972052" cy="2541431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dirty="0" err="1"/>
              <a:t>e.r.d</a:t>
            </a:r>
            <a:r>
              <a:rPr lang="en-IN" dirty="0"/>
              <a:t>.  diagram</a:t>
            </a:r>
          </a:p>
        </p:txBody>
      </p:sp>
    </p:spTree>
    <p:extLst>
      <p:ext uri="{BB962C8B-B14F-4D97-AF65-F5344CB8AC3E}">
        <p14:creationId xmlns:p14="http://schemas.microsoft.com/office/powerpoint/2010/main" val="351792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36335-2368-1A81-2938-A6AE3CC1C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" y="121920"/>
            <a:ext cx="12049760" cy="5882640"/>
          </a:xfrm>
        </p:spPr>
      </p:pic>
    </p:spTree>
    <p:extLst>
      <p:ext uri="{BB962C8B-B14F-4D97-AF65-F5344CB8AC3E}">
        <p14:creationId xmlns:p14="http://schemas.microsoft.com/office/powerpoint/2010/main" val="36910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8A07-33B5-7A54-697A-5FA606E7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B7B3-C90F-99CC-6513-2803762A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1290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-apple-system"/>
              </a:rPr>
              <a:t>A home rental system is a software application that helps landlords and tenants manage their rental properties</a:t>
            </a:r>
            <a:r>
              <a:rPr lang="en-US" b="0" i="0" dirty="0"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r>
              <a:rPr lang="en-US" b="0" i="0" dirty="0">
                <a:effectLst/>
                <a:latin typeface="-apple-system"/>
              </a:rPr>
              <a:t>It provides a platform for landlords to list their properties and for tenants to search for available properties.</a:t>
            </a:r>
          </a:p>
          <a:p>
            <a:r>
              <a:rPr lang="en-US" b="0" i="0" dirty="0">
                <a:effectLst/>
                <a:latin typeface="-apple-system"/>
              </a:rPr>
              <a:t>The system also facilitates communication between landlords and tenants, allowing them to exchange messages and document</a:t>
            </a:r>
          </a:p>
          <a:p>
            <a:r>
              <a:rPr lang="en-US" b="0" i="0" dirty="0">
                <a:effectLst/>
                <a:latin typeface="-apple-system"/>
              </a:rPr>
              <a:t>Regardless of the specific system used, a home rental system can help simplify the process of renting and managing properties, making it easier for both landlords and tenants to achieve their goals.</a:t>
            </a:r>
          </a:p>
          <a:p>
            <a:endParaRPr lang="en-US" b="0" i="0" dirty="0">
              <a:effectLst/>
              <a:latin typeface="-apple-system"/>
            </a:endParaRPr>
          </a:p>
          <a:p>
            <a:endParaRPr lang="en-US" b="0" i="0" dirty="0">
              <a:solidFill>
                <a:srgbClr val="D2D0CE"/>
              </a:solidFill>
              <a:effectLst/>
              <a:latin typeface="-apple-system"/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B542-6FD1-8456-748C-5D278DEF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801" y="802298"/>
            <a:ext cx="8972052" cy="2541431"/>
          </a:xfrm>
        </p:spPr>
        <p:txBody>
          <a:bodyPr/>
          <a:lstStyle/>
          <a:p>
            <a:r>
              <a:rPr lang="en-IN" dirty="0"/>
              <a:t>   clearing record</a:t>
            </a:r>
          </a:p>
        </p:txBody>
      </p:sp>
    </p:spTree>
    <p:extLst>
      <p:ext uri="{BB962C8B-B14F-4D97-AF65-F5344CB8AC3E}">
        <p14:creationId xmlns:p14="http://schemas.microsoft.com/office/powerpoint/2010/main" val="169174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180A-63A4-0B3B-7112-07103755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Delete clause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BE9A-6F73-19C4-7800-4C89C58A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RentAgreement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Tenant;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Landlord;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14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3CFA-2B4B-AF12-0477-DB228920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B31-BF86-03EA-F99A-D87D72B8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rentagreement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tenant;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landlord;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17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B542-6FD1-8456-748C-5D278DEF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0" y="887569"/>
            <a:ext cx="9479279" cy="2541431"/>
          </a:xfrm>
        </p:spPr>
        <p:txBody>
          <a:bodyPr/>
          <a:lstStyle/>
          <a:p>
            <a:r>
              <a:rPr lang="en-IN" dirty="0"/>
              <a:t>  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28187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B0E0-BF32-8627-DEB9-1140C53D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Procedure to add property by landlord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DE6DD-25F2-893C-49B8-2A16ED3A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DELIMITER //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AddProperty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p_Landlord_ID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p_Location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p_Property_Area_Sqft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p_BHK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p_Rent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p_Deposit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p_Furnished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672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44DC-C799-A30E-63F5-7D184CCE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284480"/>
            <a:ext cx="9937254" cy="5913120"/>
          </a:xfrm>
        </p:spPr>
        <p:txBody>
          <a:bodyPr>
            <a:normAutofit/>
          </a:bodyPr>
          <a:lstStyle/>
          <a:p>
            <a:r>
              <a:rPr lang="en-IN" dirty="0"/>
              <a:t>BEGIN					 VALUES (</a:t>
            </a:r>
          </a:p>
          <a:p>
            <a:r>
              <a:rPr lang="en-IN" dirty="0"/>
              <a:t>    INSERT INTO Property (			 </a:t>
            </a:r>
            <a:r>
              <a:rPr lang="en-IN" dirty="0" err="1"/>
              <a:t>p_Landlord_ID</a:t>
            </a:r>
            <a:r>
              <a:rPr lang="en-IN" dirty="0"/>
              <a:t>,</a:t>
            </a:r>
          </a:p>
          <a:p>
            <a:r>
              <a:rPr lang="en-IN" dirty="0"/>
              <a:t>        </a:t>
            </a:r>
            <a:r>
              <a:rPr lang="en-IN" dirty="0" err="1"/>
              <a:t>Landlord_ID</a:t>
            </a:r>
            <a:r>
              <a:rPr lang="en-IN" dirty="0"/>
              <a:t>,				 </a:t>
            </a:r>
            <a:r>
              <a:rPr lang="en-IN" dirty="0" err="1"/>
              <a:t>p_Location</a:t>
            </a:r>
            <a:r>
              <a:rPr lang="en-IN" dirty="0"/>
              <a:t>,</a:t>
            </a:r>
          </a:p>
          <a:p>
            <a:r>
              <a:rPr lang="en-IN" dirty="0"/>
              <a:t>        Location,				 </a:t>
            </a:r>
            <a:r>
              <a:rPr lang="en-IN" dirty="0" err="1"/>
              <a:t>p_Property_Area_Sqft</a:t>
            </a:r>
            <a:r>
              <a:rPr lang="en-IN" dirty="0"/>
              <a:t>,</a:t>
            </a:r>
          </a:p>
          <a:p>
            <a:r>
              <a:rPr lang="en-IN" dirty="0"/>
              <a:t>        </a:t>
            </a:r>
            <a:r>
              <a:rPr lang="en-IN" dirty="0" err="1"/>
              <a:t>Property_Area_Sqft</a:t>
            </a:r>
            <a:r>
              <a:rPr lang="en-IN" dirty="0"/>
              <a:t>,			 </a:t>
            </a:r>
            <a:r>
              <a:rPr lang="en-IN" dirty="0" err="1"/>
              <a:t>p_BHK</a:t>
            </a:r>
            <a:r>
              <a:rPr lang="en-IN" dirty="0"/>
              <a:t>,</a:t>
            </a:r>
          </a:p>
          <a:p>
            <a:r>
              <a:rPr lang="en-IN" dirty="0"/>
              <a:t>        BHK,					 </a:t>
            </a:r>
            <a:r>
              <a:rPr lang="en-IN" dirty="0" err="1"/>
              <a:t>p_Rent</a:t>
            </a:r>
            <a:r>
              <a:rPr lang="en-IN" dirty="0"/>
              <a:t>,</a:t>
            </a:r>
          </a:p>
          <a:p>
            <a:r>
              <a:rPr lang="en-IN" dirty="0"/>
              <a:t>        Rent,					 </a:t>
            </a:r>
            <a:r>
              <a:rPr lang="en-IN" dirty="0" err="1"/>
              <a:t>p_Deposit</a:t>
            </a:r>
            <a:r>
              <a:rPr lang="en-IN" dirty="0"/>
              <a:t>,</a:t>
            </a:r>
          </a:p>
          <a:p>
            <a:r>
              <a:rPr lang="en-IN" dirty="0"/>
              <a:t>        Deposit,				 </a:t>
            </a:r>
            <a:r>
              <a:rPr lang="en-IN" dirty="0" err="1"/>
              <a:t>p_Furnished</a:t>
            </a:r>
            <a:endParaRPr lang="en-IN" dirty="0"/>
          </a:p>
          <a:p>
            <a:r>
              <a:rPr lang="en-IN" dirty="0"/>
              <a:t>        Furnished				 );</a:t>
            </a:r>
          </a:p>
          <a:p>
            <a:r>
              <a:rPr lang="en-IN" dirty="0"/>
              <a:t>    )						END //</a:t>
            </a:r>
          </a:p>
          <a:p>
            <a:r>
              <a:rPr lang="en-IN" dirty="0"/>
              <a:t>   						DELIMITER ;</a:t>
            </a:r>
          </a:p>
        </p:txBody>
      </p:sp>
    </p:spTree>
    <p:extLst>
      <p:ext uri="{BB962C8B-B14F-4D97-AF65-F5344CB8AC3E}">
        <p14:creationId xmlns:p14="http://schemas.microsoft.com/office/powerpoint/2010/main" val="1593321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4757-B391-A0DA-8B68-211F10C1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 Procedure to add tenant details by tenant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C071-A21F-F17F-00F5-8C269CB0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70000" lnSpcReduction="20000"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DELIMITER //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AddTenant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in_mobile_number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in_email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in_aadhar_card_no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Tenant 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Mobile_Number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Email,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AadharCard_No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in_mobile_number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in_email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in_aadhar_card_no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DELIMITER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7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B542-6FD1-8456-748C-5D278DEF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1050129"/>
            <a:ext cx="11551920" cy="2541431"/>
          </a:xfrm>
        </p:spPr>
        <p:txBody>
          <a:bodyPr/>
          <a:lstStyle/>
          <a:p>
            <a:r>
              <a:rPr lang="en-IN" dirty="0"/>
              <a:t>       functions &amp; triggers</a:t>
            </a:r>
          </a:p>
        </p:txBody>
      </p:sp>
    </p:spTree>
    <p:extLst>
      <p:ext uri="{BB962C8B-B14F-4D97-AF65-F5344CB8AC3E}">
        <p14:creationId xmlns:p14="http://schemas.microsoft.com/office/powerpoint/2010/main" val="141011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1A28-2ED3-913B-1790-90291669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Function to get property COUNT by tenant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B588E-E052-12C3-6246-82A7BE105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404806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DELIMITER //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GetPropertyCount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DETERMINISTIC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propertyCount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49614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5D16-ABF8-1DCC-8D26-337A93D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function to get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effectLst/>
                <a:latin typeface="Consolas" panose="020B0609020204030204" pitchFamily="49" charset="0"/>
              </a:rPr>
              <a:t> Total Rent of Landlord by landlord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3BAB-B7CF-69B1-373B-739313C8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699446"/>
          </a:xfrm>
        </p:spPr>
        <p:txBody>
          <a:bodyPr>
            <a:normAutofit fontScale="70000" lnSpcReduction="20000"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DELIMITER //                                 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p.Landlord_ID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LandlordID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GetTotalRentByLandlord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LandlordID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TotalRent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                    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READS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                            DELIMITER ;</a:t>
            </a:r>
          </a:p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                        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GetTotalRentByLandlord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TotalRent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ra.Rent_Amount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TotalRent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rentagreement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 p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ra.Property_ID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p.Property_ID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74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3254-A94F-A5B5-8F89-87E05F67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-apple-system"/>
              </a:rPr>
              <a:t>Entities and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0482-38FA-9756-38D8-EAF4DB77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076692"/>
            <a:ext cx="10627360" cy="3592588"/>
          </a:xfrm>
        </p:spPr>
        <p:txBody>
          <a:bodyPr>
            <a:normAutofit fontScale="85000" lnSpcReduction="10000"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Department</a:t>
            </a:r>
          </a:p>
          <a:p>
            <a:r>
              <a:rPr lang="en-IN" dirty="0">
                <a:latin typeface="Consolas" panose="020B0609020204030204" pitchFamily="49" charset="0"/>
              </a:rPr>
              <a:t>attributes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 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Employee(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Id, Mobile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Number, name, AadharCard, Salary, Department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Landlord(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Landlord ID, Name, Mobile Number, Email , AadharCard No)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Tenant(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Tenant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ID, Name, Mobile Number, Email , AadharCard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Property(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Landlord_ID,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Location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Property_Area_Sqft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,BHK ,Rent ,Deposit , Furnished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Rent Agreement(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RentAgreement_ID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Property_ID,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Tenant_ID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MonthsOfLease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Rent_Amount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642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ED6A-5346-FBD2-ED19-AD81FBF9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3EB5-B561-0431-E1C6-B7C20417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13366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DELIMITER //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update_rent_agreement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EACH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RentAgreement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Rent_Amount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NEW.Rent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NEW.Property_ID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78696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B542-6FD1-8456-748C-5D278DEF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0" y="887569"/>
            <a:ext cx="9479279" cy="2541431"/>
          </a:xfrm>
        </p:spPr>
        <p:txBody>
          <a:bodyPr/>
          <a:lstStyle/>
          <a:p>
            <a:r>
              <a:rPr lang="en-IN" dirty="0"/>
              <a:t>        thank you !</a:t>
            </a:r>
          </a:p>
        </p:txBody>
      </p:sp>
    </p:spTree>
    <p:extLst>
      <p:ext uri="{BB962C8B-B14F-4D97-AF65-F5344CB8AC3E}">
        <p14:creationId xmlns:p14="http://schemas.microsoft.com/office/powerpoint/2010/main" val="91051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B542-6FD1-8456-748C-5D278DEFE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801" y="802298"/>
            <a:ext cx="8972052" cy="2541431"/>
          </a:xfrm>
        </p:spPr>
        <p:txBody>
          <a:bodyPr/>
          <a:lstStyle/>
          <a:p>
            <a:r>
              <a:rPr lang="en-IN" dirty="0"/>
              <a:t>  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10406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635C-F296-7996-CD70-F1AB9B10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EC85-A754-DB2F-4030-825014CC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Department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5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B1A4-E19F-A8DC-71E4-6580690C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007F-DE49-8B09-E5A5-74AF458B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Mobile_Number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AadharCard_ID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Salary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Department(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Department_ID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85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3FFF-69FB-5E51-B3AA-BD5EBA15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landlord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51FF-56AF-F365-DC6C-5CDB7234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Landlord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Landlord_ID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Mobile_Number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Email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AadharCard_No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45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DA83-E768-6473-E4CD-6D486088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Tenant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51A7-C4AD-7073-39DC-7B21667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Tenant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Tenant_ID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Mobile_Number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Email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AadharCard_No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45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56CA-F7FB-464E-8377-2B44F95A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Property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AE58-730E-F0F8-888E-C39FE1C2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33686"/>
          </a:xfrm>
        </p:spPr>
        <p:txBody>
          <a:bodyPr>
            <a:normAutofit fontScale="850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Property_ID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Landlord_ID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Property_Area_Sqft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BHK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Rent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Deposit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Furnished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Landlord_ID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Landlord(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Landlord_ID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7943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126</TotalTime>
  <Words>2102</Words>
  <Application>Microsoft Office PowerPoint</Application>
  <PresentationFormat>Widescreen</PresentationFormat>
  <Paragraphs>240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-apple-system</vt:lpstr>
      <vt:lpstr>Arial</vt:lpstr>
      <vt:lpstr>Consolas</vt:lpstr>
      <vt:lpstr>Gill Sans MT</vt:lpstr>
      <vt:lpstr>Gallery</vt:lpstr>
      <vt:lpstr>Home rental system</vt:lpstr>
      <vt:lpstr>Introduction</vt:lpstr>
      <vt:lpstr>Entities and attributes</vt:lpstr>
      <vt:lpstr>   Table structure</vt:lpstr>
      <vt:lpstr>department</vt:lpstr>
      <vt:lpstr>employee</vt:lpstr>
      <vt:lpstr>landlord</vt:lpstr>
      <vt:lpstr>Tenant</vt:lpstr>
      <vt:lpstr>Property</vt:lpstr>
      <vt:lpstr>Rent Agreement</vt:lpstr>
      <vt:lpstr> populating records</vt:lpstr>
      <vt:lpstr>department</vt:lpstr>
      <vt:lpstr>employee</vt:lpstr>
      <vt:lpstr>Landlord</vt:lpstr>
      <vt:lpstr>Tenant</vt:lpstr>
      <vt:lpstr>Property</vt:lpstr>
      <vt:lpstr>RentAgreement</vt:lpstr>
      <vt:lpstr>   e.r.d.  diagram</vt:lpstr>
      <vt:lpstr>PowerPoint Presentation</vt:lpstr>
      <vt:lpstr>   clearing record</vt:lpstr>
      <vt:lpstr>Delete clause</vt:lpstr>
      <vt:lpstr>Drop tables</vt:lpstr>
      <vt:lpstr>   stored procedures</vt:lpstr>
      <vt:lpstr>Procedure to add property by landlord </vt:lpstr>
      <vt:lpstr>PowerPoint Presentation</vt:lpstr>
      <vt:lpstr> Procedure to add tenant details by tenant </vt:lpstr>
      <vt:lpstr>       functions &amp; triggers</vt:lpstr>
      <vt:lpstr>Function to get property COUNT by tenant </vt:lpstr>
      <vt:lpstr>function to get Get Total Rent of Landlord by landlord </vt:lpstr>
      <vt:lpstr>trigger</vt:lpstr>
      <vt:lpstr>        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rental system</dc:title>
  <dc:creator>Ramaksha Kulkarni</dc:creator>
  <cp:lastModifiedBy>Ramaksha Kulkarni</cp:lastModifiedBy>
  <cp:revision>1</cp:revision>
  <dcterms:created xsi:type="dcterms:W3CDTF">2023-11-29T13:41:49Z</dcterms:created>
  <dcterms:modified xsi:type="dcterms:W3CDTF">2023-11-29T19:00:06Z</dcterms:modified>
</cp:coreProperties>
</file>