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5"/>
  </p:sldMasterIdLst>
  <p:notesMasterIdLst>
    <p:notesMasterId r:id="rId16"/>
  </p:notesMasterIdLst>
  <p:handoutMasterIdLst>
    <p:handoutMasterId r:id="rId17"/>
  </p:handoutMasterIdLst>
  <p:sldIdLst>
    <p:sldId id="349" r:id="rId6"/>
    <p:sldId id="351" r:id="rId7"/>
    <p:sldId id="376" r:id="rId8"/>
    <p:sldId id="426" r:id="rId9"/>
    <p:sldId id="436" r:id="rId10"/>
    <p:sldId id="432" r:id="rId11"/>
    <p:sldId id="434" r:id="rId12"/>
    <p:sldId id="435" r:id="rId13"/>
    <p:sldId id="433" r:id="rId14"/>
    <p:sldId id="43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947B6-115C-48E6-4EC1-5402DA6F7B5C}" v="5" dt="2022-12-14T02:56:50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2810" autoAdjust="0"/>
  </p:normalViewPr>
  <p:slideViewPr>
    <p:cSldViewPr snapToGrid="0">
      <p:cViewPr varScale="1">
        <p:scale>
          <a:sx n="73" d="100"/>
          <a:sy n="73" d="100"/>
        </p:scale>
        <p:origin x="162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SEBASTIAN EDBERT" userId="S::ivan.edbert@binus.ac.id::c68b1978-ff09-4a4d-a9a9-e6791a35da12" providerId="AD" clId="Web-{37E947B6-115C-48E6-4EC1-5402DA6F7B5C}"/>
    <pc:docChg chg="modSld">
      <pc:chgData name="IVAN SEBASTIAN EDBERT" userId="S::ivan.edbert@binus.ac.id::c68b1978-ff09-4a4d-a9a9-e6791a35da12" providerId="AD" clId="Web-{37E947B6-115C-48E6-4EC1-5402DA6F7B5C}" dt="2022-12-14T02:56:50.032" v="4" actId="20577"/>
      <pc:docMkLst>
        <pc:docMk/>
      </pc:docMkLst>
      <pc:sldChg chg="modSp">
        <pc:chgData name="IVAN SEBASTIAN EDBERT" userId="S::ivan.edbert@binus.ac.id::c68b1978-ff09-4a4d-a9a9-e6791a35da12" providerId="AD" clId="Web-{37E947B6-115C-48E6-4EC1-5402DA6F7B5C}" dt="2022-12-14T02:56:50.032" v="4" actId="20577"/>
        <pc:sldMkLst>
          <pc:docMk/>
          <pc:sldMk cId="1582696749" sldId="363"/>
        </pc:sldMkLst>
        <pc:spChg chg="mod">
          <ac:chgData name="IVAN SEBASTIAN EDBERT" userId="S::ivan.edbert@binus.ac.id::c68b1978-ff09-4a4d-a9a9-e6791a35da12" providerId="AD" clId="Web-{37E947B6-115C-48E6-4EC1-5402DA6F7B5C}" dt="2022-12-14T02:56:50.032" v="4" actId="20577"/>
          <ac:spMkLst>
            <pc:docMk/>
            <pc:sldMk cId="1582696749" sldId="363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93CB13A9-B817-47BC-BF28-44F1DAC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79AA5398-C5FC-44A4-BE40-14B7E609E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AA5398-C5FC-44A4-BE40-14B7E609EB1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0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AA5398-C5FC-44A4-BE40-14B7E609EB1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5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AA5398-C5FC-44A4-BE40-14B7E609EB1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0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AA5398-C5FC-44A4-BE40-14B7E609EB1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AA5398-C5FC-44A4-BE40-14B7E609EB1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F735FE1A-7713-4D53-A503-60ED0D938C40}" type="datetime1">
              <a:rPr lang="en-US" smtClean="0"/>
              <a:pPr>
                <a:defRPr/>
              </a:pPr>
              <a:t>4/16/2023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25C547B-6502-4305-AB1D-DC75BD8B95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4/16/2023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BD76F-6914-4CF6-838D-B2233DFD55E0}" type="datetime1">
              <a:rPr lang="en-US" smtClean="0"/>
              <a:pPr>
                <a:defRPr/>
              </a:pPr>
              <a:t>4/16/2023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7CA0D-3B9F-49E7-A5DF-A0D1B5CF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ADC5C-0CF0-404E-8B17-3EEF8544AE5E}" type="datetime1">
              <a:rPr lang="en-US" smtClean="0"/>
              <a:pPr>
                <a:defRPr/>
              </a:pPr>
              <a:t>4/16/2023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7363-A6AD-4D3A-9425-B1C190F20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90CFA-7BC8-4A8E-B035-833E05FB01B5}" type="datetime1">
              <a:rPr lang="en-US" smtClean="0"/>
              <a:pPr>
                <a:defRPr/>
              </a:pPr>
              <a:t>4/16/2023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F5638-D2E2-455B-9264-79AA7A6A3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359-9F48-42EF-A355-26F25AC9163B}" type="datetime1">
              <a:rPr lang="en-US"/>
              <a:pPr>
                <a:defRPr/>
              </a:pPr>
              <a:t>4/16/2023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5EB7E-3145-403B-B703-330A724EC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16/04/2023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601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16/04/2023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94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4/16/2023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100" r:id="rId7"/>
    <p:sldLayoutId id="2147484101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Speech Recognition using Convolutional Neural Network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09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52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  <a:tab pos="2290763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: COMP6822001 – 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317945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74070E-1FE6-9B43-8424-FFD3C9D1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Speech Recognition – LK22-2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8F4E09-6003-874B-ABBC-31157F74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671ABD-A524-AE4C-AE41-CD924398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Speech Recognition using Convolutional Neural Network (CNN)</a:t>
            </a:r>
          </a:p>
        </p:txBody>
      </p:sp>
    </p:spTree>
    <p:extLst>
      <p:ext uri="{BB962C8B-B14F-4D97-AF65-F5344CB8AC3E}">
        <p14:creationId xmlns:p14="http://schemas.microsoft.com/office/powerpoint/2010/main" val="63254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Convolutional Neural Network (CNN)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Speech Recognition using Convolutional Neural Network (CNN)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1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74070E-1FE6-9B43-8424-FFD3C9D1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Speech Recognition – LK22-2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8F4E09-6003-874B-ABBC-31157F74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671ABD-A524-AE4C-AE41-CD924398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Convolutional Neural Network (CNN)</a:t>
            </a:r>
          </a:p>
        </p:txBody>
      </p:sp>
    </p:spTree>
    <p:extLst>
      <p:ext uri="{BB962C8B-B14F-4D97-AF65-F5344CB8AC3E}">
        <p14:creationId xmlns:p14="http://schemas.microsoft.com/office/powerpoint/2010/main" val="48240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1E48-F0D5-922C-48DE-DE5AE3D9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E410-4E91-5675-9420-F8CBACB6F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Convolutional Neural Network (CNN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ConvNet</a:t>
            </a:r>
            <a:r>
              <a:rPr lang="en-US" b="1" dirty="0"/>
              <a:t>)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model deep learning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visual.</a:t>
            </a:r>
          </a:p>
          <a:p>
            <a:r>
              <a:rPr lang="en-US" b="1" dirty="0"/>
              <a:t>Convolutional Neural Network (CNN)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neural network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data </a:t>
            </a:r>
            <a:r>
              <a:rPr lang="en-US" i="1" dirty="0"/>
              <a:t>image</a:t>
            </a:r>
            <a:r>
              <a:rPr lang="en-US" dirty="0"/>
              <a:t>. </a:t>
            </a:r>
          </a:p>
          <a:p>
            <a:r>
              <a:rPr lang="en-US" dirty="0"/>
              <a:t>CNN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dan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i="1" dirty="0"/>
              <a:t>object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image</a:t>
            </a:r>
            <a:r>
              <a:rPr lang="en-US" dirty="0"/>
              <a:t>.</a:t>
            </a:r>
          </a:p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CNN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b="1" i="1" dirty="0"/>
              <a:t>Feature Extraction Layer </a:t>
            </a:r>
            <a:r>
              <a:rPr lang="en-US" dirty="0"/>
              <a:t>dan </a:t>
            </a:r>
            <a:r>
              <a:rPr lang="en-US" b="1" i="1" dirty="0"/>
              <a:t>Fully Connected Layer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03974-BF01-BD2E-EEDA-F3D41069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26DF3-2839-B924-CD91-2618DC91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5EB7E-3145-403B-B703-330A724ECA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2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D6B3AE92-AC8B-C3D3-B600-E034848D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</p:spPr>
        <p:txBody>
          <a:bodyPr/>
          <a:lstStyle/>
          <a:p>
            <a:r>
              <a:rPr lang="en-US" dirty="0"/>
              <a:t>CNN Model Architecture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8A7960-125E-86E8-29E9-236CFB8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672" y="3188960"/>
            <a:ext cx="7067128" cy="238515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5" name="Footer Placeholder 3">
            <a:extLst>
              <a:ext uri="{FF2B5EF4-FFF2-40B4-BE49-F238E27FC236}">
                <a16:creationId xmlns:a16="http://schemas.microsoft.com/office/drawing/2014/main" id="{111D25DE-9EDF-24C1-82D5-201ADD4F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4695-7D5F-C628-A8FD-3025E231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92F5638-D2E2-455B-9264-79AA7A6A399A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8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1E48-F0D5-922C-48DE-DE5AE3D9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CNN Model Architecture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ABE59AD-5FEC-284D-21F6-0B6D47C6B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672" y="2720763"/>
            <a:ext cx="7067128" cy="33215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19C2A780-C0B0-E177-1A29-D13354E5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26DF3-2839-B924-CD91-2618DC91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5B5EB7E-3145-403B-B703-330A724ECA2A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6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1E48-F0D5-922C-48DE-DE5AE3D9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Component of 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E410-4E91-5675-9420-F8CBACB6F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Convolutional Layers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konvolusi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komponen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utama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CNN.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terdiri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filter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kernel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diaplikasikan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pada input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gambar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konvolusi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Filter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menggeser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seluruh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gambar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menghasilkan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fitur-fitur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berbeda-beda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Hasil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konvolusi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filter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dijadikan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input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selanjutnya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Pooling Layers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pooling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mengurangi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dimensi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dihasilkan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konvolusi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pooling,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max-pooling dan average-pooling,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mengambil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maksimum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rata-rata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wilayah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dihasilkan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konvolusi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Activation Function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aktivasi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memperkenalkan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non-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linearitas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jaringan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fungsi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aktivasi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umum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pada CNN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(Rectified Linear Unit), tanh, dan sigmoid.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03974-BF01-BD2E-EEDA-F3D41069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26DF3-2839-B924-CD91-2618DC91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5EB7E-3145-403B-B703-330A724ECA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1E48-F0D5-922C-48DE-DE5AE3D9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Component of 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E410-4E91-5675-9420-F8CBACB6F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2636912"/>
            <a:ext cx="7067128" cy="3658785"/>
          </a:xfrm>
        </p:spPr>
        <p:txBody>
          <a:bodyPr>
            <a:normAutofit fontScale="92500"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Fully-Connected Layers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fully-connected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menghubungkan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sebelumnya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label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kelas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diprediksi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mempelajari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fitur-fitur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dihasilkan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sebelumnya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label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kelas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Dropout Layers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dropout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mencegah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overfitting pada model.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acak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menghilangkan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unit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jaringan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iterasi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pelatihan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mendorong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jaringan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generalis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mengurangi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kecenderungan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overfitting.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03974-BF01-BD2E-EEDA-F3D41069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26DF3-2839-B924-CD91-2618DC91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5EB7E-3145-403B-B703-330A724ECA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6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1E48-F0D5-922C-48DE-DE5AE3D9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Component of 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E410-4E91-5675-9420-F8CBACB6F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2636912"/>
            <a:ext cx="7067128" cy="3658785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Batch Normalization Layers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normalisasi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batch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meningkatkan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kecepatan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stabilitas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pelatihan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jaringan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mengatur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ulang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input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rata-rata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varians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Skip Connections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Skip connections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shortcut connections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menghubungkan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input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lain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jauh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Hal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membantu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mengatasi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masalah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hilang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jaringan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sangat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03974-BF01-BD2E-EEDA-F3D41069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26DF3-2839-B924-CD91-2618DC91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5EB7E-3145-403B-B703-330A724ECA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96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b4f0d59-5819-4417-be70-a8c45c6ce026">V2XQH5KC33RV-1437564947-85298</_dlc_DocId>
    <_dlc_DocIdUrl xmlns="fb4f0d59-5819-4417-be70-a8c45c6ce026">
      <Url>https://binusianorg.sharepoint.com/sites/arc-digitalcontent/_layouts/15/DocIdRedir.aspx?ID=V2XQH5KC33RV-1437564947-85298</Url>
      <Description>V2XQH5KC33RV-1437564947-85298</Description>
    </_dlc_DocIdUrl>
    <IconOverlay xmlns="http://schemas.microsoft.com/sharepoint/v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6FD4B54A33CF418F8FA9E843381D80" ma:contentTypeVersion="13" ma:contentTypeDescription="Create a new document." ma:contentTypeScope="" ma:versionID="fa9e9a575d70e3b18f4f6ce48a9efa8c">
  <xsd:schema xmlns:xsd="http://www.w3.org/2001/XMLSchema" xmlns:xs="http://www.w3.org/2001/XMLSchema" xmlns:p="http://schemas.microsoft.com/office/2006/metadata/properties" xmlns:ns2="fb4f0d59-5819-4417-be70-a8c45c6ce026" xmlns:ns3="e27f33ce-cc95-4e76-aedc-ff0ac55721f8" xmlns:ns4="http://schemas.microsoft.com/sharepoint/v4" targetNamespace="http://schemas.microsoft.com/office/2006/metadata/properties" ma:root="true" ma:fieldsID="ed238ff5fbea7e4053a13bc981d1009f" ns2:_="" ns3:_="" ns4:_="">
    <xsd:import namespace="fb4f0d59-5819-4417-be70-a8c45c6ce026"/>
    <xsd:import namespace="e27f33ce-cc95-4e76-aedc-ff0ac55721f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2:SharedWithUsers" minOccurs="0"/>
                <xsd:element ref="ns2:SharedWithDetail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IconOverla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f0d59-5819-4417-be70-a8c45c6ce02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f33ce-cc95-4e76-aedc-ff0ac55721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E1968D-5281-4CCA-A060-B6D03A4CD3E2}">
  <ds:schemaRefs>
    <ds:schemaRef ds:uri="fb4f0d59-5819-4417-be70-a8c45c6ce026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B4E737F9-74CE-40D5-99DE-2FB7B0F6AF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4f0d59-5819-4417-be70-a8c45c6ce026"/>
    <ds:schemaRef ds:uri="e27f33ce-cc95-4e76-aedc-ff0ac55721f8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F3C613-3B7B-4A64-88B3-662D801AA97B}">
  <ds:schemaRefs>
    <ds:schemaRef ds:uri="http://schemas.microsoft.com/sharepoint/events"/>
    <ds:schemaRef ds:uri="http://www.w3.org/2000/xmlns/"/>
  </ds:schemaRefs>
</ds:datastoreItem>
</file>

<file path=customXml/itemProps4.xml><?xml version="1.0" encoding="utf-8"?>
<ds:datastoreItem xmlns:ds="http://schemas.openxmlformats.org/officeDocument/2006/customXml" ds:itemID="{56169602-7436-458C-8C35-910273AD6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438</TotalTime>
  <Words>464</Words>
  <Application>Microsoft Office PowerPoint</Application>
  <PresentationFormat>On-screen Show (4:3)</PresentationFormat>
  <Paragraphs>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Tahoma</vt:lpstr>
      <vt:lpstr>Times New Roman</vt:lpstr>
      <vt:lpstr>Wingdings</vt:lpstr>
      <vt:lpstr>TemplateBM</vt:lpstr>
      <vt:lpstr>Speech Recognition using Convolutional Neural Network  Session 09</vt:lpstr>
      <vt:lpstr>Outline</vt:lpstr>
      <vt:lpstr>Introduction to Convolutional Neural Network (CNN)</vt:lpstr>
      <vt:lpstr>Convolutional Neural Network (CNN)</vt:lpstr>
      <vt:lpstr>CNN Model Architecture</vt:lpstr>
      <vt:lpstr>CNN Model Architecture</vt:lpstr>
      <vt:lpstr>Architecture Component of Convolutional Neural Network (CNN)</vt:lpstr>
      <vt:lpstr>Architecture Component of Convolutional Neural Network (CNN)</vt:lpstr>
      <vt:lpstr>Architecture Component of Convolutional Neural Network (CNN)</vt:lpstr>
      <vt:lpstr>Speech Recognition using Convolutional Neural Network (CNN)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</dc:title>
  <dc:creator>rwongso@binus.edu</dc:creator>
  <cp:lastModifiedBy>Marvin Luckianto</cp:lastModifiedBy>
  <cp:revision>40</cp:revision>
  <dcterms:created xsi:type="dcterms:W3CDTF">2009-07-15T08:07:45Z</dcterms:created>
  <dcterms:modified xsi:type="dcterms:W3CDTF">2023-04-16T15:20:16Z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0x010100136FD4B54A33CF418F8FA9E843381D80</vt:lpwstr>
  </property>
  <property fmtid="{D5CDD505-2E9C-101B-9397-08002B2CF9AE}" pid="3" name="_dlc_DocIdItemGuid">
    <vt:lpwstr>cd6ef0d9-c7c7-4ea5-98a0-e17abae3b96f</vt:lpwstr>
  </property>
</Properties>
</file>