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1"/>
  </p:notesMasterIdLst>
  <p:handoutMasterIdLst>
    <p:handoutMasterId r:id="rId12"/>
  </p:handoutMasterIdLst>
  <p:sldIdLst>
    <p:sldId id="264" r:id="rId2"/>
    <p:sldId id="273" r:id="rId3"/>
    <p:sldId id="270" r:id="rId4"/>
    <p:sldId id="271" r:id="rId5"/>
    <p:sldId id="274" r:id="rId6"/>
    <p:sldId id="276" r:id="rId7"/>
    <p:sldId id="275" r:id="rId8"/>
    <p:sldId id="265" r:id="rId9"/>
    <p:sldId id="260" r:id="rId10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3EC29-8EAE-4603-AE24-563A7A8B3BD3}" v="19" dt="2025-03-11T03:34:12.537"/>
  </p1510:revLst>
</p1510:revInfo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4660" autoAdjust="0"/>
  </p:normalViewPr>
  <p:slideViewPr>
    <p:cSldViewPr showGuides="1">
      <p:cViewPr varScale="1">
        <p:scale>
          <a:sx n="88" d="100"/>
          <a:sy n="88" d="100"/>
        </p:scale>
        <p:origin x="975" y="4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琨貿 林" userId="d7227010f41ca074" providerId="LiveId" clId="{0B23EC29-8EAE-4603-AE24-563A7A8B3BD3}"/>
    <pc:docChg chg="undo custSel addSld modSld">
      <pc:chgData name="琨貿 林" userId="d7227010f41ca074" providerId="LiveId" clId="{0B23EC29-8EAE-4603-AE24-563A7A8B3BD3}" dt="2025-03-11T03:35:44.472" v="784" actId="20577"/>
      <pc:docMkLst>
        <pc:docMk/>
      </pc:docMkLst>
      <pc:sldChg chg="modSp mod">
        <pc:chgData name="琨貿 林" userId="d7227010f41ca074" providerId="LiveId" clId="{0B23EC29-8EAE-4603-AE24-563A7A8B3BD3}" dt="2025-03-11T03:35:44.472" v="784" actId="20577"/>
        <pc:sldMkLst>
          <pc:docMk/>
          <pc:sldMk cId="2586117660" sldId="264"/>
        </pc:sldMkLst>
        <pc:spChg chg="mod">
          <ac:chgData name="琨貿 林" userId="d7227010f41ca074" providerId="LiveId" clId="{0B23EC29-8EAE-4603-AE24-563A7A8B3BD3}" dt="2025-03-11T03:35:44.472" v="784" actId="20577"/>
          <ac:spMkLst>
            <pc:docMk/>
            <pc:sldMk cId="2586117660" sldId="264"/>
            <ac:spMk id="2" creationId="{00000000-0000-0000-0000-000000000000}"/>
          </ac:spMkLst>
        </pc:spChg>
      </pc:sldChg>
      <pc:sldChg chg="addSp delSp modSp mod">
        <pc:chgData name="琨貿 林" userId="d7227010f41ca074" providerId="LiveId" clId="{0B23EC29-8EAE-4603-AE24-563A7A8B3BD3}" dt="2025-03-11T03:35:19.145" v="743" actId="14100"/>
        <pc:sldMkLst>
          <pc:docMk/>
          <pc:sldMk cId="2801340232" sldId="274"/>
        </pc:sldMkLst>
        <pc:spChg chg="mod">
          <ac:chgData name="琨貿 林" userId="d7227010f41ca074" providerId="LiveId" clId="{0B23EC29-8EAE-4603-AE24-563A7A8B3BD3}" dt="2025-03-11T02:43:28.496" v="32" actId="20577"/>
          <ac:spMkLst>
            <pc:docMk/>
            <pc:sldMk cId="2801340232" sldId="274"/>
            <ac:spMk id="3" creationId="{E2F12E2F-52EE-CA77-FB53-4EFC2E0F43C3}"/>
          </ac:spMkLst>
        </pc:spChg>
        <pc:spChg chg="del mod">
          <ac:chgData name="琨貿 林" userId="d7227010f41ca074" providerId="LiveId" clId="{0B23EC29-8EAE-4603-AE24-563A7A8B3BD3}" dt="2025-03-11T02:48:24.603" v="79" actId="478"/>
          <ac:spMkLst>
            <pc:docMk/>
            <pc:sldMk cId="2801340232" sldId="274"/>
            <ac:spMk id="6" creationId="{9080CAA6-5B4D-F32A-847F-6EFB006B3FA3}"/>
          </ac:spMkLst>
        </pc:spChg>
        <pc:spChg chg="add del mod">
          <ac:chgData name="琨貿 林" userId="d7227010f41ca074" providerId="LiveId" clId="{0B23EC29-8EAE-4603-AE24-563A7A8B3BD3}" dt="2025-03-11T02:48:37.062" v="83" actId="478"/>
          <ac:spMkLst>
            <pc:docMk/>
            <pc:sldMk cId="2801340232" sldId="274"/>
            <ac:spMk id="7" creationId="{179D36B8-CBDC-9B61-00A3-065F2508D8C0}"/>
          </ac:spMkLst>
        </pc:spChg>
        <pc:spChg chg="add mod">
          <ac:chgData name="琨貿 林" userId="d7227010f41ca074" providerId="LiveId" clId="{0B23EC29-8EAE-4603-AE24-563A7A8B3BD3}" dt="2025-03-11T02:50:18.742" v="216" actId="1076"/>
          <ac:spMkLst>
            <pc:docMk/>
            <pc:sldMk cId="2801340232" sldId="274"/>
            <ac:spMk id="8" creationId="{D03E1461-3D0A-A823-58B0-B480C6083F68}"/>
          </ac:spMkLst>
        </pc:spChg>
        <pc:spChg chg="add mod">
          <ac:chgData name="琨貿 林" userId="d7227010f41ca074" providerId="LiveId" clId="{0B23EC29-8EAE-4603-AE24-563A7A8B3BD3}" dt="2025-03-11T02:54:26.038" v="306" actId="1076"/>
          <ac:spMkLst>
            <pc:docMk/>
            <pc:sldMk cId="2801340232" sldId="274"/>
            <ac:spMk id="9" creationId="{8CB4DB86-0C51-251D-185A-CC5A0575BC4F}"/>
          </ac:spMkLst>
        </pc:spChg>
        <pc:spChg chg="add mod">
          <ac:chgData name="琨貿 林" userId="d7227010f41ca074" providerId="LiveId" clId="{0B23EC29-8EAE-4603-AE24-563A7A8B3BD3}" dt="2025-03-11T02:57:22.159" v="389" actId="1076"/>
          <ac:spMkLst>
            <pc:docMk/>
            <pc:sldMk cId="2801340232" sldId="274"/>
            <ac:spMk id="17" creationId="{0984D58C-FC4A-DB96-F1CA-E4EF6FA9F350}"/>
          </ac:spMkLst>
        </pc:spChg>
        <pc:spChg chg="add mod">
          <ac:chgData name="琨貿 林" userId="d7227010f41ca074" providerId="LiveId" clId="{0B23EC29-8EAE-4603-AE24-563A7A8B3BD3}" dt="2025-03-11T02:54:35.497" v="308"/>
          <ac:spMkLst>
            <pc:docMk/>
            <pc:sldMk cId="2801340232" sldId="274"/>
            <ac:spMk id="24" creationId="{F975B3FA-0400-9046-F093-B57CA18F778A}"/>
          </ac:spMkLst>
        </pc:spChg>
        <pc:spChg chg="add mod">
          <ac:chgData name="琨貿 林" userId="d7227010f41ca074" providerId="LiveId" clId="{0B23EC29-8EAE-4603-AE24-563A7A8B3BD3}" dt="2025-03-11T02:58:19.275" v="405" actId="1076"/>
          <ac:spMkLst>
            <pc:docMk/>
            <pc:sldMk cId="2801340232" sldId="274"/>
            <ac:spMk id="26" creationId="{0025A853-FE5F-8A54-3FA3-8FD7872F44E8}"/>
          </ac:spMkLst>
        </pc:spChg>
        <pc:spChg chg="add mod">
          <ac:chgData name="琨貿 林" userId="d7227010f41ca074" providerId="LiveId" clId="{0B23EC29-8EAE-4603-AE24-563A7A8B3BD3}" dt="2025-03-11T02:56:54.583" v="380" actId="14100"/>
          <ac:spMkLst>
            <pc:docMk/>
            <pc:sldMk cId="2801340232" sldId="274"/>
            <ac:spMk id="34" creationId="{2EA9AA88-75F2-C67D-1C15-7749CF7CEE38}"/>
          </ac:spMkLst>
        </pc:spChg>
        <pc:spChg chg="add mod">
          <ac:chgData name="琨貿 林" userId="d7227010f41ca074" providerId="LiveId" clId="{0B23EC29-8EAE-4603-AE24-563A7A8B3BD3}" dt="2025-03-11T03:34:11.536" v="727" actId="1076"/>
          <ac:spMkLst>
            <pc:docMk/>
            <pc:sldMk cId="2801340232" sldId="274"/>
            <ac:spMk id="35" creationId="{65B4321A-ECC9-DF4A-E93D-0D87A1B04747}"/>
          </ac:spMkLst>
        </pc:spChg>
        <pc:spChg chg="add mod">
          <ac:chgData name="琨貿 林" userId="d7227010f41ca074" providerId="LiveId" clId="{0B23EC29-8EAE-4603-AE24-563A7A8B3BD3}" dt="2025-03-11T02:57:47.836" v="398" actId="14100"/>
          <ac:spMkLst>
            <pc:docMk/>
            <pc:sldMk cId="2801340232" sldId="274"/>
            <ac:spMk id="36" creationId="{FB3FC305-7C2C-5D42-60B3-0E7AC9B38728}"/>
          </ac:spMkLst>
        </pc:spChg>
        <pc:spChg chg="add mod">
          <ac:chgData name="琨貿 林" userId="d7227010f41ca074" providerId="LiveId" clId="{0B23EC29-8EAE-4603-AE24-563A7A8B3BD3}" dt="2025-03-11T02:58:09.402" v="403" actId="1076"/>
          <ac:spMkLst>
            <pc:docMk/>
            <pc:sldMk cId="2801340232" sldId="274"/>
            <ac:spMk id="37" creationId="{A77868EA-6CAE-E0A1-197B-213B239B57B5}"/>
          </ac:spMkLst>
        </pc:spChg>
        <pc:spChg chg="add mod">
          <ac:chgData name="琨貿 林" userId="d7227010f41ca074" providerId="LiveId" clId="{0B23EC29-8EAE-4603-AE24-563A7A8B3BD3}" dt="2025-03-11T03:35:14.455" v="741" actId="1076"/>
          <ac:spMkLst>
            <pc:docMk/>
            <pc:sldMk cId="2801340232" sldId="274"/>
            <ac:spMk id="38" creationId="{67EC7EE1-619A-9D0E-139E-15CED90989F2}"/>
          </ac:spMkLst>
        </pc:spChg>
        <pc:spChg chg="add mod">
          <ac:chgData name="琨貿 林" userId="d7227010f41ca074" providerId="LiveId" clId="{0B23EC29-8EAE-4603-AE24-563A7A8B3BD3}" dt="2025-03-11T03:35:19.145" v="743" actId="14100"/>
          <ac:spMkLst>
            <pc:docMk/>
            <pc:sldMk cId="2801340232" sldId="274"/>
            <ac:spMk id="39" creationId="{7707C5F6-5C3B-102B-40FD-EEB2AD7A80B0}"/>
          </ac:spMkLst>
        </pc:spChg>
        <pc:picChg chg="add del mod ord">
          <ac:chgData name="琨貿 林" userId="d7227010f41ca074" providerId="LiveId" clId="{0B23EC29-8EAE-4603-AE24-563A7A8B3BD3}" dt="2025-03-11T03:34:54.288" v="739" actId="1076"/>
          <ac:picMkLst>
            <pc:docMk/>
            <pc:sldMk cId="2801340232" sldId="274"/>
            <ac:picMk id="4" creationId="{23059FEC-4B12-AFF5-67BF-440609618A04}"/>
          </ac:picMkLst>
        </pc:picChg>
        <pc:picChg chg="add mod">
          <ac:chgData name="琨貿 林" userId="d7227010f41ca074" providerId="LiveId" clId="{0B23EC29-8EAE-4603-AE24-563A7A8B3BD3}" dt="2025-03-11T02:54:30.544" v="307" actId="1076"/>
          <ac:picMkLst>
            <pc:docMk/>
            <pc:sldMk cId="2801340232" sldId="274"/>
            <ac:picMk id="23" creationId="{D86B11CE-222B-CD20-0FFD-701B03554109}"/>
          </ac:picMkLst>
        </pc:picChg>
        <pc:cxnChg chg="add del mod">
          <ac:chgData name="琨貿 林" userId="d7227010f41ca074" providerId="LiveId" clId="{0B23EC29-8EAE-4603-AE24-563A7A8B3BD3}" dt="2025-03-11T02:56:30.429" v="376" actId="478"/>
          <ac:cxnSpMkLst>
            <pc:docMk/>
            <pc:sldMk cId="2801340232" sldId="274"/>
            <ac:cxnSpMk id="11" creationId="{A77E6BA0-4B24-9844-A2FD-730E3351FDE4}"/>
          </ac:cxnSpMkLst>
        </pc:cxnChg>
        <pc:cxnChg chg="add del mod">
          <ac:chgData name="琨貿 林" userId="d7227010f41ca074" providerId="LiveId" clId="{0B23EC29-8EAE-4603-AE24-563A7A8B3BD3}" dt="2025-03-11T02:56:57.057" v="381" actId="478"/>
          <ac:cxnSpMkLst>
            <pc:docMk/>
            <pc:sldMk cId="2801340232" sldId="274"/>
            <ac:cxnSpMk id="18" creationId="{D18EFCBF-E694-1062-E762-38A454470F30}"/>
          </ac:cxnSpMkLst>
        </pc:cxnChg>
        <pc:cxnChg chg="add mod">
          <ac:chgData name="琨貿 林" userId="d7227010f41ca074" providerId="LiveId" clId="{0B23EC29-8EAE-4603-AE24-563A7A8B3BD3}" dt="2025-03-11T02:54:35.497" v="308"/>
          <ac:cxnSpMkLst>
            <pc:docMk/>
            <pc:sldMk cId="2801340232" sldId="274"/>
            <ac:cxnSpMk id="25" creationId="{79204165-361E-B657-ACFF-9193D8DF099F}"/>
          </ac:cxnSpMkLst>
        </pc:cxnChg>
        <pc:cxnChg chg="add del mod">
          <ac:chgData name="琨貿 林" userId="d7227010f41ca074" providerId="LiveId" clId="{0B23EC29-8EAE-4603-AE24-563A7A8B3BD3}" dt="2025-03-11T02:58:02.070" v="402" actId="478"/>
          <ac:cxnSpMkLst>
            <pc:docMk/>
            <pc:sldMk cId="2801340232" sldId="274"/>
            <ac:cxnSpMk id="27" creationId="{677FB7A6-3C5E-D0A5-70D6-5914BB3DF9B8}"/>
          </ac:cxnSpMkLst>
        </pc:cxnChg>
        <pc:cxnChg chg="add del mod">
          <ac:chgData name="琨貿 林" userId="d7227010f41ca074" providerId="LiveId" clId="{0B23EC29-8EAE-4603-AE24-563A7A8B3BD3}" dt="2025-03-11T02:57:42.290" v="396" actId="478"/>
          <ac:cxnSpMkLst>
            <pc:docMk/>
            <pc:sldMk cId="2801340232" sldId="274"/>
            <ac:cxnSpMk id="31" creationId="{35045168-F570-F95F-4A15-B1B3F63CE6CB}"/>
          </ac:cxnSpMkLst>
        </pc:cxnChg>
      </pc:sldChg>
      <pc:sldChg chg="addSp delSp modSp add mod">
        <pc:chgData name="琨貿 林" userId="d7227010f41ca074" providerId="LiveId" clId="{0B23EC29-8EAE-4603-AE24-563A7A8B3BD3}" dt="2025-03-11T03:33:07.231" v="696" actId="1076"/>
        <pc:sldMkLst>
          <pc:docMk/>
          <pc:sldMk cId="2833586681" sldId="276"/>
        </pc:sldMkLst>
        <pc:spChg chg="mod">
          <ac:chgData name="琨貿 林" userId="d7227010f41ca074" providerId="LiveId" clId="{0B23EC29-8EAE-4603-AE24-563A7A8B3BD3}" dt="2025-03-11T02:58:51.488" v="434" actId="20577"/>
          <ac:spMkLst>
            <pc:docMk/>
            <pc:sldMk cId="2833586681" sldId="276"/>
            <ac:spMk id="3" creationId="{534A697C-BFAC-33CD-57AE-10F3CD14547F}"/>
          </ac:spMkLst>
        </pc:spChg>
        <pc:spChg chg="del">
          <ac:chgData name="琨貿 林" userId="d7227010f41ca074" providerId="LiveId" clId="{0B23EC29-8EAE-4603-AE24-563A7A8B3BD3}" dt="2025-03-11T02:58:56.719" v="435" actId="478"/>
          <ac:spMkLst>
            <pc:docMk/>
            <pc:sldMk cId="2833586681" sldId="276"/>
            <ac:spMk id="8" creationId="{318254D3-4E21-37F0-52AC-9578DC9132CF}"/>
          </ac:spMkLst>
        </pc:spChg>
        <pc:spChg chg="del">
          <ac:chgData name="琨貿 林" userId="d7227010f41ca074" providerId="LiveId" clId="{0B23EC29-8EAE-4603-AE24-563A7A8B3BD3}" dt="2025-03-11T03:02:39.713" v="443" actId="478"/>
          <ac:spMkLst>
            <pc:docMk/>
            <pc:sldMk cId="2833586681" sldId="276"/>
            <ac:spMk id="9" creationId="{CA953E62-EFB4-35A8-9FD5-B2C6EE4BA5D6}"/>
          </ac:spMkLst>
        </pc:spChg>
        <pc:spChg chg="add mod">
          <ac:chgData name="琨貿 林" userId="d7227010f41ca074" providerId="LiveId" clId="{0B23EC29-8EAE-4603-AE24-563A7A8B3BD3}" dt="2025-03-11T03:05:47.714" v="505" actId="1076"/>
          <ac:spMkLst>
            <pc:docMk/>
            <pc:sldMk cId="2833586681" sldId="276"/>
            <ac:spMk id="10" creationId="{6A104416-B7BF-E95C-2F8F-561DB3C8D89E}"/>
          </ac:spMkLst>
        </pc:spChg>
        <pc:spChg chg="add mod">
          <ac:chgData name="琨貿 林" userId="d7227010f41ca074" providerId="LiveId" clId="{0B23EC29-8EAE-4603-AE24-563A7A8B3BD3}" dt="2025-03-11T03:05:50.352" v="506" actId="1076"/>
          <ac:spMkLst>
            <pc:docMk/>
            <pc:sldMk cId="2833586681" sldId="276"/>
            <ac:spMk id="11" creationId="{8AF3FD76-8F20-CC55-1F65-67717FE6DBBC}"/>
          </ac:spMkLst>
        </pc:spChg>
        <pc:spChg chg="add mod ord">
          <ac:chgData name="琨貿 林" userId="d7227010f41ca074" providerId="LiveId" clId="{0B23EC29-8EAE-4603-AE24-563A7A8B3BD3}" dt="2025-03-11T03:13:05.309" v="649" actId="1076"/>
          <ac:spMkLst>
            <pc:docMk/>
            <pc:sldMk cId="2833586681" sldId="276"/>
            <ac:spMk id="12" creationId="{3EB0DFFD-130D-DFE7-6648-BE60BF576836}"/>
          </ac:spMkLst>
        </pc:spChg>
        <pc:spChg chg="add mod">
          <ac:chgData name="琨貿 林" userId="d7227010f41ca074" providerId="LiveId" clId="{0B23EC29-8EAE-4603-AE24-563A7A8B3BD3}" dt="2025-03-11T03:31:14.260" v="652" actId="14100"/>
          <ac:spMkLst>
            <pc:docMk/>
            <pc:sldMk cId="2833586681" sldId="276"/>
            <ac:spMk id="13" creationId="{787C8E7A-9ECD-9193-C8D9-1E6160C76A3C}"/>
          </ac:spMkLst>
        </pc:spChg>
        <pc:spChg chg="del">
          <ac:chgData name="琨貿 林" userId="d7227010f41ca074" providerId="LiveId" clId="{0B23EC29-8EAE-4603-AE24-563A7A8B3BD3}" dt="2025-03-11T03:02:39.713" v="443" actId="478"/>
          <ac:spMkLst>
            <pc:docMk/>
            <pc:sldMk cId="2833586681" sldId="276"/>
            <ac:spMk id="17" creationId="{1EEF46EE-177A-FB6A-9E6B-5A3129C931F7}"/>
          </ac:spMkLst>
        </pc:spChg>
        <pc:spChg chg="add mod">
          <ac:chgData name="琨貿 林" userId="d7227010f41ca074" providerId="LiveId" clId="{0B23EC29-8EAE-4603-AE24-563A7A8B3BD3}" dt="2025-03-11T03:33:07.231" v="696" actId="1076"/>
          <ac:spMkLst>
            <pc:docMk/>
            <pc:sldMk cId="2833586681" sldId="276"/>
            <ac:spMk id="19" creationId="{6734CD0B-E167-EE8A-F0C6-8AC0BC34528F}"/>
          </ac:spMkLst>
        </pc:spChg>
        <pc:spChg chg="add mod">
          <ac:chgData name="琨貿 林" userId="d7227010f41ca074" providerId="LiveId" clId="{0B23EC29-8EAE-4603-AE24-563A7A8B3BD3}" dt="2025-03-11T03:33:04.118" v="695" actId="1076"/>
          <ac:spMkLst>
            <pc:docMk/>
            <pc:sldMk cId="2833586681" sldId="276"/>
            <ac:spMk id="20" creationId="{4575F3F9-EFD1-8A24-4F62-9A4CF40BCAA0}"/>
          </ac:spMkLst>
        </pc:spChg>
        <pc:spChg chg="del">
          <ac:chgData name="琨貿 林" userId="d7227010f41ca074" providerId="LiveId" clId="{0B23EC29-8EAE-4603-AE24-563A7A8B3BD3}" dt="2025-03-11T02:59:04.417" v="440" actId="478"/>
          <ac:spMkLst>
            <pc:docMk/>
            <pc:sldMk cId="2833586681" sldId="276"/>
            <ac:spMk id="26" creationId="{8685F91F-6F94-8E4F-ABD3-8643A4D5AA77}"/>
          </ac:spMkLst>
        </pc:spChg>
        <pc:spChg chg="del">
          <ac:chgData name="琨貿 林" userId="d7227010f41ca074" providerId="LiveId" clId="{0B23EC29-8EAE-4603-AE24-563A7A8B3BD3}" dt="2025-03-11T03:02:38.168" v="442" actId="478"/>
          <ac:spMkLst>
            <pc:docMk/>
            <pc:sldMk cId="2833586681" sldId="276"/>
            <ac:spMk id="34" creationId="{97F1D4A9-344A-EB55-1538-0A846FC6012F}"/>
          </ac:spMkLst>
        </pc:spChg>
        <pc:spChg chg="del">
          <ac:chgData name="琨貿 林" userId="d7227010f41ca074" providerId="LiveId" clId="{0B23EC29-8EAE-4603-AE24-563A7A8B3BD3}" dt="2025-03-11T03:02:37.435" v="441" actId="478"/>
          <ac:spMkLst>
            <pc:docMk/>
            <pc:sldMk cId="2833586681" sldId="276"/>
            <ac:spMk id="35" creationId="{B2869A5C-B123-A471-2A54-761B468185DC}"/>
          </ac:spMkLst>
        </pc:spChg>
        <pc:spChg chg="del">
          <ac:chgData name="琨貿 林" userId="d7227010f41ca074" providerId="LiveId" clId="{0B23EC29-8EAE-4603-AE24-563A7A8B3BD3}" dt="2025-03-11T02:59:00.628" v="437" actId="478"/>
          <ac:spMkLst>
            <pc:docMk/>
            <pc:sldMk cId="2833586681" sldId="276"/>
            <ac:spMk id="36" creationId="{FE5F63AA-8349-528F-34E9-9BEB02DDB132}"/>
          </ac:spMkLst>
        </pc:spChg>
        <pc:spChg chg="del">
          <ac:chgData name="琨貿 林" userId="d7227010f41ca074" providerId="LiveId" clId="{0B23EC29-8EAE-4603-AE24-563A7A8B3BD3}" dt="2025-03-11T02:59:02.153" v="439" actId="478"/>
          <ac:spMkLst>
            <pc:docMk/>
            <pc:sldMk cId="2833586681" sldId="276"/>
            <ac:spMk id="37" creationId="{6401A18A-FBA9-AF8A-EF58-9C944DE8ABC4}"/>
          </ac:spMkLst>
        </pc:spChg>
        <pc:picChg chg="del">
          <ac:chgData name="琨貿 林" userId="d7227010f41ca074" providerId="LiveId" clId="{0B23EC29-8EAE-4603-AE24-563A7A8B3BD3}" dt="2025-03-11T02:58:57.817" v="436" actId="478"/>
          <ac:picMkLst>
            <pc:docMk/>
            <pc:sldMk cId="2833586681" sldId="276"/>
            <ac:picMk id="4" creationId="{3C8BB365-B2E0-4BD8-604F-C01EB0D757B6}"/>
          </ac:picMkLst>
        </pc:picChg>
        <pc:picChg chg="add mod modCrop">
          <ac:chgData name="琨貿 林" userId="d7227010f41ca074" providerId="LiveId" clId="{0B23EC29-8EAE-4603-AE24-563A7A8B3BD3}" dt="2025-03-11T03:06:01.908" v="509" actId="1076"/>
          <ac:picMkLst>
            <pc:docMk/>
            <pc:sldMk cId="2833586681" sldId="276"/>
            <ac:picMk id="5" creationId="{F31E84D8-71D9-A428-7A95-B92A3D1378DA}"/>
          </ac:picMkLst>
        </pc:picChg>
        <pc:picChg chg="add del mod modCrop">
          <ac:chgData name="琨貿 林" userId="d7227010f41ca074" providerId="LiveId" clId="{0B23EC29-8EAE-4603-AE24-563A7A8B3BD3}" dt="2025-03-11T03:10:20.497" v="510" actId="478"/>
          <ac:picMkLst>
            <pc:docMk/>
            <pc:sldMk cId="2833586681" sldId="276"/>
            <ac:picMk id="7" creationId="{49BF6598-C226-797E-372C-716EDE2C5916}"/>
          </ac:picMkLst>
        </pc:picChg>
        <pc:picChg chg="add mod ord modCrop">
          <ac:chgData name="琨貿 林" userId="d7227010f41ca074" providerId="LiveId" clId="{0B23EC29-8EAE-4603-AE24-563A7A8B3BD3}" dt="2025-03-11T03:32:36.334" v="688" actId="1076"/>
          <ac:picMkLst>
            <pc:docMk/>
            <pc:sldMk cId="2833586681" sldId="276"/>
            <ac:picMk id="15" creationId="{42CFB206-C8A2-092F-9F24-0116668A2519}"/>
          </ac:picMkLst>
        </pc:picChg>
        <pc:picChg chg="add mod">
          <ac:chgData name="琨貿 林" userId="d7227010f41ca074" providerId="LiveId" clId="{0B23EC29-8EAE-4603-AE24-563A7A8B3BD3}" dt="2025-03-11T03:31:43.891" v="655" actId="1076"/>
          <ac:picMkLst>
            <pc:docMk/>
            <pc:sldMk cId="2833586681" sldId="276"/>
            <ac:picMk id="18" creationId="{CE9A673F-89FC-6B15-EC78-55434A7E83C2}"/>
          </ac:picMkLst>
        </pc:picChg>
        <pc:picChg chg="del">
          <ac:chgData name="琨貿 林" userId="d7227010f41ca074" providerId="LiveId" clId="{0B23EC29-8EAE-4603-AE24-563A7A8B3BD3}" dt="2025-03-11T02:59:01.303" v="438" actId="478"/>
          <ac:picMkLst>
            <pc:docMk/>
            <pc:sldMk cId="2833586681" sldId="276"/>
            <ac:picMk id="23" creationId="{9CC51EFC-BECD-4915-2B28-81665C88621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D0-49D3-82E0-D7E74551BBD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D0-49D3-82E0-D7E74551BBD2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D0-49D3-82E0-D7E74551BBD2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數列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工作表1!$E$2:$E$5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D0-49D3-82E0-D7E74551BBD2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數列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工作表1!$F$2:$F$5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D0-49D3-82E0-D7E74551BBD2}"/>
            </c:ext>
          </c:extLst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數列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工作表1!$G$2:$G$5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DD0-49D3-82E0-D7E74551BBD2}"/>
            </c:ext>
          </c:extLst>
        </c:ser>
        <c:ser>
          <c:idx val="6"/>
          <c:order val="6"/>
          <c:tx>
            <c:strRef>
              <c:f>工作表1!$H$1</c:f>
              <c:strCache>
                <c:ptCount val="1"/>
                <c:pt idx="0">
                  <c:v>數列 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工作表1!$H$2:$H$5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D0-49D3-82E0-D7E74551BBD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5048192"/>
        <c:axId val="175049728"/>
      </c:barChart>
      <c:catAx>
        <c:axId val="17504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5049728"/>
        <c:crosses val="autoZero"/>
        <c:auto val="1"/>
        <c:lblAlgn val="ctr"/>
        <c:lblOffset val="100"/>
        <c:noMultiLvlLbl val="0"/>
      </c:catAx>
      <c:valAx>
        <c:axId val="17504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504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2025/3/11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2025/3/11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  <a:r>
              <a:rPr lang="en-US" altLang="zh-TW" dirty="0"/>
              <a:t>/</a:t>
            </a:r>
            <a:r>
              <a:rPr lang="zh-TW" altLang="en-US" dirty="0"/>
              <a:t>區塊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32520" y="1124744"/>
            <a:ext cx="864096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3536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32520" y="1088740"/>
            <a:ext cx="8640960" cy="514857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1124744"/>
            <a:ext cx="5259982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120" y="1124744"/>
            <a:ext cx="3197327" cy="5184576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56956" y="6647583"/>
            <a:ext cx="7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F4EACC7-37E3-43A5-A5FB-BEB9CE95D266}" type="slidenum">
              <a:rPr lang="zh-TW" altLang="en-US" sz="1000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72009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53" r:id="rId5"/>
    <p:sldLayoutId id="2147483657" r:id="rId6"/>
    <p:sldLayoutId id="2147483671" r:id="rId7"/>
    <p:sldLayoutId id="2147483670" r:id="rId8"/>
    <p:sldLayoutId id="2147483676" r:id="rId9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340000"/>
            <a:ext cx="9906000" cy="720080"/>
          </a:xfrm>
        </p:spPr>
        <p:txBody>
          <a:bodyPr>
            <a:normAutofit/>
          </a:bodyPr>
          <a:lstStyle/>
          <a:p>
            <a:r>
              <a:rPr lang="en-US" altLang="zh-TW" sz="4000" dirty="0" err="1"/>
              <a:t>WellSync</a:t>
            </a:r>
            <a:r>
              <a:rPr lang="zh-TW" altLang="en-US" sz="4000" dirty="0"/>
              <a:t>客製化保健食品</a:t>
            </a:r>
            <a:endParaRPr lang="zh-TW" altLang="en-US" sz="40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1353600" y="3960000"/>
            <a:ext cx="7704856" cy="184526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組別：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組員：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指導老師：</a:t>
            </a:r>
            <a:endParaRPr lang="en-US" altLang="zh-TW" sz="2400" b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83684"/>
            <a:ext cx="8640960" cy="68102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小組成員與分工介紹</a:t>
            </a: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72008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標題標題標題標題標題標題標題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42BBC6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細項內容內容內容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2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65600" y="979200"/>
            <a:ext cx="7704000" cy="4680520"/>
          </a:xfrm>
        </p:spPr>
        <p:txBody>
          <a:bodyPr/>
          <a:lstStyle/>
          <a:p>
            <a:r>
              <a:rPr lang="zh-TW" altLang="en-US" sz="2800" dirty="0"/>
              <a:t>標題</a:t>
            </a:r>
            <a:endParaRPr lang="en-US" altLang="zh-TW" dirty="0"/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  <a:endParaRPr lang="en-US" altLang="zh-TW" dirty="0"/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83684"/>
            <a:ext cx="8640960" cy="6810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TW" altLang="en-US" dirty="0"/>
              <a:t>填入標題，若不會用到請移除此頁</a:t>
            </a: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3059FEC-4B12-AFF5-67BF-440609618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7530"/>
            <a:ext cx="9906000" cy="4672575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後台管理介面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03E1461-3D0A-A823-58B0-B480C6083F68}"/>
              </a:ext>
            </a:extLst>
          </p:cNvPr>
          <p:cNvSpPr txBox="1"/>
          <p:nvPr/>
        </p:nvSpPr>
        <p:spPr>
          <a:xfrm>
            <a:off x="0" y="57106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側邊欄位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-&gt;</a:t>
            </a:r>
            <a:r>
              <a:rPr lang="zh-TW" altLang="en-US" dirty="0">
                <a:solidFill>
                  <a:schemeClr val="bg1"/>
                </a:solidFill>
              </a:rPr>
              <a:t>會員管理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-&gt;</a:t>
            </a:r>
            <a:r>
              <a:rPr lang="zh-TW" altLang="en-US" dirty="0">
                <a:solidFill>
                  <a:schemeClr val="bg1"/>
                </a:solidFill>
              </a:rPr>
              <a:t>產品管理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-&gt;</a:t>
            </a:r>
            <a:r>
              <a:rPr lang="zh-TW" altLang="en-US" dirty="0">
                <a:solidFill>
                  <a:schemeClr val="bg1"/>
                </a:solidFill>
              </a:rPr>
              <a:t>網頁內容管理等等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CB4DB86-0C51-251D-185A-CC5A0575BC4F}"/>
              </a:ext>
            </a:extLst>
          </p:cNvPr>
          <p:cNvSpPr txBox="1"/>
          <p:nvPr/>
        </p:nvSpPr>
        <p:spPr>
          <a:xfrm>
            <a:off x="8265368" y="15566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編輯按鈕</a:t>
            </a:r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984D58C-FC4A-DB96-F1CA-E4EF6FA9F350}"/>
              </a:ext>
            </a:extLst>
          </p:cNvPr>
          <p:cNvSpPr txBox="1"/>
          <p:nvPr/>
        </p:nvSpPr>
        <p:spPr>
          <a:xfrm>
            <a:off x="7223152" y="1954314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產品上下架</a:t>
            </a:r>
            <a:endParaRPr lang="en-US" altLang="zh-TW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D86B11CE-222B-CD20-0FFD-701B03554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" y="6033779"/>
            <a:ext cx="9906000" cy="605078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0025A853-FE5F-8A54-3FA3-8FD7872F44E8}"/>
              </a:ext>
            </a:extLst>
          </p:cNvPr>
          <p:cNvSpPr txBox="1"/>
          <p:nvPr/>
        </p:nvSpPr>
        <p:spPr>
          <a:xfrm>
            <a:off x="5581736" y="6151650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分頁</a:t>
            </a:r>
            <a:endParaRPr lang="en-US" altLang="zh-TW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箭號: 向下 33">
            <a:extLst>
              <a:ext uri="{FF2B5EF4-FFF2-40B4-BE49-F238E27FC236}">
                <a16:creationId xmlns:a16="http://schemas.microsoft.com/office/drawing/2014/main" id="{2EA9AA88-75F2-C67D-1C15-7749CF7CEE38}"/>
              </a:ext>
            </a:extLst>
          </p:cNvPr>
          <p:cNvSpPr/>
          <p:nvPr/>
        </p:nvSpPr>
        <p:spPr>
          <a:xfrm>
            <a:off x="8734645" y="1988840"/>
            <a:ext cx="178776" cy="1631584"/>
          </a:xfrm>
          <a:prstGeom prst="downArrow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下 34">
            <a:extLst>
              <a:ext uri="{FF2B5EF4-FFF2-40B4-BE49-F238E27FC236}">
                <a16:creationId xmlns:a16="http://schemas.microsoft.com/office/drawing/2014/main" id="{65B4321A-ECC9-DF4A-E93D-0D87A1B04747}"/>
              </a:ext>
            </a:extLst>
          </p:cNvPr>
          <p:cNvSpPr/>
          <p:nvPr/>
        </p:nvSpPr>
        <p:spPr>
          <a:xfrm>
            <a:off x="7800771" y="2343625"/>
            <a:ext cx="180642" cy="849434"/>
          </a:xfrm>
          <a:prstGeom prst="downArrow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箭號: 向下 35">
            <a:extLst>
              <a:ext uri="{FF2B5EF4-FFF2-40B4-BE49-F238E27FC236}">
                <a16:creationId xmlns:a16="http://schemas.microsoft.com/office/drawing/2014/main" id="{FB3FC305-7C2C-5D42-60B3-0E7AC9B38728}"/>
              </a:ext>
            </a:extLst>
          </p:cNvPr>
          <p:cNvSpPr/>
          <p:nvPr/>
        </p:nvSpPr>
        <p:spPr>
          <a:xfrm rot="1782289">
            <a:off x="1217953" y="1135440"/>
            <a:ext cx="197303" cy="961952"/>
          </a:xfrm>
          <a:prstGeom prst="downArrow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箭號: 向下 36">
            <a:extLst>
              <a:ext uri="{FF2B5EF4-FFF2-40B4-BE49-F238E27FC236}">
                <a16:creationId xmlns:a16="http://schemas.microsoft.com/office/drawing/2014/main" id="{A77868EA-6CAE-E0A1-197B-213B239B57B5}"/>
              </a:ext>
            </a:extLst>
          </p:cNvPr>
          <p:cNvSpPr/>
          <p:nvPr/>
        </p:nvSpPr>
        <p:spPr>
          <a:xfrm rot="16200000">
            <a:off x="6583540" y="5911600"/>
            <a:ext cx="180642" cy="849434"/>
          </a:xfrm>
          <a:prstGeom prst="downArrow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7EC7EE1-619A-9D0E-139E-15CED90989F2}"/>
              </a:ext>
            </a:extLst>
          </p:cNvPr>
          <p:cNvSpPr txBox="1"/>
          <p:nvPr/>
        </p:nvSpPr>
        <p:spPr>
          <a:xfrm>
            <a:off x="3512840" y="1951919"/>
            <a:ext cx="114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每頁幾筆</a:t>
            </a:r>
            <a:endParaRPr lang="en-US" altLang="zh-TW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箭號: 向下 38">
            <a:extLst>
              <a:ext uri="{FF2B5EF4-FFF2-40B4-BE49-F238E27FC236}">
                <a16:creationId xmlns:a16="http://schemas.microsoft.com/office/drawing/2014/main" id="{7707C5F6-5C3B-102B-40FD-EEB2AD7A80B0}"/>
              </a:ext>
            </a:extLst>
          </p:cNvPr>
          <p:cNvSpPr/>
          <p:nvPr/>
        </p:nvSpPr>
        <p:spPr>
          <a:xfrm rot="3023981">
            <a:off x="3143930" y="2079888"/>
            <a:ext cx="153380" cy="1005442"/>
          </a:xfrm>
          <a:prstGeom prst="downArrow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34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125C7-96B5-62AC-B91F-22572DEC6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34A697C-BFAC-33CD-57AE-10F3CD14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產品編輯頁面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1E84D8-71D9-A428-7A95-B92A3D1378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3084"/>
          <a:stretch/>
        </p:blipFill>
        <p:spPr>
          <a:xfrm>
            <a:off x="0" y="764704"/>
            <a:ext cx="3656856" cy="591665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A104416-B7BF-E95C-2F8F-561DB3C8D89E}"/>
              </a:ext>
            </a:extLst>
          </p:cNvPr>
          <p:cNvSpPr txBox="1"/>
          <p:nvPr/>
        </p:nvSpPr>
        <p:spPr>
          <a:xfrm>
            <a:off x="1828428" y="77561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圖片上傳與預覽</a:t>
            </a:r>
            <a:endParaRPr lang="en-US" altLang="zh-TW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8AF3FD76-8F20-CC55-1F65-67717FE6DBBC}"/>
              </a:ext>
            </a:extLst>
          </p:cNvPr>
          <p:cNvSpPr/>
          <p:nvPr/>
        </p:nvSpPr>
        <p:spPr>
          <a:xfrm rot="2479326">
            <a:off x="2285260" y="1066684"/>
            <a:ext cx="145432" cy="970470"/>
          </a:xfrm>
          <a:prstGeom prst="downArrow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42CFB206-C8A2-092F-9F24-0116668A25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811"/>
          <a:stretch/>
        </p:blipFill>
        <p:spPr>
          <a:xfrm>
            <a:off x="3584848" y="1324363"/>
            <a:ext cx="6321152" cy="3911341"/>
          </a:xfrm>
          <a:prstGeom prst="rect">
            <a:avLst/>
          </a:prstGeom>
        </p:spPr>
      </p:pic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787C8E7A-9ECD-9193-C8D9-1E6160C76A3C}"/>
              </a:ext>
            </a:extLst>
          </p:cNvPr>
          <p:cNvSpPr/>
          <p:nvPr/>
        </p:nvSpPr>
        <p:spPr>
          <a:xfrm rot="943310">
            <a:off x="7379678" y="1360086"/>
            <a:ext cx="222320" cy="1206584"/>
          </a:xfrm>
          <a:prstGeom prst="downArrow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EB0DFFD-130D-DFE7-6648-BE60BF576836}"/>
              </a:ext>
            </a:extLst>
          </p:cNvPr>
          <p:cNvSpPr txBox="1"/>
          <p:nvPr/>
        </p:nvSpPr>
        <p:spPr>
          <a:xfrm>
            <a:off x="6940996" y="376575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文字編輯器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-&gt;</a:t>
            </a:r>
            <a:r>
              <a:rPr lang="zh-TW" altLang="en-US" dirty="0">
                <a:solidFill>
                  <a:schemeClr val="bg1"/>
                </a:solidFill>
              </a:rPr>
              <a:t>可自動轉換</a:t>
            </a:r>
            <a:r>
              <a:rPr lang="en-US" altLang="zh-TW" dirty="0">
                <a:solidFill>
                  <a:schemeClr val="bg1"/>
                </a:solidFill>
              </a:rPr>
              <a:t>html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-&gt;</a:t>
            </a:r>
            <a:r>
              <a:rPr lang="zh-TW" altLang="en-US" dirty="0">
                <a:solidFill>
                  <a:schemeClr val="bg1"/>
                </a:solidFill>
              </a:rPr>
              <a:t>嵌入表格、排序等功能</a:t>
            </a:r>
            <a:endParaRPr lang="en-US" altLang="zh-TW" dirty="0">
              <a:solidFill>
                <a:schemeClr val="bg1"/>
              </a:solidFill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E9A673F-89FC-6B15-EC78-55434A7E8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644" y="5390665"/>
            <a:ext cx="5601072" cy="1160963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6734CD0B-E167-EE8A-F0C6-8AC0BC34528F}"/>
              </a:ext>
            </a:extLst>
          </p:cNvPr>
          <p:cNvSpPr txBox="1"/>
          <p:nvPr/>
        </p:nvSpPr>
        <p:spPr>
          <a:xfrm>
            <a:off x="6762734" y="4929116"/>
            <a:ext cx="125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Code view</a:t>
            </a:r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4575F3F9-EFD1-8A24-4F62-9A4CF40BCAA0}"/>
              </a:ext>
            </a:extLst>
          </p:cNvPr>
          <p:cNvSpPr/>
          <p:nvPr/>
        </p:nvSpPr>
        <p:spPr>
          <a:xfrm rot="17456153">
            <a:off x="8380967" y="4901346"/>
            <a:ext cx="166127" cy="978637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58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3B1770-FEA9-2004-28B5-E8F09665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/>
          <a:p>
            <a:r>
              <a:rPr lang="zh-TW" altLang="en-US" dirty="0"/>
              <a:t>說明文字說明文字ＡＡ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967F0B7-6824-ACF7-E02F-B50D67A261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/>
          <a:p>
            <a:r>
              <a:rPr lang="zh-TW" altLang="en-US" dirty="0"/>
              <a:t>說明文字說明文字ＢＢ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8D4B057-F8EB-6E04-E5C2-0A856EE4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填入標題，若不會用到請移除此頁</a:t>
            </a:r>
          </a:p>
        </p:txBody>
      </p:sp>
    </p:spTree>
    <p:extLst>
      <p:ext uri="{BB962C8B-B14F-4D97-AF65-F5344CB8AC3E}">
        <p14:creationId xmlns:p14="http://schemas.microsoft.com/office/powerpoint/2010/main" val="133581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 idx="4294967295"/>
          </p:nvPr>
        </p:nvSpPr>
        <p:spPr>
          <a:xfrm>
            <a:off x="632520" y="72008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填入標題，若不會用到請移除此頁</a:t>
            </a:r>
          </a:p>
        </p:txBody>
      </p:sp>
      <p:graphicFrame>
        <p:nvGraphicFramePr>
          <p:cNvPr id="7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921703"/>
              </p:ext>
            </p:extLst>
          </p:nvPr>
        </p:nvGraphicFramePr>
        <p:xfrm>
          <a:off x="632520" y="836712"/>
          <a:ext cx="8640960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777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249</TotalTime>
  <Words>182</Words>
  <Application>Microsoft Office PowerPoint</Application>
  <PresentationFormat>A4 紙張 (210x297 公釐)</PresentationFormat>
  <Paragraphs>41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Calibri</vt:lpstr>
      <vt:lpstr>Wingdings</vt:lpstr>
      <vt:lpstr>2020簡報範本_light</vt:lpstr>
      <vt:lpstr>WellSync客製化保健食品</vt:lpstr>
      <vt:lpstr>小組成員與分工介紹</vt:lpstr>
      <vt:lpstr>大綱</vt:lpstr>
      <vt:lpstr>填入標題，若不會用到請移除此頁</vt:lpstr>
      <vt:lpstr>後台管理介面</vt:lpstr>
      <vt:lpstr>產品編輯頁面</vt:lpstr>
      <vt:lpstr>填入標題，若不會用到請移除此頁</vt:lpstr>
      <vt:lpstr>填入標題，若不會用到請移除此頁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琨貿 林</cp:lastModifiedBy>
  <cp:revision>60</cp:revision>
  <dcterms:created xsi:type="dcterms:W3CDTF">2021-04-12T00:49:08Z</dcterms:created>
  <dcterms:modified xsi:type="dcterms:W3CDTF">2025-03-11T03:35:53Z</dcterms:modified>
  <cp:category/>
</cp:coreProperties>
</file>