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sldIdLst>
    <p:sldId id="270" r:id="rId5"/>
    <p:sldId id="256" r:id="rId6"/>
    <p:sldId id="257" r:id="rId7"/>
    <p:sldId id="262" r:id="rId8"/>
    <p:sldId id="278" r:id="rId9"/>
    <p:sldId id="314" r:id="rId10"/>
    <p:sldId id="315" r:id="rId11"/>
    <p:sldId id="258" r:id="rId12"/>
    <p:sldId id="266" r:id="rId13"/>
    <p:sldId id="292" r:id="rId14"/>
    <p:sldId id="293" r:id="rId15"/>
    <p:sldId id="287" r:id="rId16"/>
    <p:sldId id="286" r:id="rId17"/>
    <p:sldId id="310" r:id="rId18"/>
    <p:sldId id="263" r:id="rId19"/>
    <p:sldId id="264" r:id="rId20"/>
    <p:sldId id="295" r:id="rId21"/>
    <p:sldId id="283" r:id="rId22"/>
    <p:sldId id="267" r:id="rId23"/>
    <p:sldId id="284" r:id="rId24"/>
    <p:sldId id="309" r:id="rId25"/>
    <p:sldId id="268" r:id="rId26"/>
    <p:sldId id="269" r:id="rId27"/>
    <p:sldId id="271" r:id="rId28"/>
    <p:sldId id="313" r:id="rId29"/>
    <p:sldId id="274" r:id="rId30"/>
    <p:sldId id="302" r:id="rId31"/>
    <p:sldId id="273" r:id="rId32"/>
    <p:sldId id="279" r:id="rId33"/>
    <p:sldId id="280" r:id="rId34"/>
    <p:sldId id="308" r:id="rId35"/>
    <p:sldId id="281" r:id="rId36"/>
    <p:sldId id="282" r:id="rId37"/>
    <p:sldId id="275" r:id="rId38"/>
    <p:sldId id="307" r:id="rId39"/>
    <p:sldId id="290" r:id="rId40"/>
    <p:sldId id="291" r:id="rId41"/>
    <p:sldId id="289" r:id="rId42"/>
    <p:sldId id="301" r:id="rId43"/>
    <p:sldId id="300" r:id="rId44"/>
    <p:sldId id="297" r:id="rId45"/>
    <p:sldId id="298" r:id="rId46"/>
    <p:sldId id="299" r:id="rId47"/>
    <p:sldId id="296" r:id="rId48"/>
    <p:sldId id="294" r:id="rId49"/>
    <p:sldId id="312" r:id="rId50"/>
    <p:sldId id="311" r:id="rId51"/>
    <p:sldId id="303" r:id="rId52"/>
    <p:sldId id="306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314"/>
            <p14:sldId id="315"/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7166" autoAdjust="0"/>
  </p:normalViewPr>
  <p:slideViewPr>
    <p:cSldViewPr snapToGrid="0">
      <p:cViewPr varScale="1">
        <p:scale>
          <a:sx n="76" d="100"/>
          <a:sy n="76" d="100"/>
        </p:scale>
        <p:origin x="126" y="22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823" y="0"/>
            <a:ext cx="4305553" cy="3429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48" y="3429000"/>
            <a:ext cx="4214904" cy="3429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1383262" y="2872343"/>
            <a:ext cx="338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TIME-HISTORY ANALYSIS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2016384" y="4309586"/>
            <a:ext cx="212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98E674E-F5A7-4A1D-98B6-C71275913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514012" cy="1311128"/>
          </a:xfrm>
        </p:spPr>
        <p:txBody>
          <a:bodyPr/>
          <a:lstStyle/>
          <a:p>
            <a:r>
              <a:rPr lang="en-US" altLang="zh-TW" dirty="0"/>
              <a:t>LOOKING AT AN IDA CURVE: SOME GENERAL PROPERTIES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D5E7C-3137-4317-97B6-9904DCD3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59" y="2247900"/>
            <a:ext cx="5459172" cy="4610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0FA47E-6109-4EE1-8F7F-176F92DC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37" y="2451100"/>
            <a:ext cx="5015696" cy="28463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99" y="3167547"/>
            <a:ext cx="3761871" cy="3030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037" y="4007172"/>
            <a:ext cx="3436919" cy="28508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273" y="1292078"/>
            <a:ext cx="2914511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795</Words>
  <Application>Microsoft Office PowerPoint</Application>
  <PresentationFormat>寬螢幕</PresentationFormat>
  <Paragraphs>508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bohao6</cp:lastModifiedBy>
  <cp:revision>167</cp:revision>
  <dcterms:created xsi:type="dcterms:W3CDTF">2015-10-12T10:51:44Z</dcterms:created>
  <dcterms:modified xsi:type="dcterms:W3CDTF">2018-08-22T09:12:17Z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