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17"/>
  </p:notesMasterIdLst>
  <p:sldIdLst>
    <p:sldId id="274" r:id="rId4"/>
    <p:sldId id="276" r:id="rId5"/>
    <p:sldId id="275" r:id="rId6"/>
    <p:sldId id="259" r:id="rId7"/>
    <p:sldId id="258" r:id="rId8"/>
    <p:sldId id="257" r:id="rId9"/>
    <p:sldId id="261" r:id="rId10"/>
    <p:sldId id="263" r:id="rId11"/>
    <p:sldId id="262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THEME" id="{9BF81898-5594-4078-9676-45DA08268E08}">
          <p14:sldIdLst/>
        </p14:section>
        <p14:section name="地梁" id="{9F8CE542-332F-4DFD-A3B8-B1DAB2D76D1A}">
          <p14:sldIdLst>
            <p14:sldId id="274"/>
            <p14:sldId id="276"/>
            <p14:sldId id="275"/>
            <p14:sldId id="259"/>
            <p14:sldId id="258"/>
          </p14:sldIdLst>
        </p14:section>
        <p14:section name="GREEN THEME" id="{3D0B2347-4A40-466B-BF6C-AADD1868B3D3}">
          <p14:sldIdLst>
            <p14:sldId id="257"/>
            <p14:sldId id="261"/>
            <p14:sldId id="263"/>
            <p14:sldId id="262"/>
          </p14:sldIdLst>
        </p14:section>
        <p14:section name="PURPLE THEME" id="{BAA48192-D5C0-4ACE-A8ED-1FDEAD944A1D}">
          <p14:sldIdLst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FFFF"/>
    <a:srgbClr val="FFFFFF"/>
    <a:srgbClr val="31C2A5"/>
    <a:srgbClr val="0070C0"/>
    <a:srgbClr val="E75041"/>
    <a:srgbClr val="19BB9A"/>
    <a:srgbClr val="3D9CDC"/>
    <a:srgbClr val="FBFDED"/>
    <a:srgbClr val="F0F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1596" y="60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垂直剪力鋼筋面積 </a:t>
            </a:r>
            <a:r>
              <a:rPr lang="en-US" altLang="zh-TW" dirty="0"/>
              <a:t>Av </a:t>
            </a:r>
            <a:r>
              <a:rPr lang="zh-TW" altLang="en-US" dirty="0"/>
              <a:t>不得小於 </a:t>
            </a:r>
            <a:r>
              <a:rPr lang="en-US" altLang="zh-TW" dirty="0"/>
              <a:t>0.0025 * </a:t>
            </a:r>
            <a:r>
              <a:rPr lang="en-US" altLang="zh-TW" dirty="0" err="1"/>
              <a:t>bw</a:t>
            </a:r>
            <a:r>
              <a:rPr lang="en-US" altLang="zh-TW" dirty="0"/>
              <a:t> * s</a:t>
            </a:r>
            <a:r>
              <a:rPr lang="zh-TW" altLang="en-US" dirty="0"/>
              <a:t>，</a:t>
            </a:r>
            <a:r>
              <a:rPr lang="en-US" altLang="zh-TW" dirty="0"/>
              <a:t>s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79" y="1698364"/>
            <a:ext cx="2080538" cy="619667"/>
          </a:xfrm>
          <a:prstGeom prst="rect">
            <a:avLst/>
          </a:prstGeom>
        </p:spPr>
      </p:pic>
      <p:sp>
        <p:nvSpPr>
          <p:cNvPr id="27" name="TextBox 98"/>
          <p:cNvSpPr txBox="1"/>
          <p:nvPr/>
        </p:nvSpPr>
        <p:spPr>
          <a:xfrm>
            <a:off x="2525567" y="1383110"/>
            <a:ext cx="208305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箍筋面積與間距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36" y="1705539"/>
            <a:ext cx="706238" cy="619667"/>
          </a:xfrm>
          <a:prstGeom prst="rect">
            <a:avLst/>
          </a:prstGeom>
        </p:spPr>
      </p:pic>
      <p:sp>
        <p:nvSpPr>
          <p:cNvPr id="30" name="TextBox 98"/>
          <p:cNvSpPr txBox="1"/>
          <p:nvPr/>
        </p:nvSpPr>
        <p:spPr>
          <a:xfrm>
            <a:off x="5271536" y="1382374"/>
            <a:ext cx="208305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0.0025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請確認短梁箍筋，是否小於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92843" y="10675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R4.9.3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15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DBAD86-7FAC-4A86-97A7-0336E0F5C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1646517-55BD-4455-8541-6310F2B6C9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627667-3177-4D48-AC5D-C85B03155D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92888"/>
            <a:ext cx="2057400" cy="365125"/>
          </a:xfrm>
        </p:spPr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501F50-22DA-4D63-B62F-ABE24C9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A7D28F-622A-4700-A19D-7E2808A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5FC989-492F-4C1C-848A-AB539E0B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4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5AFDD7-B674-4A3A-82BC-993B1E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CC62F4-3997-46E5-8E45-8515423B82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67C479-1EAC-4F5E-A0BE-4592424F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3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8D9C56-A592-4711-BBE3-0EE2CC5C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F192-3E7D-4500-99E7-434AEA5C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6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假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設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基版厚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688035" y="10675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R4.9.4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48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不得小於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</a:t>
            </a:r>
            <a:r>
              <a:rPr lang="zh-TW" altLang="en-US" dirty="0"/>
              <a:t>，</a:t>
            </a:r>
            <a:r>
              <a:rPr lang="en-US" altLang="zh-TW" dirty="0"/>
              <a:t>s2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腰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0.0015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請確認短梁箍筋，是否小於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4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AF1B90-D3E5-49E1-9C41-89D8679F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E1E94E0-37E4-4F2F-8914-ED74485F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A966CB-90EE-4FB8-967C-98D2E3E462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2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95FD7-6B9E-4C9A-95CD-4A32B909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98FB3C8-9970-4E43-B419-B6CB1E14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9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1B8E26B-2EE1-42AF-BB1A-D60222131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600A84-AD3F-4CCF-9AA5-DF841C8EA9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5E534C-CA07-4DA8-920E-41DA60524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4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EC6981-1441-4647-AFE5-CD2E2B6D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C21616-AB14-4EEC-8259-AE800464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A5C8806-B2D2-4E17-8325-AD452885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ABED3A-4CC1-4725-92FC-7680F70C3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07CEAF-741E-4FC0-9224-C8FB98A5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536CEEF-4E59-4178-BA31-7E4D146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5B4A9C-8EB0-4C99-A201-6BB01CCF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391310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271</TotalTime>
  <Words>184</Words>
  <Application>Microsoft Office PowerPoint</Application>
  <PresentationFormat>如螢幕大小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Arial Unicode MS</vt:lpstr>
      <vt:lpstr>微軟正黑體</vt:lpstr>
      <vt:lpstr>微軟正黑體 Light</vt:lpstr>
      <vt:lpstr>新細明體</vt:lpstr>
      <vt:lpstr>Arial</vt:lpstr>
      <vt:lpstr>Calibri</vt:lpstr>
      <vt:lpstr>Calibri Light</vt:lpstr>
      <vt:lpstr>Segoe UI</vt:lpstr>
      <vt:lpstr>Segoe UI Light</vt:lpstr>
      <vt:lpstr>elements orange</vt:lpstr>
      <vt:lpstr>elements green</vt:lpstr>
      <vt:lpstr>elements purple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Windows 使用者</cp:lastModifiedBy>
  <cp:revision>22</cp:revision>
  <dcterms:created xsi:type="dcterms:W3CDTF">2018-11-23T07:15:42Z</dcterms:created>
  <dcterms:modified xsi:type="dcterms:W3CDTF">2018-12-07T13:43:06Z</dcterms:modified>
</cp:coreProperties>
</file>