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257" r:id="rId3"/>
    <p:sldId id="329" r:id="rId4"/>
    <p:sldId id="336" r:id="rId5"/>
    <p:sldId id="330" r:id="rId6"/>
    <p:sldId id="337" r:id="rId7"/>
    <p:sldId id="280" r:id="rId8"/>
    <p:sldId id="332" r:id="rId9"/>
    <p:sldId id="333" r:id="rId10"/>
    <p:sldId id="327" r:id="rId11"/>
    <p:sldId id="334" r:id="rId12"/>
    <p:sldId id="335" r:id="rId13"/>
    <p:sldId id="324" r:id="rId14"/>
    <p:sldId id="302" r:id="rId15"/>
    <p:sldId id="275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29"/>
            <p14:sldId id="336"/>
            <p14:sldId id="330"/>
            <p14:sldId id="337"/>
            <p14:sldId id="280"/>
            <p14:sldId id="332"/>
            <p14:sldId id="333"/>
            <p14:sldId id="327"/>
            <p14:sldId id="334"/>
            <p14:sldId id="335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>
            <p14:sldId id="302"/>
          </p14:sldIdLst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637" autoAdjust="0"/>
  </p:normalViewPr>
  <p:slideViewPr>
    <p:cSldViewPr snapToGrid="0">
      <p:cViewPr varScale="1">
        <p:scale>
          <a:sx n="74" d="100"/>
          <a:sy n="74" d="100"/>
        </p:scale>
        <p:origin x="2646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今天會大概介紹整個多點斷筋的概念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真正的需求，而不再是現有的配筋，做多點斷筋。並再加上剪力的部分。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第三步是做非線性靜力的部分，由於以上都是線性的推估，如果進入到非線性，行為是否還是我們所預期的，然後由於想要包含高樓層的部分，所以需要研究靜力多模態的狀況，讓業界比較容易使用。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2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真正的需求，而不再是現有的配筋，做多點斷筋。並再加上剪力的部分。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第三步是做非線性靜力的部分，由於以上都是線性的推估，如果進入到非線性，行為是否還是我們所預期的，然後由於想要包含高樓層的部分，所以需要研究靜力多模態的狀況，讓業界比較容易使用。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小梁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4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如果中間依照重力，兩端依據地震力取大值會如右方綠色的線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3C35A-0751-439B-B883-7C639A4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3"/>
            <a:ext cx="4572000" cy="34239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FEECEEB-6B2D-42E8-AAEF-7BB9C65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4008F-1E89-4BF8-82A6-46AF15D8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From Existing Rebar</a:t>
            </a:r>
          </a:p>
          <a:p>
            <a:pPr lvl="1"/>
            <a:r>
              <a:rPr lang="en-US" altLang="zh-TW" dirty="0"/>
              <a:t>From ETABS/SAP Demand</a:t>
            </a:r>
          </a:p>
          <a:p>
            <a:r>
              <a:rPr lang="en-US" altLang="zh-TW" dirty="0"/>
              <a:t>Nonlinear</a:t>
            </a:r>
          </a:p>
          <a:p>
            <a:pPr lvl="1"/>
            <a:r>
              <a:rPr lang="en-US" altLang="zh-TW" dirty="0"/>
              <a:t>Pushover ( higher mode )</a:t>
            </a:r>
          </a:p>
          <a:p>
            <a:pPr lvl="1"/>
            <a:r>
              <a:rPr lang="en-US" altLang="zh-TW" dirty="0"/>
              <a:t>Nonlinear Time History Analysis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B3FF38-B45F-47B5-8976-2F16009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15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0E54B-9D67-4255-AA29-1FFDAD9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- From Existing Rebar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0B09-AA28-4638-B261-B8697CBF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Moment Diagram</a:t>
            </a:r>
          </a:p>
          <a:p>
            <a:pPr lvl="1"/>
            <a:r>
              <a:rPr lang="en-US" altLang="zh-TW" dirty="0"/>
              <a:t>Top Rebar - EQ</a:t>
            </a:r>
          </a:p>
          <a:p>
            <a:pPr lvl="1"/>
            <a:r>
              <a:rPr lang="en-US" altLang="zh-TW" dirty="0"/>
              <a:t>Bot Rebar – EQ and Gravity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Tension Development Length</a:t>
            </a:r>
          </a:p>
          <a:p>
            <a:pPr lvl="1"/>
            <a:r>
              <a:rPr lang="en-US" altLang="zh-TW" dirty="0"/>
              <a:t>Simplified Provisions</a:t>
            </a:r>
          </a:p>
          <a:p>
            <a:pPr lvl="1"/>
            <a:r>
              <a:rPr lang="en-US" altLang="zh-TW" dirty="0"/>
              <a:t>General Development Length Equation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Manual Gravity Demand</a:t>
            </a:r>
          </a:p>
          <a:p>
            <a:r>
              <a:rPr lang="en-US" altLang="zh-TW" dirty="0"/>
              <a:t>Manual Negative Gravity Demand Offset</a:t>
            </a:r>
          </a:p>
          <a:p>
            <a:r>
              <a:rPr lang="en-US" altLang="zh-TW" dirty="0"/>
              <a:t>Reduce to Three Points or Four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99B2D-E365-4C7F-8C2A-AFEA866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6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932218"/>
          </a:xfrm>
          <a:prstGeom prst="rect">
            <a:avLst/>
          </a:prstGeom>
          <a:solidFill>
            <a:srgbClr val="1ABC9C">
              <a:alpha val="4117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7203</TotalTime>
  <Words>1193</Words>
  <Application>Microsoft Office PowerPoint</Application>
  <PresentationFormat>如螢幕大小 (4:3)</PresentationFormat>
  <Paragraphs>209</Paragraphs>
  <Slides>16</Slides>
  <Notes>12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Office 佈景主題</vt:lpstr>
      <vt:lpstr>PowerPoint 簡報</vt:lpstr>
      <vt:lpstr>PowerPoint 簡報</vt:lpstr>
      <vt:lpstr>Outline</vt:lpstr>
      <vt:lpstr>PowerPoint 簡報</vt:lpstr>
      <vt:lpstr>Linear - From Existing Rebar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80</cp:revision>
  <dcterms:created xsi:type="dcterms:W3CDTF">2018-07-10T06:00:09Z</dcterms:created>
  <dcterms:modified xsi:type="dcterms:W3CDTF">2018-07-27T09:12:12Z</dcterms:modified>
</cp:coreProperties>
</file>