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19"/>
  </p:notesMasterIdLst>
  <p:sldIdLst>
    <p:sldId id="256" r:id="rId4"/>
    <p:sldId id="268" r:id="rId5"/>
    <p:sldId id="270" r:id="rId6"/>
    <p:sldId id="269" r:id="rId7"/>
    <p:sldId id="260" r:id="rId8"/>
    <p:sldId id="259" r:id="rId9"/>
    <p:sldId id="258" r:id="rId10"/>
    <p:sldId id="257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>
            <p14:sldId id="256"/>
            <p14:sldId id="268"/>
            <p14:sldId id="270"/>
            <p14:sldId id="269"/>
            <p14:sldId id="260"/>
            <p14:sldId id="259"/>
            <p14:sldId id="258"/>
          </p14:sldIdLst>
        </p14:section>
        <p14:section name="GREEN THEME" id="{3D0B2347-4A40-466B-BF6C-AADD1868B3D3}">
          <p14:sldIdLst>
            <p14:sldId id="257"/>
            <p14:sldId id="261"/>
            <p14:sldId id="263"/>
            <p14:sldId id="262"/>
          </p14:sldIdLst>
        </p14:section>
        <p14:section name="PURPLE THEME" id="{BAA48192-D5C0-4ACE-A8ED-1FDEAD944A1D}">
          <p14:sldIdLst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75041"/>
    <a:srgbClr val="19BB9A"/>
    <a:srgbClr val="3D9CDC"/>
    <a:srgbClr val="31C2A5"/>
    <a:srgbClr val="FBFDED"/>
    <a:srgbClr val="F0F8C0"/>
    <a:srgbClr val="F5F9DF"/>
    <a:srgbClr val="552677"/>
    <a:srgbClr val="E1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1DA7B-9109-41E9-90A8-B39756E5D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1D205-6506-4BCB-A800-271087F55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B70FB5-3C83-4978-A4C8-1BE80CA03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62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5C8806-B2D2-4E17-8325-AD452885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BED3A-4CC1-4725-92FC-7680F70C3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07CEAF-741E-4FC0-9224-C8FB98A5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36CEEF-4E59-4178-BA31-7E4D146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5B4A9C-8EB0-4C99-A201-6BB01CCF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39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DBAD86-7FAC-4A86-97A7-0336E0F5C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1646517-55BD-4455-8541-6310F2B6C9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627667-3177-4D48-AC5D-C85B03155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92888"/>
            <a:ext cx="2057400" cy="365125"/>
          </a:xfrm>
        </p:spPr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6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09F801A-4EC1-45DC-A1D1-F2F97296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94" y="5267032"/>
            <a:ext cx="1221746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E98BF9-1877-473E-9FA0-1656393AAD4A}"/>
              </a:ext>
            </a:extLst>
          </p:cNvPr>
          <p:cNvSpPr txBox="1"/>
          <p:nvPr/>
        </p:nvSpPr>
        <p:spPr>
          <a:xfrm>
            <a:off x="4583584" y="56105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0EFA4-DCD8-4C8E-A3E2-479EDE1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054C6-F1B2-4A84-8308-AB0C1283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697211"/>
            <a:ext cx="2237044" cy="1386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BFBE3A-24CB-4F24-99B2-B9925F25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48" y="697211"/>
            <a:ext cx="3614438" cy="1386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F34E6E-46AC-4B15-AE72-813FD6AA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" y="2528882"/>
            <a:ext cx="3665236" cy="274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3C8944-EA6C-4BD1-928B-E1645C31E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584" y="2525692"/>
            <a:ext cx="3665235" cy="2743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D002F-8F1C-41B5-A433-BAADF147FDAC}"/>
              </a:ext>
            </a:extLst>
          </p:cNvPr>
          <p:cNvSpPr txBox="1"/>
          <p:nvPr/>
        </p:nvSpPr>
        <p:spPr>
          <a:xfrm>
            <a:off x="6172681" y="30128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C2A5"/>
                </a:solidFill>
              </a:rPr>
              <a:t>86%</a:t>
            </a:r>
            <a:endParaRPr lang="zh-TW" altLang="en-US" dirty="0">
              <a:solidFill>
                <a:srgbClr val="31C2A5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643566-B305-4CBB-85A2-06D24454CDE2}"/>
              </a:ext>
            </a:extLst>
          </p:cNvPr>
          <p:cNvSpPr txBox="1"/>
          <p:nvPr/>
        </p:nvSpPr>
        <p:spPr>
          <a:xfrm>
            <a:off x="2599799" y="3495290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5FFD3B-455C-40A0-8452-12C37FB63C1C}"/>
              </a:ext>
            </a:extLst>
          </p:cNvPr>
          <p:cNvSpPr txBox="1"/>
          <p:nvPr/>
        </p:nvSpPr>
        <p:spPr>
          <a:xfrm>
            <a:off x="2919278" y="268453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SIMPLE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080D28-A30F-47DE-B2B0-502F750F3B09}"/>
              </a:ext>
            </a:extLst>
          </p:cNvPr>
          <p:cNvSpPr txBox="1"/>
          <p:nvPr/>
        </p:nvSpPr>
        <p:spPr>
          <a:xfrm>
            <a:off x="6127798" y="453784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102%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CAC11C-BC17-42F0-8319-CB3AA0E0D889}"/>
              </a:ext>
            </a:extLst>
          </p:cNvPr>
          <p:cNvSpPr txBox="1"/>
          <p:nvPr/>
        </p:nvSpPr>
        <p:spPr>
          <a:xfrm>
            <a:off x="5388620" y="5751127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CONSERVATIVE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CAC7FE-AC3A-4016-B0FB-13228DBA533D}"/>
              </a:ext>
            </a:extLst>
          </p:cNvPr>
          <p:cNvSpPr txBox="1"/>
          <p:nvPr/>
        </p:nvSpPr>
        <p:spPr>
          <a:xfrm>
            <a:off x="997021" y="2452961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CONSERVATION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D8E2ED-8784-468B-96FE-29FCB54F312C}"/>
              </a:ext>
            </a:extLst>
          </p:cNvPr>
          <p:cNvSpPr txBox="1"/>
          <p:nvPr/>
        </p:nvSpPr>
        <p:spPr>
          <a:xfrm>
            <a:off x="7029881" y="3592051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6DBC38-C333-4653-AE39-D23686DBFEEA}"/>
              </a:ext>
            </a:extLst>
          </p:cNvPr>
          <p:cNvSpPr txBox="1"/>
          <p:nvPr/>
        </p:nvSpPr>
        <p:spPr>
          <a:xfrm>
            <a:off x="6997122" y="4353179"/>
            <a:ext cx="14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EXPLICIT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A1DEC6-C1F8-4A77-8421-F8F37116D5E3}"/>
              </a:ext>
            </a:extLst>
          </p:cNvPr>
          <p:cNvSpPr txBox="1"/>
          <p:nvPr/>
        </p:nvSpPr>
        <p:spPr>
          <a:xfrm>
            <a:off x="5010866" y="249986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SMART CUT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5046DF-A770-49D4-B3C2-5C6483476B27}"/>
              </a:ext>
            </a:extLst>
          </p:cNvPr>
          <p:cNvSpPr txBox="1"/>
          <p:nvPr/>
        </p:nvSpPr>
        <p:spPr>
          <a:xfrm>
            <a:off x="3257179" y="5751127"/>
            <a:ext cx="87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E75041"/>
                </a:solidFill>
              </a:rPr>
              <a:t>REAL SOL</a:t>
            </a:r>
            <a:endParaRPr lang="zh-TW" altLang="en-US" sz="1200" dirty="0">
              <a:solidFill>
                <a:srgbClr val="E7504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B5030B-EDD8-4AC2-B0BD-FC72B7A87996}"/>
              </a:ext>
            </a:extLst>
          </p:cNvPr>
          <p:cNvSpPr txBox="1"/>
          <p:nvPr/>
        </p:nvSpPr>
        <p:spPr>
          <a:xfrm>
            <a:off x="3609415" y="6044515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9BB9A"/>
                </a:solidFill>
              </a:rPr>
              <a:t>CONSERVATION</a:t>
            </a:r>
            <a:endParaRPr lang="zh-TW" altLang="en-US" sz="1200" dirty="0">
              <a:solidFill>
                <a:srgbClr val="19BB9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FA60A41-29CD-4212-B80F-98CD84C2FDA4}"/>
              </a:ext>
            </a:extLst>
          </p:cNvPr>
          <p:cNvSpPr txBox="1"/>
          <p:nvPr/>
        </p:nvSpPr>
        <p:spPr>
          <a:xfrm>
            <a:off x="1531014" y="3254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AD5133-76D0-40BB-BCE6-7883A3EEDC68}"/>
              </a:ext>
            </a:extLst>
          </p:cNvPr>
          <p:cNvSpPr txBox="1"/>
          <p:nvPr/>
        </p:nvSpPr>
        <p:spPr>
          <a:xfrm>
            <a:off x="5975744" y="33286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816A07-82EF-4A5C-8C21-D8430B3E1CEF}"/>
              </a:ext>
            </a:extLst>
          </p:cNvPr>
          <p:cNvCxnSpPr/>
          <p:nvPr/>
        </p:nvCxnSpPr>
        <p:spPr>
          <a:xfrm>
            <a:off x="3555830" y="1390644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D927307-20C6-4DFA-A608-7DC1536E58E9}"/>
              </a:ext>
            </a:extLst>
          </p:cNvPr>
          <p:cNvCxnSpPr/>
          <p:nvPr/>
        </p:nvCxnSpPr>
        <p:spPr>
          <a:xfrm>
            <a:off x="3694574" y="3961383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3C186A-1ED7-411F-99E1-629027F92A40}"/>
              </a:ext>
            </a:extLst>
          </p:cNvPr>
          <p:cNvSpPr txBox="1"/>
          <p:nvPr/>
        </p:nvSpPr>
        <p:spPr>
          <a:xfrm>
            <a:off x="6809394" y="321148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80%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50170-5FA3-4FEC-80D1-0BEF1AD4E539}"/>
              </a:ext>
            </a:extLst>
          </p:cNvPr>
          <p:cNvSpPr txBox="1"/>
          <p:nvPr/>
        </p:nvSpPr>
        <p:spPr>
          <a:xfrm>
            <a:off x="5340148" y="43531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87%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1D85BE-2262-4355-B5DC-0E67173E3084}"/>
              </a:ext>
            </a:extLst>
          </p:cNvPr>
          <p:cNvCxnSpPr/>
          <p:nvPr/>
        </p:nvCxnSpPr>
        <p:spPr>
          <a:xfrm flipH="1">
            <a:off x="4572000" y="5935793"/>
            <a:ext cx="738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7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09F801A-4EC1-45DC-A1D1-F2F97296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94" y="5267032"/>
            <a:ext cx="1221746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E98BF9-1877-473E-9FA0-1656393AAD4A}"/>
              </a:ext>
            </a:extLst>
          </p:cNvPr>
          <p:cNvSpPr txBox="1"/>
          <p:nvPr/>
        </p:nvSpPr>
        <p:spPr>
          <a:xfrm>
            <a:off x="4583584" y="56105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0EFA4-DCD8-4C8E-A3E2-479EDE1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054C6-F1B2-4A84-8308-AB0C1283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697211"/>
            <a:ext cx="2237044" cy="1386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BFBE3A-24CB-4F24-99B2-B9925F25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48" y="697211"/>
            <a:ext cx="3614438" cy="1386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F34E6E-46AC-4B15-AE72-813FD6AA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" y="2528882"/>
            <a:ext cx="3665236" cy="274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3C8944-EA6C-4BD1-928B-E1645C31E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584" y="2525692"/>
            <a:ext cx="3665235" cy="2743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D002F-8F1C-41B5-A433-BAADF147FDAC}"/>
              </a:ext>
            </a:extLst>
          </p:cNvPr>
          <p:cNvSpPr txBox="1"/>
          <p:nvPr/>
        </p:nvSpPr>
        <p:spPr>
          <a:xfrm>
            <a:off x="6172681" y="30128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C2A5"/>
                </a:solidFill>
              </a:rPr>
              <a:t>86%</a:t>
            </a:r>
            <a:endParaRPr lang="zh-TW" altLang="en-US" dirty="0">
              <a:solidFill>
                <a:srgbClr val="31C2A5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643566-B305-4CBB-85A2-06D24454CDE2}"/>
              </a:ext>
            </a:extLst>
          </p:cNvPr>
          <p:cNvSpPr txBox="1"/>
          <p:nvPr/>
        </p:nvSpPr>
        <p:spPr>
          <a:xfrm>
            <a:off x="2599799" y="3495290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5FFD3B-455C-40A0-8452-12C37FB63C1C}"/>
              </a:ext>
            </a:extLst>
          </p:cNvPr>
          <p:cNvSpPr txBox="1"/>
          <p:nvPr/>
        </p:nvSpPr>
        <p:spPr>
          <a:xfrm>
            <a:off x="2919278" y="268453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SIMPLIFIED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080D28-A30F-47DE-B2B0-502F750F3B09}"/>
              </a:ext>
            </a:extLst>
          </p:cNvPr>
          <p:cNvSpPr txBox="1"/>
          <p:nvPr/>
        </p:nvSpPr>
        <p:spPr>
          <a:xfrm>
            <a:off x="6127798" y="453784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102%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CAC11C-BC17-42F0-8319-CB3AA0E0D889}"/>
              </a:ext>
            </a:extLst>
          </p:cNvPr>
          <p:cNvSpPr txBox="1"/>
          <p:nvPr/>
        </p:nvSpPr>
        <p:spPr>
          <a:xfrm>
            <a:off x="5388620" y="5751127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CONSERVATIVE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CAC7FE-AC3A-4016-B0FB-13228DBA533D}"/>
              </a:ext>
            </a:extLst>
          </p:cNvPr>
          <p:cNvSpPr txBox="1"/>
          <p:nvPr/>
        </p:nvSpPr>
        <p:spPr>
          <a:xfrm>
            <a:off x="1011496" y="2320799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CONVENTIONAL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D8E2ED-8784-468B-96FE-29FCB54F312C}"/>
              </a:ext>
            </a:extLst>
          </p:cNvPr>
          <p:cNvSpPr txBox="1"/>
          <p:nvPr/>
        </p:nvSpPr>
        <p:spPr>
          <a:xfrm>
            <a:off x="7029881" y="3592051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6DBC38-C333-4653-AE39-D23686DBFEEA}"/>
              </a:ext>
            </a:extLst>
          </p:cNvPr>
          <p:cNvSpPr txBox="1"/>
          <p:nvPr/>
        </p:nvSpPr>
        <p:spPr>
          <a:xfrm>
            <a:off x="6997122" y="4353179"/>
            <a:ext cx="14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EXPLICIT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A1DEC6-C1F8-4A77-8421-F8F37116D5E3}"/>
              </a:ext>
            </a:extLst>
          </p:cNvPr>
          <p:cNvSpPr txBox="1"/>
          <p:nvPr/>
        </p:nvSpPr>
        <p:spPr>
          <a:xfrm>
            <a:off x="5690682" y="237254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SMART CUT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5046DF-A770-49D4-B3C2-5C6483476B27}"/>
              </a:ext>
            </a:extLst>
          </p:cNvPr>
          <p:cNvSpPr txBox="1"/>
          <p:nvPr/>
        </p:nvSpPr>
        <p:spPr>
          <a:xfrm>
            <a:off x="3257179" y="5751127"/>
            <a:ext cx="87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E75041"/>
                </a:solidFill>
              </a:rPr>
              <a:t>REAL SOL</a:t>
            </a:r>
            <a:endParaRPr lang="zh-TW" altLang="en-US" sz="1200" dirty="0">
              <a:solidFill>
                <a:srgbClr val="E7504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B5030B-EDD8-4AC2-B0BD-FC72B7A87996}"/>
              </a:ext>
            </a:extLst>
          </p:cNvPr>
          <p:cNvSpPr txBox="1"/>
          <p:nvPr/>
        </p:nvSpPr>
        <p:spPr>
          <a:xfrm>
            <a:off x="3609415" y="6044515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9BB9A"/>
                </a:solidFill>
              </a:rPr>
              <a:t>CONSERVATION</a:t>
            </a:r>
            <a:endParaRPr lang="zh-TW" altLang="en-US" sz="1200" dirty="0">
              <a:solidFill>
                <a:srgbClr val="19BB9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FA60A41-29CD-4212-B80F-98CD84C2FDA4}"/>
              </a:ext>
            </a:extLst>
          </p:cNvPr>
          <p:cNvSpPr txBox="1"/>
          <p:nvPr/>
        </p:nvSpPr>
        <p:spPr>
          <a:xfrm>
            <a:off x="1531014" y="3254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AD5133-76D0-40BB-BCE6-7883A3EEDC68}"/>
              </a:ext>
            </a:extLst>
          </p:cNvPr>
          <p:cNvSpPr txBox="1"/>
          <p:nvPr/>
        </p:nvSpPr>
        <p:spPr>
          <a:xfrm>
            <a:off x="5975744" y="33286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816A07-82EF-4A5C-8C21-D8430B3E1CEF}"/>
              </a:ext>
            </a:extLst>
          </p:cNvPr>
          <p:cNvCxnSpPr/>
          <p:nvPr/>
        </p:nvCxnSpPr>
        <p:spPr>
          <a:xfrm>
            <a:off x="3555830" y="1390644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D927307-20C6-4DFA-A608-7DC1536E58E9}"/>
              </a:ext>
            </a:extLst>
          </p:cNvPr>
          <p:cNvCxnSpPr/>
          <p:nvPr/>
        </p:nvCxnSpPr>
        <p:spPr>
          <a:xfrm>
            <a:off x="3694574" y="3961383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3C186A-1ED7-411F-99E1-629027F92A40}"/>
              </a:ext>
            </a:extLst>
          </p:cNvPr>
          <p:cNvSpPr txBox="1"/>
          <p:nvPr/>
        </p:nvSpPr>
        <p:spPr>
          <a:xfrm>
            <a:off x="6809394" y="321148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80%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50170-5FA3-4FEC-80D1-0BEF1AD4E539}"/>
              </a:ext>
            </a:extLst>
          </p:cNvPr>
          <p:cNvSpPr txBox="1"/>
          <p:nvPr/>
        </p:nvSpPr>
        <p:spPr>
          <a:xfrm>
            <a:off x="5340148" y="43531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87%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1D85BE-2262-4355-B5DC-0E67173E3084}"/>
              </a:ext>
            </a:extLst>
          </p:cNvPr>
          <p:cNvCxnSpPr/>
          <p:nvPr/>
        </p:nvCxnSpPr>
        <p:spPr>
          <a:xfrm flipH="1">
            <a:off x="4572000" y="5935793"/>
            <a:ext cx="738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306EAA-9205-4289-9D8A-3C0098CC9F59}"/>
              </a:ext>
            </a:extLst>
          </p:cNvPr>
          <p:cNvSpPr txBox="1"/>
          <p:nvPr/>
        </p:nvSpPr>
        <p:spPr>
          <a:xfrm>
            <a:off x="1526790" y="282184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C2A5"/>
                </a:solidFill>
              </a:rPr>
              <a:t>100%</a:t>
            </a:r>
            <a:endParaRPr lang="zh-TW" altLang="en-US" dirty="0">
              <a:solidFill>
                <a:srgbClr val="31C2A5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151A8A-6B1F-4BC5-BC32-A8053485ECDD}"/>
              </a:ext>
            </a:extLst>
          </p:cNvPr>
          <p:cNvSpPr txBox="1"/>
          <p:nvPr/>
        </p:nvSpPr>
        <p:spPr>
          <a:xfrm>
            <a:off x="694537" y="5354508"/>
            <a:ext cx="116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經驗斷筋位置</a:t>
            </a:r>
            <a:r>
              <a:rPr lang="en-US" altLang="zh-TW" dirty="0"/>
              <a:t>1/3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1F792E6-2E29-443B-BDA4-EEEF9C3BCE91}"/>
              </a:ext>
            </a:extLst>
          </p:cNvPr>
          <p:cNvSpPr txBox="1"/>
          <p:nvPr/>
        </p:nvSpPr>
        <p:spPr>
          <a:xfrm>
            <a:off x="2002954" y="5356662"/>
            <a:ext cx="116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經驗斷筋位置</a:t>
            </a:r>
            <a:r>
              <a:rPr lang="en-US" altLang="zh-TW" dirty="0"/>
              <a:t>1/3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A310C70-0E5F-4E37-9BE7-5870F05FA41F}"/>
              </a:ext>
            </a:extLst>
          </p:cNvPr>
          <p:cNvCxnSpPr/>
          <p:nvPr/>
        </p:nvCxnSpPr>
        <p:spPr>
          <a:xfrm>
            <a:off x="494950" y="3429000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3E9BA7D-0D48-4812-B2D0-31F816941656}"/>
              </a:ext>
            </a:extLst>
          </p:cNvPr>
          <p:cNvCxnSpPr>
            <a:cxnSpLocks/>
          </p:cNvCxnSpPr>
          <p:nvPr/>
        </p:nvCxnSpPr>
        <p:spPr>
          <a:xfrm>
            <a:off x="1174455" y="3211487"/>
            <a:ext cx="1442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7EDEAD-6B15-426B-A3F2-B4081C334FEA}"/>
              </a:ext>
            </a:extLst>
          </p:cNvPr>
          <p:cNvCxnSpPr/>
          <p:nvPr/>
        </p:nvCxnSpPr>
        <p:spPr>
          <a:xfrm>
            <a:off x="2452102" y="3402445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CC177A9-5543-4A6F-9EDB-CA0DC70B9E47}"/>
              </a:ext>
            </a:extLst>
          </p:cNvPr>
          <p:cNvSpPr txBox="1"/>
          <p:nvPr/>
        </p:nvSpPr>
        <p:spPr>
          <a:xfrm>
            <a:off x="1526789" y="437320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C2A5"/>
                </a:solidFill>
              </a:rPr>
              <a:t>100%</a:t>
            </a:r>
            <a:endParaRPr lang="zh-TW" altLang="en-US" dirty="0">
              <a:solidFill>
                <a:srgbClr val="31C2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2D40FD-44B1-42C3-9BDF-17157421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90" y="1005455"/>
            <a:ext cx="7306056" cy="517256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8A71BD-2418-488A-A4CF-4D677C7E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D41503-E662-4BBF-B9BF-AAC8148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配筋圖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81F59D-D211-4466-80F0-6BD144D23DF7}"/>
              </a:ext>
            </a:extLst>
          </p:cNvPr>
          <p:cNvSpPr txBox="1"/>
          <p:nvPr/>
        </p:nvSpPr>
        <p:spPr>
          <a:xfrm>
            <a:off x="0" y="1231470"/>
            <a:ext cx="10150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12EA1A-FFDC-456A-BEEA-D7FAAE07F242}"/>
              </a:ext>
            </a:extLst>
          </p:cNvPr>
          <p:cNvSpPr txBox="1"/>
          <p:nvPr/>
        </p:nvSpPr>
        <p:spPr>
          <a:xfrm>
            <a:off x="0" y="3252831"/>
            <a:ext cx="92279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390480-40C1-4556-9545-11BD7B9D11D9}"/>
              </a:ext>
            </a:extLst>
          </p:cNvPr>
          <p:cNvSpPr txBox="1"/>
          <p:nvPr/>
        </p:nvSpPr>
        <p:spPr>
          <a:xfrm>
            <a:off x="1011354" y="1231470"/>
            <a:ext cx="11079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一般作法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36C1D-8515-44DC-BD07-09AA101D05BD}"/>
              </a:ext>
            </a:extLst>
          </p:cNvPr>
          <p:cNvSpPr txBox="1"/>
          <p:nvPr/>
        </p:nvSpPr>
        <p:spPr>
          <a:xfrm>
            <a:off x="919342" y="3256069"/>
            <a:ext cx="2400016" cy="369332"/>
          </a:xfrm>
          <a:prstGeom prst="rect">
            <a:avLst/>
          </a:prstGeom>
          <a:solidFill>
            <a:srgbClr val="0070C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更安全 更準確 更經濟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CF19DB-A173-46C5-A513-CEDF322278DB}"/>
              </a:ext>
            </a:extLst>
          </p:cNvPr>
          <p:cNvSpPr txBox="1"/>
          <p:nvPr/>
        </p:nvSpPr>
        <p:spPr>
          <a:xfrm>
            <a:off x="3319358" y="3252831"/>
            <a:ext cx="28039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上層節省</a:t>
            </a:r>
            <a:r>
              <a:rPr lang="en-US" altLang="zh-TW" dirty="0"/>
              <a:t>14%; </a:t>
            </a:r>
            <a:r>
              <a:rPr lang="zh-TW" altLang="en-US" dirty="0"/>
              <a:t>下層更安全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92F43D-22FA-468E-A80C-0DFA49187CE5}"/>
              </a:ext>
            </a:extLst>
          </p:cNvPr>
          <p:cNvSpPr txBox="1"/>
          <p:nvPr/>
        </p:nvSpPr>
        <p:spPr>
          <a:xfrm>
            <a:off x="5150840" y="4186106"/>
            <a:ext cx="78098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6-#10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6E3C45-60BE-4ED7-AD01-F657307553DE}"/>
              </a:ext>
            </a:extLst>
          </p:cNvPr>
          <p:cNvSpPr txBox="1"/>
          <p:nvPr/>
        </p:nvSpPr>
        <p:spPr>
          <a:xfrm>
            <a:off x="5150840" y="1561470"/>
            <a:ext cx="83227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11-#10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3A1AE6-7FAB-4B2B-BD65-68297EB014DA}"/>
              </a:ext>
            </a:extLst>
          </p:cNvPr>
          <p:cNvSpPr txBox="1"/>
          <p:nvPr/>
        </p:nvSpPr>
        <p:spPr>
          <a:xfrm>
            <a:off x="3212178" y="3816774"/>
            <a:ext cx="56938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C47A-D736-4D5C-A9BE-1140FD4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1B776-2FC1-4784-A1DE-42CBF890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9F017-6EFB-4F35-A42C-193DD74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F1B90-D3E5-49E1-9C41-89D8679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E1E94E0-37E4-4F2F-8914-ED74485F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A966CB-90EE-4FB8-967C-98D2E3E46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95FD7-6B9E-4C9A-95CD-4A32B90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98FB3C8-9970-4E43-B419-B6CB1E14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94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B8E26B-2EE1-42AF-BB1A-D6022213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600A84-AD3F-4CCF-9AA5-DF841C8EA9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5E534C-CA07-4DA8-920E-41DA60524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4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EC6981-1441-4647-AFE5-CD2E2B6D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C21616-AB14-4EEC-8259-AE80046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134</TotalTime>
  <Words>112</Words>
  <Application>Microsoft Office PowerPoint</Application>
  <PresentationFormat>如螢幕大小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 Unicode MS</vt:lpstr>
      <vt:lpstr>微軟正黑體</vt:lpstr>
      <vt:lpstr>微軟正黑體 Light</vt:lpstr>
      <vt:lpstr>新細明體</vt:lpstr>
      <vt:lpstr>Arial</vt:lpstr>
      <vt:lpstr>Calibri</vt:lpstr>
      <vt:lpstr>Calibri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配筋圖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11</cp:revision>
  <dcterms:created xsi:type="dcterms:W3CDTF">2018-11-23T07:15:42Z</dcterms:created>
  <dcterms:modified xsi:type="dcterms:W3CDTF">2018-11-23T09:30:00Z</dcterms:modified>
</cp:coreProperties>
</file>