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317" r:id="rId10"/>
    <p:sldId id="319" r:id="rId11"/>
    <p:sldId id="318" r:id="rId12"/>
    <p:sldId id="321" r:id="rId13"/>
    <p:sldId id="323" r:id="rId14"/>
    <p:sldId id="325" r:id="rId15"/>
    <p:sldId id="326" r:id="rId16"/>
    <p:sldId id="327" r:id="rId17"/>
    <p:sldId id="328" r:id="rId18"/>
    <p:sldId id="324" r:id="rId19"/>
    <p:sldId id="263" r:id="rId20"/>
    <p:sldId id="264" r:id="rId21"/>
    <p:sldId id="295" r:id="rId22"/>
    <p:sldId id="283" r:id="rId23"/>
    <p:sldId id="267" r:id="rId24"/>
    <p:sldId id="284" r:id="rId25"/>
    <p:sldId id="309" r:id="rId26"/>
    <p:sldId id="268" r:id="rId27"/>
    <p:sldId id="269" r:id="rId28"/>
    <p:sldId id="310" r:id="rId29"/>
    <p:sldId id="313" r:id="rId30"/>
    <p:sldId id="274" r:id="rId31"/>
    <p:sldId id="302" r:id="rId32"/>
    <p:sldId id="273" r:id="rId33"/>
    <p:sldId id="314" r:id="rId34"/>
    <p:sldId id="315" r:id="rId35"/>
    <p:sldId id="308" r:id="rId36"/>
    <p:sldId id="281" r:id="rId37"/>
    <p:sldId id="282" r:id="rId38"/>
    <p:sldId id="275" r:id="rId39"/>
    <p:sldId id="307" r:id="rId40"/>
    <p:sldId id="290" r:id="rId41"/>
    <p:sldId id="291" r:id="rId42"/>
    <p:sldId id="289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317"/>
            <p14:sldId id="319"/>
            <p14:sldId id="318"/>
            <p14:sldId id="321"/>
            <p14:sldId id="323"/>
            <p14:sldId id="325"/>
            <p14:sldId id="326"/>
            <p14:sldId id="327"/>
            <p14:sldId id="328"/>
            <p14:sldId id="324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2166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如果中間依照重力，兩端依據地震力取大值會如右方藍色的線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6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14%</a:t>
            </a:r>
            <a:r>
              <a:rPr lang="zh-TW" altLang="en-US" dirty="0"/>
              <a:t> 的效益下降到 </a:t>
            </a:r>
            <a:r>
              <a:rPr lang="en-US" altLang="zh-TW" dirty="0"/>
              <a:t>10%</a:t>
            </a:r>
            <a:r>
              <a:rPr lang="zh-TW" altLang="en-US" dirty="0"/>
              <a:t> 這個數字是考慮了延伸長度的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14%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再加上六個配筋點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r>
              <a:rPr lang="zh-TW" altLang="en-US" dirty="0"/>
              <a:t>但只僅僅知道這條紅色的重力曲線還不夠</a:t>
            </a:r>
            <a:endParaRPr lang="en-US" altLang="zh-TW" dirty="0"/>
          </a:p>
          <a:p>
            <a:r>
              <a:rPr lang="zh-TW" altLang="en-US" dirty="0"/>
              <a:t>還需要做載重組合</a:t>
            </a:r>
            <a:endParaRPr lang="en-US" altLang="zh-TW" dirty="0"/>
          </a:p>
          <a:p>
            <a:r>
              <a:rPr lang="en-US" altLang="zh-TW" dirty="0"/>
              <a:t>1.4D</a:t>
            </a:r>
          </a:p>
          <a:p>
            <a:r>
              <a:rPr lang="en-US" altLang="zh-TW" dirty="0"/>
              <a:t>1.2D +1.6L</a:t>
            </a:r>
          </a:p>
          <a:p>
            <a:r>
              <a:rPr lang="en-US" altLang="zh-TW" dirty="0"/>
              <a:t>1.2D + 0.5L ± E</a:t>
            </a:r>
          </a:p>
          <a:p>
            <a:r>
              <a:rPr lang="en-US" altLang="zh-TW" dirty="0"/>
              <a:t>0.9D ± E</a:t>
            </a:r>
          </a:p>
          <a:p>
            <a:r>
              <a:rPr lang="zh-TW" altLang="en-US" dirty="0"/>
              <a:t>忽略風力</a:t>
            </a:r>
            <a:endParaRPr lang="en-US" altLang="zh-TW" dirty="0"/>
          </a:p>
          <a:p>
            <a:r>
              <a:rPr lang="zh-TW" altLang="en-US" dirty="0"/>
              <a:t>所以需要使用者輸入更多的資訊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LL</a:t>
            </a:r>
            <a:r>
              <a:rPr lang="zh-TW" altLang="en-US" dirty="0"/>
              <a:t> 版厚 帶寬 梁長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這裡也包含了載重組合的概念</a:t>
            </a:r>
            <a:endParaRPr lang="en-US" altLang="zh-TW" dirty="0"/>
          </a:p>
          <a:p>
            <a:r>
              <a:rPr lang="zh-TW" altLang="en-US" dirty="0"/>
              <a:t>取一組載重組合為例</a:t>
            </a:r>
          </a:p>
          <a:p>
            <a:r>
              <a:rPr lang="en-US" altLang="zh-TW" dirty="0"/>
              <a:t>1.4DL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E</a:t>
            </a:r>
          </a:p>
          <a:p>
            <a:r>
              <a:rPr lang="zh-TW" altLang="en-US" dirty="0"/>
              <a:t>取包絡線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6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3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A914F8-AEE4-4079-8E48-CA24742F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E483C-E822-47BD-B336-935690B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D1C4-174C-4248-B158-7645BE54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126E8D-2F68-4490-8C5D-94F5E598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58F93E-070A-454C-8A93-4332C08C6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E54DE27-9D62-4943-9006-284C7CE4518D}"/>
              </a:ext>
            </a:extLst>
          </p:cNvPr>
          <p:cNvSpPr/>
          <p:nvPr/>
        </p:nvSpPr>
        <p:spPr>
          <a:xfrm>
            <a:off x="6142891" y="3716215"/>
            <a:ext cx="597877" cy="5978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8802CD-0DEF-4B21-ACF8-C5BE3E36E33A}"/>
              </a:ext>
            </a:extLst>
          </p:cNvPr>
          <p:cNvSpPr/>
          <p:nvPr/>
        </p:nvSpPr>
        <p:spPr>
          <a:xfrm>
            <a:off x="5052645" y="3856892"/>
            <a:ext cx="597877" cy="59787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6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2C2283-5E2A-4BC2-AF9B-E2986F09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5B79E0-4591-4A23-9834-382FE95AA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057379-D348-4240-BCFA-58D86E2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4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0860F3-B325-491E-9EEF-9C330557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3192</TotalTime>
  <Words>1186</Words>
  <Application>Microsoft Office PowerPoint</Application>
  <PresentationFormat>如螢幕大小 (4:3)</PresentationFormat>
  <Paragraphs>562</Paragraphs>
  <Slides>43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30</cp:revision>
  <dcterms:created xsi:type="dcterms:W3CDTF">2018-07-10T06:00:09Z</dcterms:created>
  <dcterms:modified xsi:type="dcterms:W3CDTF">2018-07-20T10:09:19Z</dcterms:modified>
</cp:coreProperties>
</file>