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14" r:id="rId5"/>
    <p:sldId id="337" r:id="rId6"/>
    <p:sldId id="358" r:id="rId7"/>
    <p:sldId id="356" r:id="rId8"/>
    <p:sldId id="349" r:id="rId9"/>
    <p:sldId id="350" r:id="rId10"/>
    <p:sldId id="359" r:id="rId11"/>
    <p:sldId id="361" r:id="rId12"/>
    <p:sldId id="339" r:id="rId13"/>
    <p:sldId id="351" r:id="rId14"/>
    <p:sldId id="357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Load Pattern" id="{421BC145-42E0-40B1-AE6A-F3F593C49DA7}">
          <p14:sldIdLst>
            <p14:sldId id="337"/>
            <p14:sldId id="358"/>
            <p14:sldId id="356"/>
          </p14:sldIdLst>
        </p14:section>
        <p14:section name="IDA vs Pushover" id="{33525A39-1BB0-420E-A99F-89CE9DAF8F9A}">
          <p14:sldIdLst>
            <p14:sldId id="349"/>
            <p14:sldId id="350"/>
            <p14:sldId id="359"/>
            <p14:sldId id="361"/>
          </p14:sldIdLst>
        </p14:section>
        <p14:section name="Pushover Hinge" id="{D649DAEF-F8B3-4CC4-97F8-B7754DD18883}">
          <p14:sldIdLst>
            <p14:sldId id="339"/>
            <p14:sldId id="351"/>
          </p14:sldIdLst>
        </p14:section>
        <p14:section name="GUI" id="{4985B93E-9939-477A-BA0E-1A938E934863}">
          <p14:sldIdLst>
            <p14:sldId id="357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7F7F7"/>
    <a:srgbClr val="F8F8F8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81439" autoAdjust="0"/>
  </p:normalViewPr>
  <p:slideViewPr>
    <p:cSldViewPr snapToGrid="0">
      <p:cViewPr varScale="1">
        <p:scale>
          <a:sx n="112" d="100"/>
          <a:sy n="112" d="100"/>
        </p:scale>
        <p:origin x="174" y="96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721597" cy="1311128"/>
          </a:xfrm>
        </p:spPr>
        <p:txBody>
          <a:bodyPr/>
          <a:lstStyle/>
          <a:p>
            <a:r>
              <a:rPr lang="en-US" dirty="0" smtClean="0"/>
              <a:t>Strong Column Weak Beam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641" b="20641"/>
          <a:stretch/>
        </p:blipFill>
        <p:spPr>
          <a:xfrm>
            <a:off x="810292" y="2286000"/>
            <a:ext cx="5783938" cy="4211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54" r="4613" b="21410"/>
          <a:stretch/>
        </p:blipFill>
        <p:spPr>
          <a:xfrm>
            <a:off x="5996405" y="2333004"/>
            <a:ext cx="5530314" cy="41293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6668" y="1565313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46" y="156531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479" y="3936212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1" b="31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123632" y="379343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024" y="0"/>
            <a:ext cx="552297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7521" y="2644400"/>
            <a:ext cx="3141245" cy="904863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4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98283" y="3826820"/>
            <a:ext cx="245310" cy="115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74051" y="5091316"/>
            <a:ext cx="859370" cy="102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8" y="54412"/>
            <a:ext cx="2743200" cy="2146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6" y="1555333"/>
            <a:ext cx="4572000" cy="468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30" y="1555334"/>
            <a:ext cx="4572000" cy="4683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299938" y="1010575"/>
            <a:ext cx="1608993" cy="288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93" y="1127908"/>
            <a:ext cx="3803565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Generate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404" y="1127908"/>
            <a:ext cx="218425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9169" y="6356350"/>
            <a:ext cx="2743200" cy="365125"/>
          </a:xfrm>
        </p:spPr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35" y="-1"/>
            <a:ext cx="2743200" cy="34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5" y="3441734"/>
            <a:ext cx="2743200" cy="341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51" y="12735"/>
            <a:ext cx="2743200" cy="341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51" y="3441734"/>
            <a:ext cx="2743200" cy="3416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146" y="-2"/>
            <a:ext cx="2743200" cy="341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146" y="3441733"/>
            <a:ext cx="2743200" cy="341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226" y="-1"/>
            <a:ext cx="2743200" cy="3416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26" y="3441733"/>
            <a:ext cx="2743200" cy="3416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9715" y="1554241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550" y="5295875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7095" y="1552814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384" y="5294448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20mm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8876" y="155138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27mm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5165" y="530156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56775" y="1558510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1610" y="5300144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150mm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16265"/>
            <a:ext cx="12192000" cy="1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78496" y="3216634"/>
            <a:ext cx="14350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92" y="4159285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66" y="5036560"/>
            <a:ext cx="930704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26" y="1292524"/>
            <a:ext cx="1079783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5417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IDA vs Pushover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689768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8976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Beam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898" y="1559646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970" y="1559642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479" y="3637108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137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323</cp:revision>
  <dcterms:created xsi:type="dcterms:W3CDTF">2015-10-12T10:51:44Z</dcterms:created>
  <dcterms:modified xsi:type="dcterms:W3CDTF">2019-02-14T09:54:10Z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