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0" r:id="rId2"/>
    <p:sldId id="257" r:id="rId3"/>
    <p:sldId id="336" r:id="rId4"/>
    <p:sldId id="264" r:id="rId5"/>
    <p:sldId id="280" r:id="rId6"/>
    <p:sldId id="332" r:id="rId7"/>
    <p:sldId id="333" r:id="rId8"/>
    <p:sldId id="327" r:id="rId9"/>
    <p:sldId id="345" r:id="rId10"/>
    <p:sldId id="338" r:id="rId11"/>
    <p:sldId id="342" r:id="rId12"/>
    <p:sldId id="348" r:id="rId13"/>
    <p:sldId id="349" r:id="rId14"/>
    <p:sldId id="350" r:id="rId15"/>
    <p:sldId id="351" r:id="rId16"/>
    <p:sldId id="352" r:id="rId17"/>
    <p:sldId id="346" r:id="rId18"/>
    <p:sldId id="334" r:id="rId19"/>
    <p:sldId id="335" r:id="rId20"/>
    <p:sldId id="344" r:id="rId21"/>
    <p:sldId id="32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36"/>
            <p14:sldId id="264"/>
            <p14:sldId id="280"/>
            <p14:sldId id="332"/>
            <p14:sldId id="333"/>
            <p14:sldId id="327"/>
            <p14:sldId id="345"/>
            <p14:sldId id="338"/>
            <p14:sldId id="342"/>
            <p14:sldId id="348"/>
            <p14:sldId id="349"/>
            <p14:sldId id="350"/>
            <p14:sldId id="351"/>
            <p14:sldId id="352"/>
            <p14:sldId id="346"/>
            <p14:sldId id="334"/>
            <p14:sldId id="335"/>
            <p14:sldId id="344"/>
            <p14:sldId id="324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637" autoAdjust="0"/>
  </p:normalViewPr>
  <p:slideViewPr>
    <p:cSldViewPr snapToGrid="0">
      <p:cViewPr varScale="1">
        <p:scale>
          <a:sx n="74" d="100"/>
          <a:sy n="74" d="100"/>
        </p:scale>
        <p:origin x="2646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今天會大概介紹整個多點斷筋的想法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0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4 %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46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4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為了達到以上的目標，我們把問題拆解為幾個步驟。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第三步是做非線性靜力的部分，由於以上都是線性的推估，如果進入到非線性，行為是否還是我們所預期的，然後由於想要包含高樓層的部分，所以需要研究靜力高模態的狀況。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2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假設重力、地震力的實際需求如左上圖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但其實我們並無法滿足現在的結論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/>
              <a:t>3%</a:t>
            </a:r>
            <a:r>
              <a:rPr lang="zh-TW" altLang="en-US" dirty="0"/>
              <a:t> 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C4A0C9-2CD0-47FD-9AD0-EA3B8492793F}"/>
              </a:ext>
            </a:extLst>
          </p:cNvPr>
          <p:cNvSpPr txBox="1"/>
          <p:nvPr/>
        </p:nvSpPr>
        <p:spPr>
          <a:xfrm>
            <a:off x="6477928" y="313661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>
                <a:solidFill>
                  <a:schemeClr val="accent3"/>
                </a:solidFill>
              </a:rPr>
              <a:t>185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43ACAF-10FD-44C3-9E42-A3658356F206}"/>
              </a:ext>
            </a:extLst>
          </p:cNvPr>
          <p:cNvSpPr txBox="1"/>
          <p:nvPr/>
        </p:nvSpPr>
        <p:spPr>
          <a:xfrm>
            <a:off x="1918753" y="3136611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137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48F5BC-CC17-4D5E-A061-D46768826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828109" cy="549381"/>
          </a:xfrm>
        </p:spPr>
        <p:txBody>
          <a:bodyPr/>
          <a:lstStyle/>
          <a:p>
            <a:r>
              <a:rPr lang="en-US" altLang="zh-TW" dirty="0"/>
              <a:t>Tension Development 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A4696A-09FE-453B-8417-0F34E6AB5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15B37F-9099-4581-B8CF-6999015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" y="4128030"/>
            <a:ext cx="9144000" cy="1821676"/>
          </a:xfrm>
          <a:prstGeom prst="rect">
            <a:avLst/>
          </a:prstGeom>
        </p:spPr>
      </p:pic>
      <p:sp>
        <p:nvSpPr>
          <p:cNvPr id="18" name="TextBox 98">
            <a:extLst>
              <a:ext uri="{FF2B5EF4-FFF2-40B4-BE49-F238E27FC236}">
                <a16:creationId xmlns:a16="http://schemas.microsoft.com/office/drawing/2014/main" id="{5864028E-71D7-48AD-AE7A-30C74EB8908F}"/>
              </a:ext>
            </a:extLst>
          </p:cNvPr>
          <p:cNvSpPr txBox="1"/>
          <p:nvPr/>
        </p:nvSpPr>
        <p:spPr>
          <a:xfrm>
            <a:off x="6413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95F36-E68A-4D11-A672-DCE70D3A0C29}"/>
              </a:ext>
            </a:extLst>
          </p:cNvPr>
          <p:cNvSpPr txBox="1"/>
          <p:nvPr/>
        </p:nvSpPr>
        <p:spPr>
          <a:xfrm>
            <a:off x="4568794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28531F-9889-418B-8248-A9A56D1171DA}"/>
              </a:ext>
            </a:extLst>
          </p:cNvPr>
          <p:cNvSpPr txBox="1"/>
          <p:nvPr/>
        </p:nvSpPr>
        <p:spPr>
          <a:xfrm>
            <a:off x="2427867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cm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395A26-F43C-451A-8A10-03A2AEF0022A}"/>
              </a:ext>
            </a:extLst>
          </p:cNvPr>
          <p:cNvSpPr txBox="1"/>
          <p:nvPr/>
        </p:nvSpPr>
        <p:spPr>
          <a:xfrm>
            <a:off x="7062115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cm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0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 smtClean="0"/>
              <a:t>Case Study of </a:t>
            </a:r>
            <a:r>
              <a:rPr lang="en-US" altLang="zh-TW" dirty="0" smtClean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4091127"/>
            <a:ext cx="8528119" cy="12501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1" y="3016246"/>
            <a:ext cx="4552238" cy="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</a:t>
            </a:r>
            <a:r>
              <a:rPr lang="en-US" altLang="zh-TW" dirty="0" smtClean="0"/>
              <a:t>Study</a:t>
            </a:r>
            <a:r>
              <a:rPr lang="en-US" altLang="zh-TW" dirty="0"/>
              <a:t> of </a:t>
            </a:r>
            <a:r>
              <a:rPr lang="en-US" altLang="zh-TW" dirty="0" smtClean="0">
                <a:solidFill>
                  <a:schemeClr val="accent1"/>
                </a:solidFill>
              </a:rPr>
              <a:t>Single </a:t>
            </a:r>
            <a:r>
              <a:rPr lang="en-US" altLang="zh-TW" dirty="0">
                <a:solidFill>
                  <a:schemeClr val="accent1"/>
                </a:solidFill>
              </a:rPr>
              <a:t>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1" y="3340508"/>
            <a:ext cx="2012363" cy="8399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012" y="3340507"/>
            <a:ext cx="1406700" cy="8399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1" y="2004532"/>
            <a:ext cx="2012363" cy="8399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012" y="2004532"/>
            <a:ext cx="6505988" cy="8399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637" y="3237956"/>
            <a:ext cx="1465313" cy="10450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841" y="4676482"/>
            <a:ext cx="2012363" cy="8497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8012" y="4676481"/>
            <a:ext cx="6505988" cy="8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</a:t>
            </a:r>
            <a:r>
              <a:rPr lang="en-US" altLang="zh-TW" dirty="0" smtClean="0"/>
              <a:t>of </a:t>
            </a:r>
            <a:r>
              <a:rPr lang="en-US" altLang="zh-TW" dirty="0" smtClean="0">
                <a:solidFill>
                  <a:schemeClr val="accent1"/>
                </a:solidFill>
              </a:rPr>
              <a:t>Single </a:t>
            </a:r>
            <a:r>
              <a:rPr lang="en-US" altLang="zh-TW" dirty="0">
                <a:solidFill>
                  <a:schemeClr val="accent1"/>
                </a:solidFill>
              </a:rPr>
              <a:t>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62" y="2004531"/>
            <a:ext cx="2012363" cy="849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825" y="2004531"/>
            <a:ext cx="6505988" cy="8497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1" y="3333716"/>
            <a:ext cx="2012363" cy="8497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62" y="4662901"/>
            <a:ext cx="2012363" cy="83993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825" y="3337975"/>
            <a:ext cx="6505988" cy="8497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825" y="4667160"/>
            <a:ext cx="650598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81" y="1580451"/>
            <a:ext cx="4552238" cy="47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6" y="1359366"/>
            <a:ext cx="8469507" cy="54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06" y="1391879"/>
            <a:ext cx="6193388" cy="51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7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3C35A-0751-439B-B883-7C639A4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3"/>
            <a:ext cx="4572000" cy="34239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697" y="2726573"/>
            <a:ext cx="329365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54613" y="4835127"/>
            <a:ext cx="156971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4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486650" y="403926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78355" y="4706938"/>
            <a:ext cx="1957096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3B0551C-DBA5-417A-BF11-4CE921E25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安全系數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72AB95-8EB5-4881-9369-AFEDE6898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5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3768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 smtClean="0">
                <a:solidFill>
                  <a:schemeClr val="accent1"/>
                </a:solidFill>
              </a:rPr>
              <a:t>Next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3768" y="3999550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2036" y="4918254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2505282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47592" y="4918254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920839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063149" y="4918254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5336396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78705" y="4918254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2363768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78442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78442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 smtClean="0"/>
              <a:t>0</a:t>
            </a:r>
            <a:r>
              <a:rPr lang="en-US" sz="2100" dirty="0"/>
              <a:t>9</a:t>
            </a:r>
            <a:r>
              <a:rPr lang="fr-FR" sz="2100" dirty="0" smtClean="0"/>
              <a:t>/2018</a:t>
            </a:r>
            <a:endParaRPr lang="fr-FR" sz="2100" dirty="0"/>
          </a:p>
        </p:txBody>
      </p:sp>
      <p:sp>
        <p:nvSpPr>
          <p:cNvPr id="76" name="TextBox 75"/>
          <p:cNvSpPr txBox="1"/>
          <p:nvPr/>
        </p:nvSpPr>
        <p:spPr>
          <a:xfrm>
            <a:off x="3778442" y="2756899"/>
            <a:ext cx="1269000" cy="1315745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350" dirty="0"/>
              <a:t>Manual Negative Gravity Demand Offset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88950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 smtClean="0">
                <a:solidFill>
                  <a:schemeClr val="accent1"/>
                </a:solidFill>
              </a:rPr>
              <a:t>10</a:t>
            </a:r>
            <a:r>
              <a:rPr lang="fr-FR" sz="2100" dirty="0" smtClean="0">
                <a:solidFill>
                  <a:schemeClr val="accent1"/>
                </a:solidFill>
              </a:rPr>
              <a:t>/2018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88950" y="3999550"/>
            <a:ext cx="1269000" cy="817147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Points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188950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18080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18080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 smtClean="0"/>
              <a:t>12</a:t>
            </a:r>
            <a:r>
              <a:rPr lang="fr-FR" sz="2100" dirty="0" smtClean="0"/>
              <a:t>/2018</a:t>
            </a:r>
            <a:endParaRPr lang="fr-FR" sz="2100" dirty="0"/>
          </a:p>
        </p:txBody>
      </p:sp>
      <p:sp>
        <p:nvSpPr>
          <p:cNvPr id="90" name="TextBox 89"/>
          <p:cNvSpPr txBox="1"/>
          <p:nvPr/>
        </p:nvSpPr>
        <p:spPr>
          <a:xfrm>
            <a:off x="6618080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/>
              <a:t>ETABS/SAP Demand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igher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549381"/>
          </a:xfrm>
        </p:spPr>
        <p:txBody>
          <a:bodyPr/>
          <a:lstStyle/>
          <a:p>
            <a:r>
              <a:rPr lang="en-US" altLang="zh-TW" dirty="0"/>
              <a:t>Moment Diagram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932218"/>
          </a:xfrm>
          <a:prstGeom prst="rect">
            <a:avLst/>
          </a:prstGeom>
          <a:solidFill>
            <a:srgbClr val="1ABC9C">
              <a:alpha val="4117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383032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  <a:r>
              <a:rPr lang="zh-TW" altLang="en-US" dirty="0"/>
              <a:t> </a:t>
            </a:r>
            <a:r>
              <a:rPr lang="en-US" altLang="zh-TW" dirty="0"/>
              <a:t>Summary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16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</TotalTime>
  <Words>1167</Words>
  <Application>Microsoft Office PowerPoint</Application>
  <PresentationFormat>如螢幕大小 (4:3)</PresentationFormat>
  <Paragraphs>238</Paragraphs>
  <Slides>22</Slides>
  <Notes>15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Windows 使用者</cp:lastModifiedBy>
  <cp:revision>98</cp:revision>
  <dcterms:created xsi:type="dcterms:W3CDTF">2018-07-10T06:00:09Z</dcterms:created>
  <dcterms:modified xsi:type="dcterms:W3CDTF">2018-08-06T15:59:39Z</dcterms:modified>
</cp:coreProperties>
</file>