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5"/>
  </p:notesMasterIdLst>
  <p:sldIdLst>
    <p:sldId id="270" r:id="rId5"/>
    <p:sldId id="314" r:id="rId6"/>
    <p:sldId id="256" r:id="rId7"/>
    <p:sldId id="316" r:id="rId8"/>
    <p:sldId id="257" r:id="rId9"/>
    <p:sldId id="262" r:id="rId10"/>
    <p:sldId id="278" r:id="rId11"/>
    <p:sldId id="258" r:id="rId12"/>
    <p:sldId id="266" r:id="rId13"/>
    <p:sldId id="292" r:id="rId14"/>
    <p:sldId id="293" r:id="rId15"/>
    <p:sldId id="287" r:id="rId16"/>
    <p:sldId id="286" r:id="rId17"/>
    <p:sldId id="310" r:id="rId18"/>
    <p:sldId id="263" r:id="rId19"/>
    <p:sldId id="264" r:id="rId20"/>
    <p:sldId id="315" r:id="rId21"/>
    <p:sldId id="295" r:id="rId22"/>
    <p:sldId id="283" r:id="rId23"/>
    <p:sldId id="267" r:id="rId24"/>
    <p:sldId id="284" r:id="rId25"/>
    <p:sldId id="309" r:id="rId26"/>
    <p:sldId id="268" r:id="rId27"/>
    <p:sldId id="269" r:id="rId28"/>
    <p:sldId id="271" r:id="rId29"/>
    <p:sldId id="313" r:id="rId30"/>
    <p:sldId id="274" r:id="rId31"/>
    <p:sldId id="302" r:id="rId32"/>
    <p:sldId id="273" r:id="rId33"/>
    <p:sldId id="279" r:id="rId34"/>
    <p:sldId id="280" r:id="rId35"/>
    <p:sldId id="308" r:id="rId36"/>
    <p:sldId id="281" r:id="rId37"/>
    <p:sldId id="282" r:id="rId38"/>
    <p:sldId id="275" r:id="rId39"/>
    <p:sldId id="307" r:id="rId40"/>
    <p:sldId id="290" r:id="rId41"/>
    <p:sldId id="291" r:id="rId42"/>
    <p:sldId id="289" r:id="rId43"/>
    <p:sldId id="301" r:id="rId44"/>
    <p:sldId id="300" r:id="rId45"/>
    <p:sldId id="297" r:id="rId46"/>
    <p:sldId id="298" r:id="rId47"/>
    <p:sldId id="299" r:id="rId48"/>
    <p:sldId id="296" r:id="rId49"/>
    <p:sldId id="294" r:id="rId50"/>
    <p:sldId id="312" r:id="rId51"/>
    <p:sldId id="311" r:id="rId52"/>
    <p:sldId id="303" r:id="rId53"/>
    <p:sldId id="306" r:id="rId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  <p14:sldId id="314"/>
          </p14:sldIdLst>
        </p14:section>
        <p14:section name="Problem" id="{B3722385-FBB2-468F-965A-7B63E17B98FE}">
          <p14:sldIdLst>
            <p14:sldId id="256"/>
            <p14:sldId id="31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315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80" autoAdjust="0"/>
  </p:normalViewPr>
  <p:slideViewPr>
    <p:cSldViewPr snapToGrid="0">
      <p:cViewPr varScale="1">
        <p:scale>
          <a:sx n="109" d="100"/>
          <a:sy n="109" d="100"/>
        </p:scale>
        <p:origin x="378" y="10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13/10/2018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COMPANY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dirty="0" err="1">
                <a:cs typeface="Segoe UI" panose="020B0502040204020203" pitchFamily="34" charset="0"/>
              </a:rPr>
              <a:t>Your</a:t>
            </a:r>
            <a:r>
              <a:rPr lang="fr-FR" sz="3600" dirty="0">
                <a:cs typeface="Segoe UI" panose="020B0502040204020203" pitchFamily="34" charset="0"/>
              </a:rPr>
              <a:t> cool brand </a:t>
            </a:r>
            <a:r>
              <a:rPr lang="fr-FR" sz="3600" dirty="0" err="1">
                <a:cs typeface="Segoe UI" panose="020B0502040204020203" pitchFamily="34" charset="0"/>
              </a:rPr>
              <a:t>tagline</a:t>
            </a:r>
            <a:endParaRPr lang="fr-FR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035539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MULTI-CUT 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826</Words>
  <Application>Microsoft Office PowerPoint</Application>
  <PresentationFormat>寬螢幕</PresentationFormat>
  <Paragraphs>541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8" baseType="lpstr">
      <vt:lpstr>MS PGothic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166</cp:revision>
  <dcterms:created xsi:type="dcterms:W3CDTF">2015-10-12T10:51:44Z</dcterms:created>
  <dcterms:modified xsi:type="dcterms:W3CDTF">2018-10-13T13:34:23Z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