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0" r:id="rId2"/>
    <p:sldId id="257" r:id="rId3"/>
    <p:sldId id="336" r:id="rId4"/>
    <p:sldId id="330" r:id="rId5"/>
    <p:sldId id="264" r:id="rId6"/>
    <p:sldId id="280" r:id="rId7"/>
    <p:sldId id="332" r:id="rId8"/>
    <p:sldId id="333" r:id="rId9"/>
    <p:sldId id="327" r:id="rId10"/>
    <p:sldId id="339" r:id="rId11"/>
    <p:sldId id="338" r:id="rId12"/>
    <p:sldId id="342" r:id="rId13"/>
    <p:sldId id="343" r:id="rId14"/>
    <p:sldId id="340" r:id="rId15"/>
    <p:sldId id="334" r:id="rId16"/>
    <p:sldId id="335" r:id="rId17"/>
    <p:sldId id="344" r:id="rId18"/>
    <p:sldId id="324" r:id="rId19"/>
    <p:sldId id="275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330"/>
            <p14:sldId id="264"/>
            <p14:sldId id="280"/>
            <p14:sldId id="332"/>
            <p14:sldId id="333"/>
            <p14:sldId id="327"/>
            <p14:sldId id="339"/>
            <p14:sldId id="338"/>
            <p14:sldId id="342"/>
            <p14:sldId id="343"/>
            <p14:sldId id="340"/>
            <p14:sldId id="334"/>
            <p14:sldId id="335"/>
            <p14:sldId id="344"/>
            <p14:sldId id="324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637" autoAdjust="0"/>
  </p:normalViewPr>
  <p:slideViewPr>
    <p:cSldViewPr snapToGrid="0">
      <p:cViewPr varScale="1">
        <p:scale>
          <a:sx n="74" d="100"/>
          <a:sy n="74" d="100"/>
        </p:scale>
        <p:origin x="2646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91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4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但其實我們並無法滿足現在的結論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/>
              <a:t>3%</a:t>
            </a:r>
            <a:r>
              <a:rPr lang="zh-TW" altLang="en-US" dirty="0"/>
              <a:t> 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0E54B-9D67-4255-AA29-1FFDAD9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- From Existing Rebar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0B09-AA28-4638-B261-B8697CBF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Moment Diagram</a:t>
            </a:r>
          </a:p>
          <a:p>
            <a:pPr lvl="1"/>
            <a:r>
              <a:rPr lang="en-US" altLang="zh-TW" dirty="0"/>
              <a:t>Top Rebar - EQ</a:t>
            </a:r>
          </a:p>
          <a:p>
            <a:pPr lvl="1"/>
            <a:r>
              <a:rPr lang="en-US" altLang="zh-TW" dirty="0"/>
              <a:t>Bot Rebar – EQ and Gravity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Tension Development Length</a:t>
            </a:r>
          </a:p>
          <a:p>
            <a:pPr lvl="1"/>
            <a:r>
              <a:rPr lang="en-US" altLang="zh-TW" dirty="0"/>
              <a:t>Simplified Provisions</a:t>
            </a:r>
          </a:p>
          <a:p>
            <a:pPr lvl="1"/>
            <a:r>
              <a:rPr lang="en-US" altLang="zh-TW" dirty="0"/>
              <a:t>General Development Length Equation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Manual Gravity Demand</a:t>
            </a:r>
          </a:p>
          <a:p>
            <a:r>
              <a:rPr lang="en-US" altLang="zh-TW" dirty="0"/>
              <a:t>Manual Negative Gravity Demand Offset</a:t>
            </a:r>
          </a:p>
          <a:p>
            <a:r>
              <a:rPr lang="en-US" altLang="zh-TW" dirty="0"/>
              <a:t>Reduce to Three Points or Four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99B2D-E365-4C7F-8C2A-AFEA866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549381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503094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84A5B0-1757-475C-9192-17B5A3FA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432"/>
            <a:ext cx="9144000" cy="19727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4792A6B-61FA-4929-B9F3-CC5709A1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9816"/>
            <a:ext cx="9144000" cy="1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02B1AB4-C721-43CF-95D8-B3D26B26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A709B2E-790A-426E-BB24-CCEA1621FC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47A4FF-7BFD-43A0-90CD-8BB0E8D9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" y="1657933"/>
            <a:ext cx="8063101" cy="35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0E54B-9D67-4255-AA29-1FFDAD9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- From Existing Rebar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0B09-AA28-4638-B261-B8697CBF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Moment Diagram</a:t>
            </a:r>
          </a:p>
          <a:p>
            <a:pPr lvl="1"/>
            <a:r>
              <a:rPr lang="en-US" altLang="zh-TW" dirty="0"/>
              <a:t>Top Rebar - EQ</a:t>
            </a:r>
          </a:p>
          <a:p>
            <a:pPr lvl="1"/>
            <a:r>
              <a:rPr lang="en-US" altLang="zh-TW" dirty="0"/>
              <a:t>Bot Rebar – EQ and Gravity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Tension Development Length</a:t>
            </a:r>
          </a:p>
          <a:p>
            <a:pPr lvl="1"/>
            <a:r>
              <a:rPr lang="en-US" altLang="zh-TW" dirty="0"/>
              <a:t>Simplified Provisions</a:t>
            </a:r>
          </a:p>
          <a:p>
            <a:pPr lvl="1"/>
            <a:r>
              <a:rPr lang="en-US" altLang="zh-TW" dirty="0"/>
              <a:t>General Development Length Equation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Manual Gravity Demand</a:t>
            </a:r>
          </a:p>
          <a:p>
            <a:r>
              <a:rPr lang="en-US" altLang="zh-TW" dirty="0"/>
              <a:t>Manual Negative Gravity Demand Offset</a:t>
            </a:r>
          </a:p>
          <a:p>
            <a:r>
              <a:rPr lang="en-US" altLang="zh-TW" dirty="0"/>
              <a:t>Reduce to Three Points or Four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99B2D-E365-4C7F-8C2A-AFEA866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6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3C35A-0751-439B-B883-7C639A44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3"/>
            <a:ext cx="4572000" cy="34239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Demand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3B0551C-DBA5-417A-BF11-4CE921E251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安全系數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72AB95-8EB5-4881-9369-AFEDE6898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5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1697" y="2726573"/>
            <a:ext cx="329365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54613" y="4835127"/>
            <a:ext cx="1569713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405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405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486650" y="403926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78355" y="4706938"/>
            <a:ext cx="1957096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H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igher </a:t>
            </a:r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ode</a:t>
            </a:r>
            <a:r>
              <a:rPr lang="zh-TW" alt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0E54B-9D67-4255-AA29-1FFDAD99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- From Existing Rebar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10B09-AA28-4638-B261-B8697CBF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Moment Diagram</a:t>
            </a:r>
          </a:p>
          <a:p>
            <a:pPr lvl="1"/>
            <a:r>
              <a:rPr lang="en-US" altLang="zh-TW" dirty="0"/>
              <a:t>Top Rebar - EQ</a:t>
            </a:r>
          </a:p>
          <a:p>
            <a:pPr lvl="1"/>
            <a:r>
              <a:rPr lang="en-US" altLang="zh-TW" dirty="0"/>
              <a:t>Bot Rebar – EQ and Gravity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Tension Development Length</a:t>
            </a:r>
          </a:p>
          <a:p>
            <a:pPr lvl="1"/>
            <a:r>
              <a:rPr lang="en-US" altLang="zh-TW" dirty="0"/>
              <a:t>Simplified Provisions</a:t>
            </a:r>
          </a:p>
          <a:p>
            <a:pPr lvl="1"/>
            <a:r>
              <a:rPr lang="en-US" altLang="zh-TW" dirty="0"/>
              <a:t>General Development Length Equation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Manual Gravity Demand</a:t>
            </a:r>
          </a:p>
          <a:p>
            <a:r>
              <a:rPr lang="en-US" altLang="zh-TW" dirty="0"/>
              <a:t>Manual Negative Gravity Demand Offset</a:t>
            </a:r>
          </a:p>
          <a:p>
            <a:r>
              <a:rPr lang="en-US" altLang="zh-TW" dirty="0"/>
              <a:t>Reduce to Three Points or Four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99B2D-E365-4C7F-8C2A-AFEA8660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549381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932218"/>
          </a:xfrm>
          <a:prstGeom prst="rect">
            <a:avLst/>
          </a:prstGeom>
          <a:solidFill>
            <a:srgbClr val="1ABC9C">
              <a:alpha val="4117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383032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  <a:r>
              <a:rPr lang="zh-TW" altLang="en-US" dirty="0"/>
              <a:t> </a:t>
            </a:r>
            <a:r>
              <a:rPr lang="en-US" altLang="zh-TW" dirty="0"/>
              <a:t>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7281</TotalTime>
  <Words>1301</Words>
  <Application>Microsoft Office PowerPoint</Application>
  <PresentationFormat>如螢幕大小 (4:3)</PresentationFormat>
  <Paragraphs>240</Paragraphs>
  <Slides>20</Slides>
  <Notes>13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Linear - From Existing Rebar</vt:lpstr>
      <vt:lpstr>PowerPoint 簡報</vt:lpstr>
      <vt:lpstr>PowerPoint 簡報</vt:lpstr>
      <vt:lpstr>PowerPoint 簡報</vt:lpstr>
      <vt:lpstr>PowerPoint 簡報</vt:lpstr>
      <vt:lpstr>PowerPoint 簡報</vt:lpstr>
      <vt:lpstr>Linear - From Existing Rebar</vt:lpstr>
      <vt:lpstr>PowerPoint 簡報</vt:lpstr>
      <vt:lpstr>PowerPoint 簡報</vt:lpstr>
      <vt:lpstr>PowerPoint 簡報</vt:lpstr>
      <vt:lpstr>Linear - From Existing Rebar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88</cp:revision>
  <dcterms:created xsi:type="dcterms:W3CDTF">2018-07-10T06:00:09Z</dcterms:created>
  <dcterms:modified xsi:type="dcterms:W3CDTF">2018-08-06T02:50:59Z</dcterms:modified>
</cp:coreProperties>
</file>