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1"/>
  </p:notesMasterIdLst>
  <p:sldIdLst>
    <p:sldId id="314" r:id="rId5"/>
    <p:sldId id="368" r:id="rId6"/>
    <p:sldId id="369" r:id="rId7"/>
    <p:sldId id="370" r:id="rId8"/>
    <p:sldId id="372" r:id="rId9"/>
    <p:sldId id="315" r:id="rId10"/>
    <p:sldId id="316" r:id="rId11"/>
    <p:sldId id="317" r:id="rId12"/>
    <p:sldId id="367" r:id="rId13"/>
    <p:sldId id="373" r:id="rId14"/>
    <p:sldId id="329" r:id="rId15"/>
    <p:sldId id="318" r:id="rId16"/>
    <p:sldId id="319" r:id="rId17"/>
    <p:sldId id="321" r:id="rId18"/>
    <p:sldId id="322" r:id="rId19"/>
    <p:sldId id="323" r:id="rId20"/>
    <p:sldId id="324" r:id="rId21"/>
    <p:sldId id="326" r:id="rId22"/>
    <p:sldId id="327" r:id="rId23"/>
    <p:sldId id="328" r:id="rId24"/>
    <p:sldId id="256" r:id="rId25"/>
    <p:sldId id="257" r:id="rId26"/>
    <p:sldId id="262" r:id="rId27"/>
    <p:sldId id="278" r:id="rId28"/>
    <p:sldId id="258" r:id="rId29"/>
    <p:sldId id="266" r:id="rId30"/>
    <p:sldId id="292" r:id="rId31"/>
    <p:sldId id="293" r:id="rId32"/>
    <p:sldId id="287" r:id="rId33"/>
    <p:sldId id="286" r:id="rId34"/>
    <p:sldId id="310" r:id="rId35"/>
    <p:sldId id="263" r:id="rId36"/>
    <p:sldId id="264" r:id="rId37"/>
    <p:sldId id="295" r:id="rId38"/>
    <p:sldId id="283" r:id="rId39"/>
    <p:sldId id="267" r:id="rId40"/>
    <p:sldId id="284" r:id="rId41"/>
    <p:sldId id="309" r:id="rId42"/>
    <p:sldId id="268" r:id="rId43"/>
    <p:sldId id="269" r:id="rId44"/>
    <p:sldId id="271" r:id="rId45"/>
    <p:sldId id="313" r:id="rId46"/>
    <p:sldId id="274" r:id="rId47"/>
    <p:sldId id="302" r:id="rId48"/>
    <p:sldId id="273" r:id="rId49"/>
    <p:sldId id="279" r:id="rId50"/>
    <p:sldId id="280" r:id="rId51"/>
    <p:sldId id="308" r:id="rId52"/>
    <p:sldId id="281" r:id="rId53"/>
    <p:sldId id="282" r:id="rId54"/>
    <p:sldId id="275" r:id="rId55"/>
    <p:sldId id="307" r:id="rId56"/>
    <p:sldId id="290" r:id="rId57"/>
    <p:sldId id="291" r:id="rId58"/>
    <p:sldId id="289" r:id="rId59"/>
    <p:sldId id="301" r:id="rId60"/>
    <p:sldId id="300" r:id="rId61"/>
    <p:sldId id="297" r:id="rId62"/>
    <p:sldId id="298" r:id="rId63"/>
    <p:sldId id="299" r:id="rId64"/>
    <p:sldId id="296" r:id="rId65"/>
    <p:sldId id="294" r:id="rId66"/>
    <p:sldId id="312" r:id="rId67"/>
    <p:sldId id="311" r:id="rId68"/>
    <p:sldId id="303" r:id="rId69"/>
    <p:sldId id="306" r:id="rId7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68"/>
            <p14:sldId id="369"/>
            <p14:sldId id="370"/>
            <p14:sldId id="372"/>
            <p14:sldId id="315"/>
            <p14:sldId id="316"/>
            <p14:sldId id="317"/>
            <p14:sldId id="367"/>
            <p14:sldId id="373"/>
            <p14:sldId id="329"/>
            <p14:sldId id="318"/>
            <p14:sldId id="319"/>
            <p14:sldId id="321"/>
            <p14:sldId id="322"/>
            <p14:sldId id="323"/>
            <p14:sldId id="324"/>
            <p14:sldId id="326"/>
            <p14:sldId id="327"/>
            <p14:sldId id="328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下</a:t>
            </a:r>
            <a:r>
              <a:rPr lang="zh-TW"/>
              <a:t>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TEST'!$F$17:$BM$17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7-4013-A258-4E4AF0D79528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TEST'!$F$25:$BM$25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7-4013-A258-4E4AF0D79528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TEST'!$F$33:$BM$33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7-4013-A258-4E4AF0D79528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TEST'!$F$37:$BM$37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F7-4013-A258-4E4AF0D79528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TEST'!$F$41:$BM$41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F7-4013-A258-4E4AF0D7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TEST'!$F$15:$BM$15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D-453E-94B1-D15B846C8BBA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TEST'!$F$23:$BM$23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D-453E-94B1-D15B846C8BBA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TEST'!$F$31:$BM$31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453E-94B1-D15B846C8BBA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TEST'!$F$35:$BM$35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53E-94B1-D15B846C8BBA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TEST'!$F$39:$BM$39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53E-94B1-D15B846C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8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4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REDUCE TO THREE POINTS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86694" y="1953087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92674" y="298454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74123" y="3425278"/>
            <a:ext cx="421615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AVOID EXTREME SITUATION</a:t>
            </a:r>
            <a:endParaRPr lang="zh-TW" altLang="en-US" sz="2400" dirty="0" smtClean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739900" y="3111770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96E7F2B-3C79-4EDD-9DAD-9800607CFFDE}"/>
              </a:ext>
            </a:extLst>
          </p:cNvPr>
          <p:cNvCxnSpPr/>
          <p:nvPr/>
        </p:nvCxnSpPr>
        <p:spPr>
          <a:xfrm flipV="1">
            <a:off x="3327400" y="2578100"/>
            <a:ext cx="1193800" cy="8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334C7D-50C8-454D-BED2-3D0DE95AEA70}"/>
              </a:ext>
            </a:extLst>
          </p:cNvPr>
          <p:cNvCxnSpPr/>
          <p:nvPr/>
        </p:nvCxnSpPr>
        <p:spPr>
          <a:xfrm>
            <a:off x="3327400" y="3392488"/>
            <a:ext cx="1014412" cy="101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DC7244-5C0C-4AF7-AF90-C1E23ACAF1FA}"/>
              </a:ext>
            </a:extLst>
          </p:cNvPr>
          <p:cNvCxnSpPr/>
          <p:nvPr/>
        </p:nvCxnSpPr>
        <p:spPr>
          <a:xfrm flipV="1">
            <a:off x="3327400" y="2171700"/>
            <a:ext cx="1220788" cy="122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5080000" y="1579527"/>
            <a:ext cx="6443046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FORCE(EARTHQUAKE OR WIND)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 LOAD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LOAD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5003408" y="4004139"/>
            <a:ext cx="6350391" cy="21126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VERTICAL FORCE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57400" y="3429000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6756400" y="1460500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6756400" y="3619500"/>
            <a:ext cx="1410001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5C5CE-E8D3-4F1F-BA45-34CF19E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00" y="979901"/>
            <a:ext cx="2155033" cy="20840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8D6EFB-D77E-45AE-9174-3E3F7211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503" y="2819215"/>
            <a:ext cx="2155032" cy="2084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327FCB-AF36-4D26-8C06-1561CC3F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01" y="4628672"/>
            <a:ext cx="2305237" cy="2229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C08D06-E9D6-4096-935A-86D440B1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47" y="3990436"/>
            <a:ext cx="2767281" cy="26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8AEF9-3837-47D5-BE6B-78E01D4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963799" y="3148282"/>
            <a:ext cx="22644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1FCB36-35FC-4783-B26C-C500E8903A3B}"/>
              </a:ext>
            </a:extLst>
          </p:cNvPr>
          <p:cNvGrpSpPr/>
          <p:nvPr/>
        </p:nvGrpSpPr>
        <p:grpSpPr>
          <a:xfrm>
            <a:off x="838200" y="4201994"/>
            <a:ext cx="2563783" cy="2533415"/>
            <a:chOff x="4386943" y="0"/>
            <a:chExt cx="3547155" cy="358800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94E84C1-6A10-4D30-9F3A-D03B694A6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F035D2B-493A-4FB8-BE57-49108E114A9F}"/>
                </a:ext>
              </a:extLst>
            </p:cNvPr>
            <p:cNvSpPr txBox="1"/>
            <p:nvPr/>
          </p:nvSpPr>
          <p:spPr>
            <a:xfrm>
              <a:off x="4390217" y="2260066"/>
              <a:ext cx="3543881" cy="1327937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/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/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435A4-445F-4F47-9B10-564299E977B1}"/>
              </a:ext>
            </a:extLst>
          </p:cNvPr>
          <p:cNvSpPr txBox="1"/>
          <p:nvPr/>
        </p:nvSpPr>
        <p:spPr>
          <a:xfrm>
            <a:off x="2429151" y="2639949"/>
            <a:ext cx="65178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35A42D-D9D5-453C-82BC-F91128480433}"/>
              </a:ext>
            </a:extLst>
          </p:cNvPr>
          <p:cNvSpPr txBox="1"/>
          <p:nvPr/>
        </p:nvSpPr>
        <p:spPr>
          <a:xfrm>
            <a:off x="2517316" y="305570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6DB40A7-017D-4010-A771-BBE69003AD98}"/>
              </a:ext>
            </a:extLst>
          </p:cNvPr>
          <p:cNvGrpSpPr/>
          <p:nvPr/>
        </p:nvGrpSpPr>
        <p:grpSpPr>
          <a:xfrm>
            <a:off x="5827921" y="1552999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4239491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8123382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382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531639" y="2261684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82E450-FA7B-4FAC-93CB-58C10238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08501" cy="375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7282337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1062" y="3111770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4BECF97-6485-417B-B2BA-07D7817C7828}"/>
              </a:ext>
            </a:extLst>
          </p:cNvPr>
          <p:cNvCxnSpPr>
            <a:cxnSpLocks/>
          </p:cNvCxnSpPr>
          <p:nvPr/>
        </p:nvCxnSpPr>
        <p:spPr>
          <a:xfrm flipV="1">
            <a:off x="762000" y="2268071"/>
            <a:ext cx="464916" cy="843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10D90F9-7F7D-4782-B01F-3D148E5E1630}"/>
              </a:ext>
            </a:extLst>
          </p:cNvPr>
          <p:cNvCxnSpPr>
            <a:cxnSpLocks/>
          </p:cNvCxnSpPr>
          <p:nvPr/>
        </p:nvCxnSpPr>
        <p:spPr>
          <a:xfrm>
            <a:off x="708212" y="3836894"/>
            <a:ext cx="368938" cy="122816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839788" y="3392488"/>
            <a:ext cx="27356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839788" y="501650"/>
            <a:ext cx="50961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7386918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495918" y="3148282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315614" cy="701731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>
                <a:solidFill>
                  <a:schemeClr val="accent1"/>
                </a:solidFill>
              </a:rPr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YIELDING?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492" y="1585749"/>
            <a:ext cx="8051347" cy="2273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063" y="3972396"/>
            <a:ext cx="3275498" cy="2749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475182"/>
            <a:ext cx="3054242" cy="24946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37664" y="4748450"/>
            <a:ext cx="14441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59721" y="5175875"/>
            <a:ext cx="43694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SIMULTANEOUSLY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YIELDING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37677" y="3075548"/>
            <a:ext cx="14441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38552" y="3508143"/>
            <a:ext cx="16296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HEIGHT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0270" y="6241002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30372" y="5456593"/>
            <a:ext cx="16921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YIELDING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1532301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979101"/>
            <a:ext cx="101129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37826" y="3280095"/>
            <a:ext cx="2916274" cy="16610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30B9DE9-2929-40A6-A157-AEB80E21FD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59488" y="1529981"/>
          <a:ext cx="5314159" cy="384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40E51F0-5B1F-4E7C-85DB-921E22A915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634" y="1529982"/>
          <a:ext cx="5226854" cy="38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7DA06-F5A7-4011-A91B-39F8B81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5E323-AD07-4246-AF9E-E67E9B1B6D42}"/>
              </a:ext>
            </a:extLst>
          </p:cNvPr>
          <p:cNvSpPr txBox="1"/>
          <p:nvPr/>
        </p:nvSpPr>
        <p:spPr>
          <a:xfrm>
            <a:off x="4529316" y="4451997"/>
            <a:ext cx="8842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62.4%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DC2771-84B2-421C-93D2-378929CCCC60}"/>
              </a:ext>
            </a:extLst>
          </p:cNvPr>
          <p:cNvSpPr txBox="1"/>
          <p:nvPr/>
        </p:nvSpPr>
        <p:spPr>
          <a:xfrm>
            <a:off x="3008762" y="4730573"/>
            <a:ext cx="8745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75.9%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EA4A9-2D5B-4A14-8B2F-CDEDF9A13EB0}"/>
              </a:ext>
            </a:extLst>
          </p:cNvPr>
          <p:cNvSpPr txBox="1"/>
          <p:nvPr/>
        </p:nvSpPr>
        <p:spPr>
          <a:xfrm>
            <a:off x="3031204" y="3459364"/>
            <a:ext cx="82971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91.8%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986D2E-8DBF-488F-B366-4BA11AD6CF5B}"/>
              </a:ext>
            </a:extLst>
          </p:cNvPr>
          <p:cNvSpPr txBox="1"/>
          <p:nvPr/>
        </p:nvSpPr>
        <p:spPr>
          <a:xfrm>
            <a:off x="6728471" y="3455076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95.5%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B6A0F-5285-4724-9B72-26B66AE7B1ED}"/>
              </a:ext>
            </a:extLst>
          </p:cNvPr>
          <p:cNvSpPr txBox="1"/>
          <p:nvPr/>
        </p:nvSpPr>
        <p:spPr>
          <a:xfrm>
            <a:off x="8276863" y="3702292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98.2%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6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1324</Words>
  <Application>Microsoft Office PowerPoint</Application>
  <PresentationFormat>寬螢幕</PresentationFormat>
  <Paragraphs>652</Paragraphs>
  <Slides>66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5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201</cp:revision>
  <dcterms:created xsi:type="dcterms:W3CDTF">2015-10-12T10:51:44Z</dcterms:created>
  <dcterms:modified xsi:type="dcterms:W3CDTF">2018-09-20T14:05:14Z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