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314" r:id="rId5"/>
    <p:sldId id="337" r:id="rId6"/>
    <p:sldId id="339" r:id="rId7"/>
    <p:sldId id="351" r:id="rId8"/>
    <p:sldId id="334" r:id="rId9"/>
    <p:sldId id="349" r:id="rId10"/>
    <p:sldId id="350" r:id="rId11"/>
    <p:sldId id="348" r:id="rId12"/>
    <p:sldId id="31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Load Pattern" id="{421BC145-42E0-40B1-AE6A-F3F593C49DA7}">
          <p14:sldIdLst>
            <p14:sldId id="337"/>
          </p14:sldIdLst>
        </p14:section>
        <p14:section name="Pushover Hinge" id="{766CED48-AB58-482A-8B7A-32146DFDAC1C}">
          <p14:sldIdLst>
            <p14:sldId id="339"/>
            <p14:sldId id="351"/>
          </p14:sldIdLst>
        </p14:section>
        <p14:section name="IDA vs Pushover" id="{33525A39-1BB0-420E-A99F-89CE9DAF8F9A}">
          <p14:sldIdLst>
            <p14:sldId id="334"/>
            <p14:sldId id="349"/>
            <p14:sldId id="350"/>
          </p14:sldIdLst>
        </p14:section>
        <p14:section name="GUI" id="{4985B93E-9939-477A-BA0E-1A938E934863}">
          <p14:sldIdLst>
            <p14:sldId id="348"/>
          </p14:sldIdLst>
        </p14:section>
        <p14:section name="Roadmap" id="{4B1DB29A-4AEB-4B77-8A06-0C7ADFAC9240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8F8F8"/>
    <a:srgbClr val="FE1359"/>
    <a:srgbClr val="FAF8F9"/>
    <a:srgbClr val="F9E5D7"/>
    <a:srgbClr val="1B1B1B"/>
    <a:srgbClr val="FAFAFA"/>
    <a:srgbClr val="2B2B2B"/>
    <a:srgbClr val="F05C6A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1417" autoAdjust="0"/>
  </p:normalViewPr>
  <p:slideViewPr>
    <p:cSldViewPr snapToGrid="0">
      <p:cViewPr varScale="1">
        <p:scale>
          <a:sx n="94" d="100"/>
          <a:sy n="94" d="100"/>
        </p:scale>
        <p:origin x="936" y="7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C0-4E76-8FB0-1B73B611EB94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9C0-4E76-8FB0-1B73B611EB94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9C0-4E76-8FB0-1B73B611EB94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9C0-4E76-8FB0-1B73B611E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(11)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44033"/>
              </p:ext>
            </p:extLst>
          </p:nvPr>
        </p:nvGraphicFramePr>
        <p:xfrm>
          <a:off x="199838" y="1845565"/>
          <a:ext cx="6081823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24" y="0"/>
            <a:ext cx="2761488" cy="343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0512" y="0"/>
            <a:ext cx="2761488" cy="343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148" y="3439040"/>
            <a:ext cx="2745364" cy="3418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5249" y="3424858"/>
            <a:ext cx="2756751" cy="3433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9736" y="1631853"/>
            <a:ext cx="88582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9736" y="5070891"/>
            <a:ext cx="9258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4051" y="1631853"/>
            <a:ext cx="9258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98283" y="5091317"/>
            <a:ext cx="67743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9736" y="2108021"/>
            <a:ext cx="8665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6024" y="2100930"/>
            <a:ext cx="73513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8236" y="5594363"/>
            <a:ext cx="73513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8283" y="5655515"/>
            <a:ext cx="73513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</p:spTree>
    <p:extLst>
      <p:ext uri="{BB962C8B-B14F-4D97-AF65-F5344CB8AC3E}">
        <p14:creationId xmlns:p14="http://schemas.microsoft.com/office/powerpoint/2010/main" val="37824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05" b="19225"/>
          <a:stretch/>
        </p:blipFill>
        <p:spPr>
          <a:xfrm>
            <a:off x="6100933" y="2190309"/>
            <a:ext cx="5506850" cy="40510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466" b="21085"/>
          <a:stretch/>
        </p:blipFill>
        <p:spPr>
          <a:xfrm>
            <a:off x="584496" y="2232840"/>
            <a:ext cx="5506850" cy="40084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0628" y="1363090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5694" y="1363090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7479" y="3575732"/>
            <a:ext cx="1934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9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1746" y="0"/>
            <a:ext cx="4572000" cy="3414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9804" y="0"/>
            <a:ext cx="4572000" cy="3414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9799" y="3443287"/>
            <a:ext cx="4572000" cy="34147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cxnSp>
        <p:nvCxnSpPr>
          <p:cNvPr id="4" name="Straight Connector 3"/>
          <p:cNvCxnSpPr/>
          <p:nvPr/>
        </p:nvCxnSpPr>
        <p:spPr>
          <a:xfrm>
            <a:off x="1392865" y="3426503"/>
            <a:ext cx="9409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1977" y="1506878"/>
            <a:ext cx="11439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/>
              <a:t>Sa(T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/>
              <a:t>, 5</a:t>
            </a:r>
            <a:r>
              <a:rPr lang="en-US" altLang="zh-TW" sz="2000" dirty="0" smtClean="0"/>
              <a:t>%)</a:t>
            </a:r>
            <a:endParaRPr lang="zh-TW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2185" y="4794059"/>
            <a:ext cx="5634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PGA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1741" y="3443287"/>
            <a:ext cx="4572000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接點 7"/>
          <p:cNvCxnSpPr/>
          <p:nvPr/>
        </p:nvCxnSpPr>
        <p:spPr>
          <a:xfrm>
            <a:off x="1678193" y="2259106"/>
            <a:ext cx="0" cy="347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30767" y="2269864"/>
            <a:ext cx="268941" cy="34639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78193" y="2269864"/>
            <a:ext cx="871369" cy="3463962"/>
          </a:xfrm>
          <a:prstGeom prst="rect">
            <a:avLst/>
          </a:prstGeom>
          <a:solidFill>
            <a:srgbClr val="3498D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49562" y="2269864"/>
            <a:ext cx="3259567" cy="3463962"/>
          </a:xfrm>
          <a:prstGeom prst="rect">
            <a:avLst/>
          </a:prstGeom>
          <a:solidFill>
            <a:srgbClr val="E9584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1690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LinearCut</a:t>
            </a:r>
            <a:r>
              <a:rPr lang="fr-FR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GUI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Thunar and WxPython on Linux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1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256"/>
            <a:ext cx="12192000" cy="4546294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1353800" y="3408879"/>
            <a:ext cx="6469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79</Words>
  <Application>Microsoft Office PowerPoint</Application>
  <PresentationFormat>寬螢幕</PresentationFormat>
  <Paragraphs>48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309</cp:revision>
  <dcterms:created xsi:type="dcterms:W3CDTF">2015-10-12T10:51:44Z</dcterms:created>
  <dcterms:modified xsi:type="dcterms:W3CDTF">2019-02-13T13:42:31Z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