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71" r:id="rId2"/>
    <p:sldId id="316" r:id="rId3"/>
    <p:sldId id="256" r:id="rId4"/>
    <p:sldId id="257" r:id="rId5"/>
    <p:sldId id="262" r:id="rId6"/>
    <p:sldId id="278" r:id="rId7"/>
    <p:sldId id="279" r:id="rId8"/>
    <p:sldId id="280" r:id="rId9"/>
    <p:sldId id="317" r:id="rId10"/>
    <p:sldId id="319" r:id="rId11"/>
    <p:sldId id="318" r:id="rId12"/>
    <p:sldId id="321" r:id="rId13"/>
    <p:sldId id="323" r:id="rId14"/>
    <p:sldId id="325" r:id="rId15"/>
    <p:sldId id="326" r:id="rId16"/>
    <p:sldId id="327" r:id="rId17"/>
    <p:sldId id="328" r:id="rId18"/>
    <p:sldId id="324" r:id="rId19"/>
    <p:sldId id="263" r:id="rId20"/>
    <p:sldId id="264" r:id="rId21"/>
    <p:sldId id="295" r:id="rId22"/>
    <p:sldId id="283" r:id="rId23"/>
    <p:sldId id="267" r:id="rId24"/>
    <p:sldId id="284" r:id="rId25"/>
    <p:sldId id="309" r:id="rId26"/>
    <p:sldId id="268" r:id="rId27"/>
    <p:sldId id="269" r:id="rId28"/>
    <p:sldId id="310" r:id="rId29"/>
    <p:sldId id="313" r:id="rId30"/>
    <p:sldId id="274" r:id="rId31"/>
    <p:sldId id="302" r:id="rId32"/>
    <p:sldId id="273" r:id="rId33"/>
    <p:sldId id="314" r:id="rId34"/>
    <p:sldId id="315" r:id="rId35"/>
    <p:sldId id="308" r:id="rId36"/>
    <p:sldId id="281" r:id="rId37"/>
    <p:sldId id="282" r:id="rId38"/>
    <p:sldId id="275" r:id="rId39"/>
    <p:sldId id="307" r:id="rId40"/>
    <p:sldId id="290" r:id="rId41"/>
    <p:sldId id="291" r:id="rId42"/>
    <p:sldId id="289" r:id="rId43"/>
    <p:sldId id="301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1"/>
            <p14:sldId id="316"/>
          </p14:sldIdLst>
        </p14:section>
        <p14:section name="Problem" id="{B3722385-FBB2-468F-965A-7B63E17B98FE}">
          <p14:sldIdLst>
            <p14:sldId id="256"/>
            <p14:sldId id="257"/>
            <p14:sldId id="262"/>
            <p14:sldId id="278"/>
          </p14:sldIdLst>
        </p14:section>
        <p14:section name="Solution" id="{A551B479-8CA7-45C9-A068-7977E2FBC882}">
          <p14:sldIdLst>
            <p14:sldId id="279"/>
            <p14:sldId id="280"/>
            <p14:sldId id="317"/>
            <p14:sldId id="319"/>
            <p14:sldId id="318"/>
            <p14:sldId id="321"/>
            <p14:sldId id="323"/>
            <p14:sldId id="325"/>
            <p14:sldId id="326"/>
            <p14:sldId id="327"/>
            <p14:sldId id="328"/>
            <p14:sldId id="324"/>
            <p14:sldId id="263"/>
            <p14:sldId id="264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310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314"/>
            <p14:sldId id="315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094" autoAdjust="0"/>
  </p:normalViewPr>
  <p:slideViewPr>
    <p:cSldViewPr snapToGrid="0">
      <p:cViewPr varScale="1">
        <p:scale>
          <a:sx n="91" d="100"/>
          <a:sy n="91" d="100"/>
        </p:scale>
        <p:origin x="2166" y="96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889CD-42F6-46D3-8774-76AD4E143C79}" type="datetimeFigureOut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22B0D-1CA7-4298-B4CD-04A0716BC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老師學長姐大家好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307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接下來是下層筋的部分</a:t>
            </a:r>
            <a:endParaRPr lang="en-US" altLang="zh-TW" dirty="0"/>
          </a:p>
          <a:p>
            <a:r>
              <a:rPr lang="zh-TW" altLang="en-US" dirty="0"/>
              <a:t>這部分就比較複雜了</a:t>
            </a:r>
            <a:endParaRPr lang="en-US" altLang="zh-TW" dirty="0"/>
          </a:p>
          <a:p>
            <a:r>
              <a:rPr lang="zh-TW" altLang="en-US" dirty="0"/>
              <a:t>左右兩端由耐震控制</a:t>
            </a:r>
            <a:endParaRPr lang="en-US" altLang="zh-TW" dirty="0"/>
          </a:p>
          <a:p>
            <a:r>
              <a:rPr lang="zh-TW" altLang="en-US" dirty="0"/>
              <a:t>中央我們原本預估是由重力控制</a:t>
            </a:r>
            <a:endParaRPr lang="en-US" altLang="zh-TW" dirty="0"/>
          </a:p>
          <a:p>
            <a:r>
              <a:rPr lang="zh-TW" altLang="en-US" dirty="0"/>
              <a:t>後來真的下去做的時候發現會有地震力的因素參雜進來了</a:t>
            </a:r>
            <a:endParaRPr lang="en-US" altLang="zh-TW" dirty="0"/>
          </a:p>
          <a:p>
            <a:r>
              <a:rPr lang="zh-TW" altLang="en-US" dirty="0"/>
              <a:t>如果中間依照重力，兩端依據地震力取大值會如右方藍色的線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269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可以發現綠色圈圈的部分多估了</a:t>
            </a:r>
            <a:endParaRPr lang="en-US" altLang="zh-TW" dirty="0"/>
          </a:p>
          <a:p>
            <a:r>
              <a:rPr lang="zh-TW" altLang="en-US" dirty="0"/>
              <a:t>紅色部分的不保守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267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而如果我們直接拉直線</a:t>
            </a:r>
            <a:endParaRPr lang="en-US" altLang="zh-TW" dirty="0"/>
          </a:p>
          <a:p>
            <a:r>
              <a:rPr lang="zh-TW" altLang="en-US" dirty="0"/>
              <a:t>效益會下降</a:t>
            </a:r>
            <a:endParaRPr lang="en-US" altLang="zh-TW" dirty="0"/>
          </a:p>
          <a:p>
            <a:r>
              <a:rPr lang="zh-TW" altLang="en-US" dirty="0"/>
              <a:t>從整體 </a:t>
            </a:r>
            <a:r>
              <a:rPr lang="en-US" altLang="zh-TW" dirty="0"/>
              <a:t>14%</a:t>
            </a:r>
            <a:r>
              <a:rPr lang="zh-TW" altLang="en-US" dirty="0"/>
              <a:t> 的效益下降到 </a:t>
            </a:r>
            <a:r>
              <a:rPr lang="en-US" altLang="zh-TW" dirty="0"/>
              <a:t>10%</a:t>
            </a:r>
            <a:r>
              <a:rPr lang="zh-TW" altLang="en-US" dirty="0"/>
              <a:t> 這個數字是考慮了延伸長度的</a:t>
            </a:r>
            <a:endParaRPr lang="en-US" altLang="zh-TW" dirty="0"/>
          </a:p>
          <a:p>
            <a:r>
              <a:rPr lang="zh-TW" altLang="en-US" dirty="0"/>
              <a:t>延伸長度：</a:t>
            </a:r>
            <a:r>
              <a:rPr lang="en-US" altLang="zh-TW" dirty="0"/>
              <a:t>14%</a:t>
            </a:r>
            <a:r>
              <a:rPr lang="zh-TW" altLang="en-US" dirty="0"/>
              <a:t> </a:t>
            </a:r>
            <a:r>
              <a:rPr lang="en-US" altLang="zh-TW" dirty="0"/>
              <a:t>10%</a:t>
            </a:r>
          </a:p>
          <a:p>
            <a:r>
              <a:rPr lang="zh-TW" altLang="en-US" dirty="0"/>
              <a:t>沒有延伸：</a:t>
            </a:r>
            <a:r>
              <a:rPr lang="en-US" altLang="zh-TW" dirty="0"/>
              <a:t>25% 17%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439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所以如果想要從現有配筋就有很好的效果的話 </a:t>
            </a:r>
            <a:r>
              <a:rPr lang="en-US" altLang="zh-TW" dirty="0"/>
              <a:t>(</a:t>
            </a:r>
            <a:r>
              <a:rPr lang="zh-TW" altLang="en-US" dirty="0"/>
              <a:t> 如果已經產生配筋表格了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那我們就會需要更多的資料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638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像是 如果我們知道這條重力曲線的話</a:t>
            </a:r>
            <a:endParaRPr lang="en-US" altLang="zh-TW" dirty="0"/>
          </a:p>
          <a:p>
            <a:r>
              <a:rPr lang="zh-TW" altLang="en-US" dirty="0"/>
              <a:t>再加上六個配筋點</a:t>
            </a:r>
            <a:endParaRPr lang="en-US" altLang="zh-TW" dirty="0"/>
          </a:p>
          <a:p>
            <a:r>
              <a:rPr lang="zh-TW" altLang="en-US" dirty="0"/>
              <a:t>那其實很多曲線就可以逆推出來了</a:t>
            </a:r>
            <a:endParaRPr lang="en-US" altLang="zh-TW" dirty="0"/>
          </a:p>
          <a:p>
            <a:r>
              <a:rPr lang="zh-TW" altLang="en-US" dirty="0"/>
              <a:t>但只僅僅知道這條紅色的重力曲線還不夠</a:t>
            </a:r>
            <a:endParaRPr lang="en-US" altLang="zh-TW" dirty="0"/>
          </a:p>
          <a:p>
            <a:r>
              <a:rPr lang="zh-TW" altLang="en-US" dirty="0"/>
              <a:t>還需要做載重組合</a:t>
            </a:r>
            <a:endParaRPr lang="en-US" altLang="zh-TW" dirty="0"/>
          </a:p>
          <a:p>
            <a:r>
              <a:rPr lang="en-US" altLang="zh-TW" dirty="0"/>
              <a:t>1.4D</a:t>
            </a:r>
          </a:p>
          <a:p>
            <a:r>
              <a:rPr lang="en-US" altLang="zh-TW" dirty="0"/>
              <a:t>1.2D +1.6L</a:t>
            </a:r>
          </a:p>
          <a:p>
            <a:r>
              <a:rPr lang="en-US" altLang="zh-TW" dirty="0"/>
              <a:t>1.2D + 0.5L ± E</a:t>
            </a:r>
          </a:p>
          <a:p>
            <a:r>
              <a:rPr lang="en-US" altLang="zh-TW" dirty="0"/>
              <a:t>0.9D ± E</a:t>
            </a:r>
          </a:p>
          <a:p>
            <a:r>
              <a:rPr lang="zh-TW" altLang="en-US" dirty="0"/>
              <a:t>忽略風力</a:t>
            </a:r>
            <a:endParaRPr lang="en-US" altLang="zh-TW" dirty="0"/>
          </a:p>
          <a:p>
            <a:r>
              <a:rPr lang="zh-TW" altLang="en-US" dirty="0"/>
              <a:t>所以需要使用者輸入更多的資訊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DL</a:t>
            </a:r>
            <a:r>
              <a:rPr lang="zh-TW" altLang="en-US" dirty="0"/>
              <a:t> </a:t>
            </a:r>
            <a:r>
              <a:rPr lang="en-US" altLang="zh-TW" dirty="0"/>
              <a:t>LL</a:t>
            </a:r>
            <a:r>
              <a:rPr lang="zh-TW" altLang="en-US" dirty="0"/>
              <a:t> 版厚 帶寬 梁長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501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37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放期刊名稱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今天我要來簡報我讀的 </a:t>
            </a:r>
            <a:r>
              <a:rPr lang="en-US" altLang="zh-TW" dirty="0"/>
              <a:t>paper</a:t>
            </a:r>
            <a:r>
              <a:rPr lang="zh-TW" altLang="en-US" dirty="0"/>
              <a:t> 給大家參考。</a:t>
            </a:r>
            <a:endParaRPr lang="en-US" altLang="zh-TW" dirty="0"/>
          </a:p>
          <a:p>
            <a:r>
              <a:rPr lang="zh-TW" altLang="en-US" dirty="0"/>
              <a:t>這篇 </a:t>
            </a:r>
            <a:r>
              <a:rPr lang="en-US" altLang="zh-TW" dirty="0"/>
              <a:t>paper </a:t>
            </a:r>
            <a:r>
              <a:rPr lang="zh-TW" altLang="en-US" dirty="0"/>
              <a:t>是在研究 彈性隔震支承的穩定度 並以實驗驗證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2002</a:t>
            </a:r>
            <a:r>
              <a:rPr lang="zh-TW" altLang="en-US" dirty="0"/>
              <a:t> 年 </a:t>
            </a:r>
            <a:r>
              <a:rPr lang="en-US" altLang="zh-TW" dirty="0"/>
              <a:t>1</a:t>
            </a:r>
            <a:r>
              <a:rPr lang="zh-TW" altLang="en-US" dirty="0"/>
              <a:t> 月的期刊</a:t>
            </a:r>
            <a:endParaRPr lang="en-US" altLang="zh-TW" dirty="0"/>
          </a:p>
          <a:p>
            <a:r>
              <a:rPr lang="zh-TW" altLang="en-US" dirty="0"/>
              <a:t>作者是這三個人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192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589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effectLst/>
              </a:rPr>
              <a:t>首先是遇到的問題</a:t>
            </a:r>
            <a:endParaRPr lang="en-US" altLang="zh-TW" dirty="0">
              <a:effectLst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983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effectLst/>
              </a:rPr>
              <a:t>現在的解決辦法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711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大梁</a:t>
            </a:r>
            <a:endParaRPr lang="en-US" altLang="zh-TW" dirty="0"/>
          </a:p>
          <a:p>
            <a:r>
              <a:rPr lang="zh-TW" altLang="en-US" dirty="0"/>
              <a:t>假設重力、地震力的實際需求如右圖</a:t>
            </a:r>
            <a:endParaRPr lang="en-US" altLang="zh-TW" dirty="0"/>
          </a:p>
          <a:p>
            <a:r>
              <a:rPr lang="zh-TW" altLang="en-US" dirty="0"/>
              <a:t>重力的部分已經系數化了</a:t>
            </a:r>
            <a:endParaRPr lang="en-US" altLang="zh-TW" dirty="0"/>
          </a:p>
          <a:p>
            <a:r>
              <a:rPr lang="zh-TW" altLang="en-US" dirty="0"/>
              <a:t>取 </a:t>
            </a:r>
            <a:r>
              <a:rPr lang="en-US" altLang="zh-TW" dirty="0"/>
              <a:t>1</a:t>
            </a:r>
            <a:r>
              <a:rPr lang="zh-TW" altLang="en-US" dirty="0"/>
              <a:t> 組載重組合為例</a:t>
            </a:r>
            <a:endParaRPr lang="en-US" altLang="zh-TW" dirty="0"/>
          </a:p>
          <a:p>
            <a:r>
              <a:rPr lang="en-US" altLang="zh-TW" dirty="0"/>
              <a:t>1.2DL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0.5LL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688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線性疊加</a:t>
            </a:r>
            <a:endParaRPr lang="en-US" altLang="zh-TW" dirty="0"/>
          </a:p>
          <a:p>
            <a:r>
              <a:rPr lang="zh-TW" altLang="en-US" dirty="0"/>
              <a:t>取包絡線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26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依據需求所得出的左中右的配筋</a:t>
            </a:r>
            <a:endParaRPr lang="en-US" altLang="zh-TW" dirty="0"/>
          </a:p>
          <a:p>
            <a:r>
              <a:rPr lang="zh-TW" altLang="en-US" dirty="0"/>
              <a:t>左端為 </a:t>
            </a:r>
            <a:r>
              <a:rPr lang="en-US" altLang="zh-TW" dirty="0"/>
              <a:t>0~1/3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中央是 </a:t>
            </a:r>
            <a:r>
              <a:rPr lang="en-US" altLang="zh-TW" dirty="0"/>
              <a:t>1/4~3/4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右端是 </a:t>
            </a:r>
            <a:r>
              <a:rPr lang="en-US" altLang="zh-TW" dirty="0"/>
              <a:t>2/3~1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實際配筋應該會再大一點</a:t>
            </a:r>
            <a:endParaRPr lang="en-US" altLang="zh-TW" dirty="0"/>
          </a:p>
          <a:p>
            <a:r>
              <a:rPr lang="zh-TW" altLang="en-US" dirty="0"/>
              <a:t>而且最少會有兩支的限制</a:t>
            </a:r>
            <a:endParaRPr lang="en-US" altLang="zh-TW" dirty="0"/>
          </a:p>
          <a:p>
            <a:r>
              <a:rPr lang="zh-TW" altLang="en-US" dirty="0"/>
              <a:t>這裡取最 </a:t>
            </a:r>
            <a:r>
              <a:rPr lang="en-US" altLang="zh-TW" dirty="0"/>
              <a:t>critical </a:t>
            </a:r>
            <a:r>
              <a:rPr lang="zh-TW" altLang="en-US" dirty="0"/>
              <a:t>的情況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134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再來就是依據現有配筋依據需求曲線做優化</a:t>
            </a:r>
            <a:endParaRPr lang="en-US" altLang="zh-TW" dirty="0"/>
          </a:p>
          <a:p>
            <a:r>
              <a:rPr lang="zh-TW" altLang="en-US" dirty="0"/>
              <a:t>首先是上層筋的部分</a:t>
            </a:r>
            <a:endParaRPr lang="en-US" altLang="zh-TW" dirty="0"/>
          </a:p>
          <a:p>
            <a:r>
              <a:rPr lang="zh-TW" altLang="en-US" dirty="0"/>
              <a:t>中間沒有需求</a:t>
            </a:r>
            <a:endParaRPr lang="en-US" altLang="zh-TW" dirty="0"/>
          </a:p>
          <a:p>
            <a:r>
              <a:rPr lang="zh-TW" altLang="en-US" dirty="0"/>
              <a:t>兩端主要由耐震控制</a:t>
            </a:r>
            <a:endParaRPr lang="en-US" altLang="zh-TW" dirty="0"/>
          </a:p>
          <a:p>
            <a:r>
              <a:rPr lang="zh-TW" altLang="en-US" dirty="0"/>
              <a:t>我們就直接拉直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04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or.fr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7065264" y="4468648"/>
            <a:ext cx="2078736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135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7641336" y="5130800"/>
            <a:ext cx="1502664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5302-BAF6-4688-9844-D99EF97E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491071E-FC34-4ACC-9A4F-6878788FB266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3C14-683E-4E0D-A0B1-34F60387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57C5A-2074-4C44-81FC-E83D69B6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71625" y="2084199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00981" y="2149621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A429C1-15F8-4BD7-9BCD-CA90F7C28CD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8A7ECBC-A5B3-42B7-80C3-C64FB9D58F4B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C8F27C-CE75-427F-AEF0-135C50568E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BF879-F514-40A2-83F1-53000AE787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12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C09834D-23F5-462D-B316-9341B9EA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7C1653-D1C1-4F56-A031-EF8B1944FED3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922AD9E-0C79-4BC0-9749-4922DE0F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3E5260-5722-4D73-A8B0-BD48AFD5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77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5F2-BFE4-4AC5-9A3A-100090348EA5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83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335F-5450-4016-AF42-FD73345B0565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966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D0C6-AF15-483B-A8F0-D6C1AF87C846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98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4E74-3333-4D5F-BC0F-67A2DF2CDDFA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355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DC37-B1EF-4480-B72D-5C55507BD319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435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9F20-558B-4949-AF26-380C491CE13B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439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87C93-3D1C-4612-AD14-5211A9CE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6706-B920-4DA8-86BF-9F1AF2FBD5CE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70700B-7C88-42D2-AB4F-75D1313C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A508CF-276D-4544-AD13-211D8989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D7A3E4A4-867A-450E-8BC6-DD6B85B45994}"/>
              </a:ext>
            </a:extLst>
          </p:cNvPr>
          <p:cNvGrpSpPr/>
          <p:nvPr userDrawn="1"/>
        </p:nvGrpSpPr>
        <p:grpSpPr>
          <a:xfrm>
            <a:off x="4901379" y="3836900"/>
            <a:ext cx="4242621" cy="3021100"/>
            <a:chOff x="5818189" y="1958042"/>
            <a:chExt cx="5656828" cy="3021100"/>
          </a:xfrm>
        </p:grpSpPr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6D97851-A39D-4CAA-B779-DDDD4C3FD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F108745F-6073-4C9E-AA4A-123770F85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FD2A00BD-FF0F-4B3F-9A09-41CE4085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FD2392F-10E2-454C-A4D7-D620F12BB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9854AFE4-CBDC-4AA5-B47E-E0CA296AF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E218CAE0-EC23-42D2-B8D6-8CEA4B59B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CF7F48BD-2C21-479F-B200-DA41B7186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7765B3A-3D1C-41E0-83BE-E62E773CA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1DAC49A0-830B-4381-A13D-C36595127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1B6BC0EE-0D38-4EA5-AAB9-7B17CE0752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</p:grpSp>
      <p:sp>
        <p:nvSpPr>
          <p:cNvPr id="28" name="Rectangle 5">
            <a:hlinkClick r:id="rId2"/>
            <a:extLst>
              <a:ext uri="{FF2B5EF4-FFF2-40B4-BE49-F238E27FC236}">
                <a16:creationId xmlns:a16="http://schemas.microsoft.com/office/drawing/2014/main" id="{F961F895-4863-475E-9F25-C3646110BB71}"/>
              </a:ext>
            </a:extLst>
          </p:cNvPr>
          <p:cNvSpPr/>
          <p:nvPr userDrawn="1"/>
        </p:nvSpPr>
        <p:spPr>
          <a:xfrm>
            <a:off x="629841" y="4083862"/>
            <a:ext cx="2827734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spc="45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z="1350" spc="45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A63117D8-6CD0-4BFA-9CDA-DC77799742F1}"/>
              </a:ext>
            </a:extLst>
          </p:cNvPr>
          <p:cNvSpPr txBox="1"/>
          <p:nvPr userDrawn="1"/>
        </p:nvSpPr>
        <p:spPr>
          <a:xfrm>
            <a:off x="629841" y="1600200"/>
            <a:ext cx="3309938" cy="147732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 err="1"/>
              <a:t>Proudly</a:t>
            </a:r>
            <a:r>
              <a:rPr lang="fr-FR" sz="3000" dirty="0"/>
              <a:t> made </a:t>
            </a:r>
            <a:br>
              <a:rPr lang="fr-FR" sz="3000" dirty="0"/>
            </a:br>
            <a:r>
              <a:rPr lang="fr-FR" sz="3000" dirty="0"/>
              <a:t>by</a:t>
            </a:r>
            <a:r>
              <a:rPr lang="fr-FR" sz="3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3000" dirty="0" err="1"/>
              <a:t>With</a:t>
            </a:r>
            <a:r>
              <a:rPr lang="fr-FR" sz="3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0" name="Freeform 111">
            <a:extLst>
              <a:ext uri="{FF2B5EF4-FFF2-40B4-BE49-F238E27FC236}">
                <a16:creationId xmlns:a16="http://schemas.microsoft.com/office/drawing/2014/main" id="{36EFB457-4600-4833-A4A9-94C5FAAC4863}"/>
              </a:ext>
            </a:extLst>
          </p:cNvPr>
          <p:cNvSpPr>
            <a:spLocks/>
          </p:cNvSpPr>
          <p:nvPr userDrawn="1"/>
        </p:nvSpPr>
        <p:spPr bwMode="auto">
          <a:xfrm>
            <a:off x="1535906" y="2983070"/>
            <a:ext cx="35151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263157CE-5E75-4510-8150-0216C89C12A8}"/>
              </a:ext>
            </a:extLst>
          </p:cNvPr>
          <p:cNvSpPr txBox="1"/>
          <p:nvPr userDrawn="1"/>
        </p:nvSpPr>
        <p:spPr>
          <a:xfrm>
            <a:off x="2080023" y="2831306"/>
            <a:ext cx="1972865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/>
              <a:t>from Paris.</a:t>
            </a:r>
          </a:p>
        </p:txBody>
      </p:sp>
    </p:spTree>
    <p:extLst>
      <p:ext uri="{BB962C8B-B14F-4D97-AF65-F5344CB8AC3E}">
        <p14:creationId xmlns:p14="http://schemas.microsoft.com/office/powerpoint/2010/main" val="312197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C5D1F4-12D1-45E8-9DC4-CB4B71D551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AAB7AFAE-AB0A-436A-8F6B-DB4A874C4BE5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FC59-4B56-4DD2-80BA-6F48172862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E385-8FE5-4214-A36C-8CD10803C5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43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30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600" y="0"/>
            <a:ext cx="3047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343A45-415E-4339-A6BD-868D77A9A09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6D5C682-8CFC-4A9E-99B7-6A8C30CAA6D3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E5ED6E-574B-41D3-913F-008A237768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67870E-CBBD-4931-9ECD-0BAAEE8663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3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68B5488-D865-4636-B71E-69554B02F871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9854EB-1813-429E-9449-E301728E3833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0AEF07A-36B1-44BD-83B9-7F541D724B0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951E38-8E33-41E1-A5F5-76BA466C2F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198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49FDB33-A6EB-4925-96F5-8B72BD779D4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253510B8-31E3-4853-849A-576C914AB391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2ED7-4177-49EF-A22D-EC84282D50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BF53-227E-4380-89F0-65E64BC274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627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A24AAF-46B0-405F-B605-69D329EBE12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7AF36B1-98A9-4511-9E18-97BBE680BE66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4830C8D-710E-4D05-87CC-39C622E988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A3EC48-C68B-487F-A1AF-113A93F4E1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9857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6F695B3-7DEE-4409-9D04-AAE48269334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F8FAB93-2311-4A94-B31F-3E8A44E47734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423A7-E980-4A89-BB8F-407EEA2CE4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D1E8-675F-447D-B128-577CD0AD1C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6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9052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2872775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866497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860220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79052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2872775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866497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860220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9A49275-3593-45A7-915D-2713842C3633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861AAC8-DA9B-4D73-B7A5-B720A4A5F874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D64F6D2-7545-4D62-8571-6817602A8C5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F4C19EF-E837-4A27-8F37-C039BE55179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9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060237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977609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94981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1308196-FDEB-4049-B16E-276E89A0D0E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3577A47B-687C-4E6F-A53E-B23B8B9EBEB6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5A6298-B1AC-4271-8C89-D1C296CA13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6FD82FC-2507-471B-9A15-FB4A441055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5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C4A1-1B1A-4889-8F80-3971ECCB4403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03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9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4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4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2.emf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emf"/><Relationship Id="rId5" Type="http://schemas.openxmlformats.org/officeDocument/2006/relationships/image" Target="../media/image26.emf"/><Relationship Id="rId4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66900" y="3660175"/>
            <a:ext cx="5410200" cy="54470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700" spc="450" dirty="0">
                <a:latin typeface="Segoe UI" panose="020B0502040204020203" pitchFamily="34" charset="0"/>
                <a:cs typeface="Segoe UI" panose="020B0502040204020203" pitchFamily="34" charset="0"/>
              </a:rPr>
              <a:t>Group Meeting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6900" y="4081252"/>
            <a:ext cx="5410200" cy="10432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700" dirty="0">
                <a:cs typeface="Segoe UI" panose="020B0502040204020203" pitchFamily="34" charset="0"/>
              </a:rPr>
              <a:t>Presenters : You-Ran </a:t>
            </a:r>
            <a:r>
              <a:rPr lang="en-US" sz="2700" dirty="0" err="1">
                <a:cs typeface="Segoe UI" panose="020B0502040204020203" pitchFamily="34" charset="0"/>
              </a:rPr>
              <a:t>Nai</a:t>
            </a: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700" dirty="0">
                <a:cs typeface="Segoe UI" panose="020B0502040204020203" pitchFamily="34" charset="0"/>
              </a:rPr>
              <a:t>Advisor : Prof. </a:t>
            </a:r>
            <a:r>
              <a:rPr lang="en-US" sz="2700" dirty="0" err="1">
                <a:cs typeface="Segoe UI" panose="020B0502040204020203" pitchFamily="34" charset="0"/>
              </a:rPr>
              <a:t>K.C.Chang</a:t>
            </a:r>
            <a:endParaRPr lang="en-US" sz="27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14751" y="1611003"/>
            <a:ext cx="1714499" cy="1714497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E405483-9669-4243-9C39-B75F7615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64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DA914F8-AEE4-4079-8E48-CA24742FF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8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82E483C-E822-47BD-B336-935690BF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1AD1C4-174C-4248-B158-7645BE544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7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6A92826-7BBA-4534-B1F8-6E1CA2CE9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21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BA8CA31-DE78-4BC6-8A97-DE26B717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8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A6C8AE8-0E06-426A-9D8C-5619A6C7A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D126E8D-2F68-4490-8C5D-94F5E598E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7" y="1444088"/>
            <a:ext cx="5533501" cy="4144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758F93E-070A-454C-8A93-4332C08C6C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045D88A-8BC5-49BA-BD03-A03F4CB224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0495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12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BA8CA31-DE78-4BC6-8A97-DE26B717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8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A6C8AE8-0E06-426A-9D8C-5619A6C7A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6ECDC7F-9A3E-480E-A3D9-EBDB76972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32DDD43-4E6F-4069-997A-EA82D2615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7" y="1444088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9140E4A-D19C-420A-9C3E-FB79B6E1E2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61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BA8CA31-DE78-4BC6-8A97-DE26B717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8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A6C8AE8-0E06-426A-9D8C-5619A6C7A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6ECDC7F-9A3E-480E-A3D9-EBDB76972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32DDD43-4E6F-4069-997A-EA82D2615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7" y="1444088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8F96A12-A2C9-4F04-88F4-728A1C6357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90953BE-22C6-4BAF-8618-D20CD72EF1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9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BA8CA31-DE78-4BC6-8A97-DE26B717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8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A6C8AE8-0E06-426A-9D8C-5619A6C7A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6ECDC7F-9A3E-480E-A3D9-EBDB76972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32DDD43-4E6F-4069-997A-EA82D2615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7" y="1444088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8F96A12-A2C9-4F04-88F4-728A1C6357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63EFAE8-CCF5-4D6A-ADEB-5C47843E15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0495" y="1444088"/>
            <a:ext cx="5533501" cy="414400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6E54DE27-9D62-4943-9006-284C7CE4518D}"/>
              </a:ext>
            </a:extLst>
          </p:cNvPr>
          <p:cNvSpPr/>
          <p:nvPr/>
        </p:nvSpPr>
        <p:spPr>
          <a:xfrm>
            <a:off x="6142891" y="3716215"/>
            <a:ext cx="597877" cy="59787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98802CD-0DEF-4B21-ACF8-C5BE3E36E33A}"/>
              </a:ext>
            </a:extLst>
          </p:cNvPr>
          <p:cNvSpPr/>
          <p:nvPr/>
        </p:nvSpPr>
        <p:spPr>
          <a:xfrm>
            <a:off x="5052645" y="3856892"/>
            <a:ext cx="597877" cy="59787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069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AC10870-C3EF-4671-8A97-B57A85AC3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C56E07E-AA54-4D78-AF83-5B41F785C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EDA22FA-3393-4065-9BDA-12A7DE045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3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10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AC10870-C3EF-4671-8A97-B57A85AC3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C56E07E-AA54-4D78-AF83-5B41F785C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F6134ED-5535-4E50-A759-BC98C20B8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3" y="1444088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D435244-7B6B-401F-A22B-DEF924B173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0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29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AC10870-C3EF-4671-8A97-B57A85AC3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C56E07E-AA54-4D78-AF83-5B41F785C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F6134ED-5535-4E50-A759-BC98C20B8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3" y="1444088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D2C2283-5E2A-4BC2-AF9B-E2986F09A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B5B79E0-4591-4A23-9834-382FE95AA6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0490" y="1444088"/>
            <a:ext cx="5533501" cy="4144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D30DCB3-DC74-4458-BA30-4CE7DCFD9C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0487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3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2E6AC9C-D020-470F-B781-195B9CFF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AC93FBA-63EA-49A9-8A27-9E578BCD7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9924" y="1449721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C578889-7A06-4B32-B434-5A11A3AD9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249" y="1357000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8A25DC-57B8-4F05-849D-F85A2B897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594" y="1357000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21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29841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" name="Oval 5"/>
          <p:cNvSpPr/>
          <p:nvPr/>
        </p:nvSpPr>
        <p:spPr>
          <a:xfrm>
            <a:off x="3739243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7" name="Oval 6"/>
          <p:cNvSpPr/>
          <p:nvPr/>
        </p:nvSpPr>
        <p:spPr>
          <a:xfrm>
            <a:off x="6848645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138795" y="3154135"/>
            <a:ext cx="647606" cy="522515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4260057" y="3161110"/>
            <a:ext cx="673894" cy="59055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98" name="Group 97"/>
          <p:cNvGrpSpPr/>
          <p:nvPr/>
        </p:nvGrpSpPr>
        <p:grpSpPr>
          <a:xfrm>
            <a:off x="7328978" y="3321575"/>
            <a:ext cx="704850" cy="276225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705869" y="4516968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815272" y="4516968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924674" y="4516969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B19BCD-C3CA-4CA2-9F4C-6088907578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6326" y="2182507"/>
            <a:ext cx="8067675" cy="121417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50" dirty="0">
                <a:latin typeface="Segoe UI" panose="020B0502040204020203" pitchFamily="34" charset="0"/>
                <a:cs typeface="Segoe UI" panose="020B0502040204020203" pitchFamily="34" charset="0"/>
              </a:rPr>
              <a:t>Stability of </a:t>
            </a:r>
            <a:r>
              <a:rPr lang="en-US" sz="40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Elastomeric Isolation Bearings</a:t>
            </a:r>
            <a:r>
              <a:rPr lang="en-US" sz="4050" dirty="0">
                <a:latin typeface="Segoe UI" panose="020B0502040204020203" pitchFamily="34" charset="0"/>
                <a:cs typeface="Segoe UI" panose="020B0502040204020203" pitchFamily="34" charset="0"/>
              </a:rPr>
              <a:t>: Experimental Study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6325" y="3460150"/>
            <a:ext cx="5410200" cy="121975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JOURNAL OF STRUCTURAL ENGINEERING / JANUARY 2002</a:t>
            </a:r>
          </a:p>
          <a:p>
            <a:pPr>
              <a:lnSpc>
                <a:spcPct val="120000"/>
              </a:lnSpc>
            </a:pP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Ian Buckle, Satish </a:t>
            </a:r>
            <a:r>
              <a:rPr lang="en-US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Nagarajaiah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Keith Ferrell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CB52A69-F26D-44AE-A61A-BF510EFF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862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6198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2554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1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9841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96198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62554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29A17-41BD-42AD-867B-CE6B0F8030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3299" y="2300883"/>
            <a:ext cx="2231826" cy="2231826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19394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39766" y="2823567"/>
            <a:ext cx="1709142" cy="1709142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724519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864549" y="3585567"/>
            <a:ext cx="947142" cy="947142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368301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9394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24519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68301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94F185-E606-4561-92AB-2BE960B3AF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/>
          </p:nvPr>
        </p:nvGraphicFramePr>
        <p:xfrm>
          <a:off x="477441" y="2138462"/>
          <a:ext cx="7884318" cy="3603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2934259" y="2515916"/>
            <a:ext cx="32754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4666059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B91F400-40DF-48F8-9D8B-5CE93A283E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40012" y="2110979"/>
            <a:ext cx="6568678" cy="3512344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sz="1050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004592" y="3607892"/>
            <a:ext cx="859035" cy="859035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25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3849887" y="2672955"/>
            <a:ext cx="570309" cy="570309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/>
                <a:t>$1b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2B8C3D-87A3-4891-A239-D467C8E864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/>
          </p:nvPr>
        </p:nvGraphicFramePr>
        <p:xfrm>
          <a:off x="629840" y="2315936"/>
          <a:ext cx="8165817" cy="3331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2934259" y="2458766"/>
            <a:ext cx="32754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fr-FR" sz="1500" kern="0" dirty="0"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9DAC7BA-9201-44CF-8A5A-8985702EC0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261843" y="4167886"/>
            <a:ext cx="2090957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200" y="4167886"/>
            <a:ext cx="2090957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C3B4B52-E7E3-4161-85FE-DFBA2E6E24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841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0" name="Rectangle 9"/>
          <p:cNvSpPr/>
          <p:nvPr/>
        </p:nvSpPr>
        <p:spPr>
          <a:xfrm>
            <a:off x="2623564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1" name="Rectangle 10"/>
          <p:cNvSpPr/>
          <p:nvPr/>
        </p:nvSpPr>
        <p:spPr>
          <a:xfrm>
            <a:off x="4617286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2" name="Rectangle 11"/>
          <p:cNvSpPr/>
          <p:nvPr/>
        </p:nvSpPr>
        <p:spPr>
          <a:xfrm>
            <a:off x="6611009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4" name="Rectangle 13"/>
          <p:cNvSpPr/>
          <p:nvPr/>
        </p:nvSpPr>
        <p:spPr>
          <a:xfrm>
            <a:off x="629841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9" name="Rectangle 18"/>
          <p:cNvSpPr/>
          <p:nvPr/>
        </p:nvSpPr>
        <p:spPr>
          <a:xfrm>
            <a:off x="2623564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0" name="Rectangle 19"/>
          <p:cNvSpPr/>
          <p:nvPr/>
        </p:nvSpPr>
        <p:spPr>
          <a:xfrm>
            <a:off x="4617286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1" name="Rectangle 20"/>
          <p:cNvSpPr/>
          <p:nvPr/>
        </p:nvSpPr>
        <p:spPr>
          <a:xfrm>
            <a:off x="6611009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79052" y="2744100"/>
            <a:ext cx="1404729" cy="850688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7FE7D6-2358-4524-8CF0-2FA809EDBD3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572000" y="1328738"/>
            <a:ext cx="0" cy="4200525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90663" y="3543300"/>
            <a:ext cx="6162675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578441" y="1701165"/>
            <a:ext cx="289560" cy="28956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34916" y="2844165"/>
            <a:ext cx="1602581" cy="28956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651183" y="3852134"/>
            <a:ext cx="1602581" cy="28956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5421" y="4566509"/>
            <a:ext cx="1602581" cy="28956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890238" y="4141694"/>
            <a:ext cx="1602581" cy="28956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96078" y="4797014"/>
            <a:ext cx="1602581" cy="28956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896078" y="2298383"/>
            <a:ext cx="1602581" cy="28956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898005" y="1704312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05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0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05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sz="135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30491" y="1015798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30491" y="5588286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53337" y="3419986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7645" y="3416342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A91C236-4E92-46F5-BBAF-9EBB7DA4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9840" y="1452522"/>
          <a:ext cx="7884321" cy="395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823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1784906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56264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57706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2718592" y="2229620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2718592" y="2799681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2718592" y="3369743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2718592" y="3939804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2718592" y="4509866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2718592" y="5079928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grpSp>
        <p:nvGrpSpPr>
          <p:cNvPr id="179" name="Group 178"/>
          <p:cNvGrpSpPr/>
          <p:nvPr/>
        </p:nvGrpSpPr>
        <p:grpSpPr>
          <a:xfrm>
            <a:off x="6016813" y="2858152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6016277" y="3998275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6027196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4450634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4450634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4450634" y="3910742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4450634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4450634" y="5050866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194" name="Group 193"/>
          <p:cNvGrpSpPr/>
          <p:nvPr/>
        </p:nvGrpSpPr>
        <p:grpSpPr>
          <a:xfrm>
            <a:off x="4441240" y="2858152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6021510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6022500" y="5050866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6021510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187" name="Group 186"/>
          <p:cNvGrpSpPr/>
          <p:nvPr/>
        </p:nvGrpSpPr>
        <p:grpSpPr>
          <a:xfrm>
            <a:off x="7594366" y="5121961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7603759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7592387" y="2770619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7592387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7592387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03" name="Group 202"/>
          <p:cNvGrpSpPr/>
          <p:nvPr/>
        </p:nvGrpSpPr>
        <p:grpSpPr>
          <a:xfrm>
            <a:off x="7597081" y="3998275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FD065E-78FB-4196-88C9-9F4B3282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6325" y="2182506"/>
            <a:ext cx="6191250" cy="121417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latin typeface="Segoe UI" panose="020B0502040204020203" pitchFamily="34" charset="0"/>
                <a:cs typeface="Segoe UI" panose="020B0502040204020203" pitchFamily="34" charset="0"/>
              </a:rPr>
              <a:t>Punchline</a:t>
            </a:r>
            <a:r>
              <a:rPr lang="fr-FR" sz="405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fr-FR" sz="40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405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fr-FR" sz="405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40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4050" dirty="0">
                <a:latin typeface="Segoe UI" panose="020B0502040204020203" pitchFamily="34" charset="0"/>
                <a:cs typeface="Segoe UI" panose="020B0502040204020203" pitchFamily="34" charset="0"/>
              </a:rPr>
              <a:t>in a few </a:t>
            </a:r>
            <a:r>
              <a:rPr lang="fr-FR" sz="4050" dirty="0" err="1">
                <a:latin typeface="Segoe UI" panose="020B0502040204020203" pitchFamily="34" charset="0"/>
                <a:cs typeface="Segoe UI" panose="020B0502040204020203" pitchFamily="34" charset="0"/>
              </a:rPr>
              <a:t>words</a:t>
            </a:r>
            <a:endParaRPr lang="fr-FR" sz="4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6325" y="3460150"/>
            <a:ext cx="5410200" cy="121975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subline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explain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2-3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lines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clearly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value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F473151-CF3F-4914-A5B3-EC137E35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med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840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840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840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840" y="4319029"/>
            <a:ext cx="1754132" cy="56784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4676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4676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4676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4676" y="4319029"/>
            <a:ext cx="1754132" cy="56784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99512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9512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99512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9512" y="4319029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A19F7F-5F4F-4DFF-B14F-F30EA015FD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629841" y="2000250"/>
          <a:ext cx="8076009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7038975" y="2772966"/>
            <a:ext cx="1257300" cy="1257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55FF2F-7BC2-4527-8681-4A97C8D636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/>
          </p:nvPr>
        </p:nvGraphicFramePr>
        <p:xfrm>
          <a:off x="629841" y="2019300"/>
          <a:ext cx="8514159" cy="3637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E6A529E-1E68-4164-BCCE-98F79C818C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145343" y="5235747"/>
            <a:ext cx="102072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42870" y="5235747"/>
            <a:ext cx="93282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538292" y="5235747"/>
            <a:ext cx="6033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860828" y="5235747"/>
            <a:ext cx="75540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3109280" y="2368580"/>
            <a:ext cx="3399194" cy="2735201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5194871" y="3412573"/>
            <a:ext cx="2101763" cy="1691207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1604363" y="2716696"/>
            <a:ext cx="2966570" cy="2387085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641054" y="3512390"/>
            <a:ext cx="1977713" cy="1591390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6680298" y="3637166"/>
            <a:ext cx="1822649" cy="1466615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359575" y="5235747"/>
            <a:ext cx="6864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287894" y="3028007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745631" y="2248801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469264" y="1858594"/>
            <a:ext cx="679225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903735" y="2883073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249605" y="3155685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FA12FA4-C301-481A-BEE9-5DEB980F26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/>
          </p:nvPr>
        </p:nvGraphicFramePr>
        <p:xfrm>
          <a:off x="477441" y="1878849"/>
          <a:ext cx="7884318" cy="3863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3389E7D-6623-40C0-BC5D-F274A0B08F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9841" y="2054680"/>
          <a:ext cx="7884318" cy="3516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053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687814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L="68580" marR="135000" marT="34290" marB="3429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1000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3000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$2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$6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49%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51%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53%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58%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$128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$450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200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2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$-28,000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$350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200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$4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-28%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44%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60%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80%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64DAFE-05E2-417F-9DBD-B43AEC606C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40088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629840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br>
              <a:rPr lang="fr-FR" sz="1350" dirty="0">
                <a:solidFill>
                  <a:schemeClr val="tx1"/>
                </a:solidFill>
              </a:rPr>
            </a:b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629840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47212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br>
              <a:rPr lang="fr-FR" sz="1350" dirty="0">
                <a:solidFill>
                  <a:schemeClr val="tx1"/>
                </a:solidFill>
              </a:rPr>
            </a:b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7212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900"/>
              </a:spcAft>
            </a:pPr>
            <a:r>
              <a:rPr lang="fr-FR" sz="1350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sz="1350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64584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64584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900"/>
              </a:spcAft>
            </a:pPr>
            <a:r>
              <a:rPr lang="fr-FR" sz="135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sz="1350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83FE57A-2B1E-423D-9337-634325E215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9840" y="1352551"/>
            <a:ext cx="410408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92000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sz="135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840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37947" y="2457756"/>
            <a:ext cx="2052000" cy="1028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sz="135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83894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9840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83894" y="4402370"/>
            <a:ext cx="2052000" cy="1092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</a:rPr>
              <a:t>Sequoia Capital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92000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</a:rPr>
              <a:t>Snapchat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7947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450"/>
              </a:spcBef>
            </a:pP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</a:rPr>
              <a:t>Accel</a:t>
            </a:r>
            <a:r>
              <a:rPr lang="fr-FR" sz="1350" i="1" dirty="0">
                <a:solidFill>
                  <a:schemeClr val="tx1"/>
                </a:solidFill>
              </a:rPr>
              <a:t> Partners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CF3F9CE-F120-45BB-A5EE-64AF81C922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61573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1573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29841" y="4931132"/>
            <a:ext cx="273247" cy="273247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903087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045397" y="4931132"/>
            <a:ext cx="273247" cy="273247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2318644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460954" y="4931132"/>
            <a:ext cx="273247" cy="273247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3734201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4876510" y="4931132"/>
            <a:ext cx="273247" cy="273247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5149757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292067" y="4931132"/>
            <a:ext cx="273247" cy="273247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6565313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7707624" y="4931132"/>
            <a:ext cx="273247" cy="273247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761573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76247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176247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76247" y="2769777"/>
            <a:ext cx="1269000" cy="56784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Market</a:t>
            </a:r>
            <a:r>
              <a:rPr lang="fr-FR" sz="1350" dirty="0"/>
              <a:t> </a:t>
            </a:r>
            <a:r>
              <a:rPr lang="fr-FR" sz="1350" dirty="0" err="1"/>
              <a:t>Overview</a:t>
            </a:r>
            <a:endParaRPr lang="fr-FR" sz="1350" dirty="0"/>
          </a:p>
        </p:txBody>
      </p:sp>
      <p:sp>
        <p:nvSpPr>
          <p:cNvPr id="82" name="TextBox 81"/>
          <p:cNvSpPr txBox="1"/>
          <p:nvPr/>
        </p:nvSpPr>
        <p:spPr>
          <a:xfrm>
            <a:off x="3586755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586755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3586755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411938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11938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6411938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015885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015885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015885" y="2769777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Pre</a:t>
            </a:r>
            <a:r>
              <a:rPr lang="fr-FR" sz="1350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7852414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852414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52414" y="2769777"/>
            <a:ext cx="1268999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Launch</a:t>
            </a:r>
            <a:endParaRPr lang="fr-FR" sz="13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69206CD-C813-44E4-8B56-68F1551DF0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47700" y="2701880"/>
            <a:ext cx="7848600" cy="1454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450"/>
              </a:spcBef>
            </a:pP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45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F665F13-E64F-4E38-BD60-4151D6D5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44885" y="2541450"/>
            <a:ext cx="3113315" cy="1775101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405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405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30D6E5E-37A6-45CE-BD3B-381222D6A7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3229409" y="1183830"/>
            <a:ext cx="309692" cy="309049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2662070" y="1183830"/>
            <a:ext cx="309692" cy="309049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3796748" y="1183830"/>
            <a:ext cx="309692" cy="309049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4931427" y="1183830"/>
            <a:ext cx="309692" cy="309049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2662070" y="1750526"/>
            <a:ext cx="309692" cy="308406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4384648" y="1183830"/>
            <a:ext cx="268571" cy="309049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4378222" y="1750526"/>
            <a:ext cx="280136" cy="308406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4957770" y="1749240"/>
            <a:ext cx="257648" cy="30969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4364087" y="3501373"/>
            <a:ext cx="309692" cy="205604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2662070" y="4598142"/>
            <a:ext cx="316116" cy="277565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320" name="Group 2319"/>
          <p:cNvGrpSpPr/>
          <p:nvPr/>
        </p:nvGrpSpPr>
        <p:grpSpPr>
          <a:xfrm>
            <a:off x="4952630" y="4016024"/>
            <a:ext cx="267928" cy="309048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4957770" y="5148774"/>
            <a:ext cx="257648" cy="309049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4389788" y="5138495"/>
            <a:ext cx="258291" cy="319329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3796748" y="2316579"/>
            <a:ext cx="309692" cy="309048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4364087" y="2316579"/>
            <a:ext cx="309692" cy="309048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4931427" y="2316579"/>
            <a:ext cx="309692" cy="309048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3796748" y="4016025"/>
            <a:ext cx="309692" cy="309049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3229409" y="4067426"/>
            <a:ext cx="309692" cy="206247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3796748" y="3469890"/>
            <a:ext cx="309692" cy="267927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2662070" y="4016025"/>
            <a:ext cx="309692" cy="309049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2662070" y="2340995"/>
            <a:ext cx="309692" cy="248652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3270529" y="2316579"/>
            <a:ext cx="227450" cy="309049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4364087" y="2883276"/>
            <a:ext cx="309692" cy="309049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4931427" y="2883276"/>
            <a:ext cx="309692" cy="309049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3801889" y="4582721"/>
            <a:ext cx="309692" cy="308406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4364087" y="4582721"/>
            <a:ext cx="309692" cy="308406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3229409" y="2914115"/>
            <a:ext cx="309692" cy="247368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2662070" y="5169335"/>
            <a:ext cx="304551" cy="267928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3796748" y="5169335"/>
            <a:ext cx="309692" cy="267928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3255110" y="5169335"/>
            <a:ext cx="258291" cy="267928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3796748" y="2934676"/>
            <a:ext cx="309692" cy="206247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3229409" y="1776226"/>
            <a:ext cx="309692" cy="267285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3796748" y="1776226"/>
            <a:ext cx="309692" cy="257005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4952630" y="3436479"/>
            <a:ext cx="267928" cy="3218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3221699" y="3462180"/>
            <a:ext cx="325112" cy="275638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2662070" y="3449329"/>
            <a:ext cx="310977" cy="310334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346" name="Group 2345"/>
          <p:cNvGrpSpPr/>
          <p:nvPr/>
        </p:nvGrpSpPr>
        <p:grpSpPr>
          <a:xfrm>
            <a:off x="4931427" y="4582721"/>
            <a:ext cx="309692" cy="308406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2662070" y="2883276"/>
            <a:ext cx="309692" cy="309049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4405851" y="4016025"/>
            <a:ext cx="226808" cy="309049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3222984" y="4576296"/>
            <a:ext cx="316116" cy="314831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6120082" y="1214669"/>
            <a:ext cx="310979" cy="247368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7313238" y="1183830"/>
            <a:ext cx="201107" cy="309049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087" name="Group 2086"/>
          <p:cNvGrpSpPr/>
          <p:nvPr/>
        </p:nvGrpSpPr>
        <p:grpSpPr>
          <a:xfrm>
            <a:off x="5636268" y="1183830"/>
            <a:ext cx="139426" cy="309049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7823396" y="1183830"/>
            <a:ext cx="309693" cy="309049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6688710" y="1219810"/>
            <a:ext cx="309693" cy="231947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5554025" y="1750526"/>
            <a:ext cx="309693" cy="308406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6121367" y="1750526"/>
            <a:ext cx="309695" cy="308406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6688710" y="1750526"/>
            <a:ext cx="309693" cy="308406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7849740" y="1750526"/>
            <a:ext cx="247369" cy="308407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6121367" y="2316580"/>
            <a:ext cx="310979" cy="309049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5554025" y="2316580"/>
            <a:ext cx="309693" cy="309049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6688710" y="2316580"/>
            <a:ext cx="309693" cy="309049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7204652" y="2316580"/>
            <a:ext cx="417636" cy="309049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7849739" y="2316580"/>
            <a:ext cx="257649" cy="309049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6761316" y="2883276"/>
            <a:ext cx="165127" cy="309049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7297817" y="2883276"/>
            <a:ext cx="226808" cy="309049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7823396" y="2914117"/>
            <a:ext cx="309693" cy="252508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5615706" y="2878136"/>
            <a:ext cx="175408" cy="309049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6121367" y="2880706"/>
            <a:ext cx="309693" cy="311619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5554025" y="3449330"/>
            <a:ext cx="309693" cy="309048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6152209" y="3449331"/>
            <a:ext cx="248012" cy="309049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6719552" y="3449330"/>
            <a:ext cx="248012" cy="309048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7286894" y="1750526"/>
            <a:ext cx="248012" cy="308407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108" name="Group 2107"/>
          <p:cNvGrpSpPr/>
          <p:nvPr/>
        </p:nvGrpSpPr>
        <p:grpSpPr>
          <a:xfrm>
            <a:off x="7276614" y="3449330"/>
            <a:ext cx="268572" cy="309048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7823396" y="3449330"/>
            <a:ext cx="309693" cy="309048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7823396" y="4016027"/>
            <a:ext cx="309693" cy="309049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7254769" y="4071282"/>
            <a:ext cx="312263" cy="192111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6172770" y="4016027"/>
            <a:ext cx="206891" cy="309049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6688710" y="4072568"/>
            <a:ext cx="309693" cy="206247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5559165" y="4041727"/>
            <a:ext cx="299414" cy="242228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5554025" y="4587862"/>
            <a:ext cx="309693" cy="299411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6121367" y="4670104"/>
            <a:ext cx="309693" cy="133643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117" name="Group 2116"/>
          <p:cNvGrpSpPr/>
          <p:nvPr/>
        </p:nvGrpSpPr>
        <p:grpSpPr>
          <a:xfrm>
            <a:off x="6745894" y="4581437"/>
            <a:ext cx="192113" cy="30969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7823396" y="4598143"/>
            <a:ext cx="309693" cy="282706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7256053" y="4582723"/>
            <a:ext cx="309695" cy="308406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6121367" y="5148777"/>
            <a:ext cx="309693" cy="309049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5554025" y="5148777"/>
            <a:ext cx="309693" cy="309049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6688710" y="5148777"/>
            <a:ext cx="309693" cy="309049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7302958" y="5148777"/>
            <a:ext cx="195968" cy="309049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7818256" y="5148777"/>
            <a:ext cx="309693" cy="309049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0C3CFE-F236-403B-A856-D9129872ED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3825652" y="5148777"/>
            <a:ext cx="309692" cy="309049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3258314" y="2883276"/>
            <a:ext cx="309692" cy="309049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3825653" y="2883276"/>
            <a:ext cx="109870" cy="309049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4025475" y="2881990"/>
            <a:ext cx="109870" cy="310334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3922673" y="2883275"/>
            <a:ext cx="115652" cy="4626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3922673" y="3146063"/>
            <a:ext cx="115652" cy="4626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3923957" y="2919256"/>
            <a:ext cx="10280" cy="273068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4026759" y="2883275"/>
            <a:ext cx="10280" cy="273068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11" name="Group 810"/>
          <p:cNvGrpSpPr/>
          <p:nvPr/>
        </p:nvGrpSpPr>
        <p:grpSpPr>
          <a:xfrm>
            <a:off x="2690975" y="1194110"/>
            <a:ext cx="309692" cy="288488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3255744" y="1183830"/>
            <a:ext cx="312262" cy="309049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3825652" y="3449330"/>
            <a:ext cx="309692" cy="309049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2690975" y="4016027"/>
            <a:ext cx="309692" cy="309049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4965472" y="1750526"/>
            <a:ext cx="309692" cy="308406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2690975" y="2883276"/>
            <a:ext cx="309692" cy="309049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3289155" y="2316580"/>
            <a:ext cx="248010" cy="309049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4392992" y="4016027"/>
            <a:ext cx="309692" cy="309049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4960331" y="4016027"/>
            <a:ext cx="309692" cy="309049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3825652" y="2316580"/>
            <a:ext cx="309692" cy="309049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4392992" y="1192825"/>
            <a:ext cx="309692" cy="289773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4959047" y="3448045"/>
            <a:ext cx="312262" cy="310334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4960331" y="1199249"/>
            <a:ext cx="309692" cy="278208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3825652" y="1214669"/>
            <a:ext cx="309692" cy="247368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2690975" y="1755666"/>
            <a:ext cx="309692" cy="300696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3823084" y="1771086"/>
            <a:ext cx="312262" cy="267285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3258315" y="1771086"/>
            <a:ext cx="312262" cy="267285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4392992" y="1760806"/>
            <a:ext cx="309692" cy="287846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2690975" y="2332000"/>
            <a:ext cx="309692" cy="278208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4392992" y="2316580"/>
            <a:ext cx="309692" cy="309049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4955191" y="2325575"/>
            <a:ext cx="309692" cy="310334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4392992" y="2914117"/>
            <a:ext cx="309692" cy="247368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4960331" y="2883276"/>
            <a:ext cx="309692" cy="309049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2690975" y="3485311"/>
            <a:ext cx="309692" cy="226808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3258314" y="3449330"/>
            <a:ext cx="309692" cy="309049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4423833" y="3448045"/>
            <a:ext cx="248010" cy="310334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3258314" y="4016027"/>
            <a:ext cx="309692" cy="309049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3825652" y="4026307"/>
            <a:ext cx="309692" cy="288488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2685836" y="4582723"/>
            <a:ext cx="314832" cy="308406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3253174" y="4582723"/>
            <a:ext cx="314832" cy="308406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3812803" y="4582723"/>
            <a:ext cx="322541" cy="308406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42" name="Group 841"/>
          <p:cNvGrpSpPr/>
          <p:nvPr/>
        </p:nvGrpSpPr>
        <p:grpSpPr>
          <a:xfrm>
            <a:off x="4392992" y="4582723"/>
            <a:ext cx="309692" cy="308406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4960331" y="4612279"/>
            <a:ext cx="309692" cy="24801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3258314" y="5159057"/>
            <a:ext cx="309692" cy="288488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2737236" y="5148777"/>
            <a:ext cx="206247" cy="309049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46" name="Group 845"/>
          <p:cNvGrpSpPr/>
          <p:nvPr/>
        </p:nvGrpSpPr>
        <p:grpSpPr>
          <a:xfrm>
            <a:off x="4408413" y="5148777"/>
            <a:ext cx="278851" cy="309049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4960331" y="5148777"/>
            <a:ext cx="309692" cy="309049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5509059" y="1183823"/>
            <a:ext cx="309692" cy="309049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6076399" y="1183823"/>
            <a:ext cx="309692" cy="309049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6700924" y="1183822"/>
            <a:ext cx="195967" cy="298769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7211080" y="1183823"/>
            <a:ext cx="309692" cy="309049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7778421" y="1188964"/>
            <a:ext cx="309692" cy="303908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5509059" y="1826337"/>
            <a:ext cx="309692" cy="176049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6648880" y="1750519"/>
            <a:ext cx="299411" cy="308407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6076399" y="1750519"/>
            <a:ext cx="309692" cy="308407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7211080" y="1750519"/>
            <a:ext cx="309692" cy="308407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7778421" y="1750519"/>
            <a:ext cx="309692" cy="308407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6076399" y="2316574"/>
            <a:ext cx="309692" cy="309049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6643740" y="2316574"/>
            <a:ext cx="309692" cy="309049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5509059" y="2316574"/>
            <a:ext cx="309692" cy="309049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7241921" y="2316574"/>
            <a:ext cx="248011" cy="309049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7778421" y="2316574"/>
            <a:ext cx="309692" cy="309049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6076399" y="2883272"/>
            <a:ext cx="309692" cy="309049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5509059" y="2950092"/>
            <a:ext cx="309692" cy="185687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6643739" y="2883272"/>
            <a:ext cx="312263" cy="309049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7211080" y="2883272"/>
            <a:ext cx="309692" cy="309049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7778421" y="2883272"/>
            <a:ext cx="309692" cy="309049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5509059" y="3449325"/>
            <a:ext cx="309692" cy="309049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6700924" y="3449325"/>
            <a:ext cx="206247" cy="309049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6096960" y="3449325"/>
            <a:ext cx="268571" cy="309049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7211080" y="3496229"/>
            <a:ext cx="309692" cy="226165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7778421" y="3496229"/>
            <a:ext cx="309692" cy="226165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73" name="Group 872"/>
          <p:cNvGrpSpPr/>
          <p:nvPr/>
        </p:nvGrpSpPr>
        <p:grpSpPr>
          <a:xfrm>
            <a:off x="6684861" y="4016023"/>
            <a:ext cx="227450" cy="309049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7216221" y="4016023"/>
            <a:ext cx="289132" cy="309049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6096960" y="4016023"/>
            <a:ext cx="268571" cy="309049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5529619" y="4016023"/>
            <a:ext cx="268571" cy="309049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7778421" y="4016023"/>
            <a:ext cx="309692" cy="309049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5570740" y="4582719"/>
            <a:ext cx="185687" cy="308407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6076399" y="4618701"/>
            <a:ext cx="309692" cy="246725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6643740" y="4603280"/>
            <a:ext cx="309692" cy="267286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7211080" y="4587860"/>
            <a:ext cx="309692" cy="292987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7778421" y="4582719"/>
            <a:ext cx="309692" cy="308407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83" name="Group 882"/>
          <p:cNvGrpSpPr/>
          <p:nvPr/>
        </p:nvGrpSpPr>
        <p:grpSpPr>
          <a:xfrm>
            <a:off x="5509059" y="5144919"/>
            <a:ext cx="313547" cy="312904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6076399" y="5148774"/>
            <a:ext cx="309692" cy="309049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6654021" y="5147489"/>
            <a:ext cx="289132" cy="310334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7211080" y="5148774"/>
            <a:ext cx="289132" cy="309049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87" name="Group 886"/>
          <p:cNvGrpSpPr/>
          <p:nvPr/>
        </p:nvGrpSpPr>
        <p:grpSpPr>
          <a:xfrm>
            <a:off x="7778421" y="5148774"/>
            <a:ext cx="318688" cy="309049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44686D9-2D20-4522-871A-7EB1DA86AF3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6986868" y="2152183"/>
            <a:ext cx="475939" cy="476063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986868" y="4230719"/>
            <a:ext cx="475939" cy="474135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986868" y="3191451"/>
            <a:ext cx="475939" cy="476063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573710" y="4229755"/>
            <a:ext cx="475939" cy="476063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3710" y="2160182"/>
            <a:ext cx="475939" cy="476063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74811" y="4229192"/>
            <a:ext cx="475939" cy="474135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80840" y="2158156"/>
            <a:ext cx="475939" cy="476063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180840" y="4226324"/>
            <a:ext cx="475939" cy="474135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572747" y="3187773"/>
            <a:ext cx="475939" cy="474135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374811" y="2157291"/>
            <a:ext cx="475939" cy="476064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366139" y="3193674"/>
            <a:ext cx="475939" cy="476063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175911" y="3191451"/>
            <a:ext cx="475939" cy="476063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DAF9BEA-4210-443E-9C05-C8A0E46B15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57250"/>
            <a:ext cx="571500" cy="3429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00150"/>
            <a:ext cx="571500" cy="3429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543050"/>
            <a:ext cx="571500" cy="3429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885950"/>
            <a:ext cx="571500" cy="3429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2228850"/>
            <a:ext cx="571500" cy="3429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571750"/>
            <a:ext cx="571500" cy="3429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914650"/>
            <a:ext cx="571500" cy="3429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57550"/>
            <a:ext cx="571500" cy="3429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00450"/>
            <a:ext cx="571500" cy="3429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3943350"/>
            <a:ext cx="571500" cy="3429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286250"/>
            <a:ext cx="571500" cy="3429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4629150"/>
            <a:ext cx="571500" cy="3429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4972050"/>
            <a:ext cx="571500" cy="3429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314950"/>
            <a:ext cx="571500" cy="3429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657850"/>
            <a:ext cx="571500" cy="3429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1500" y="857250"/>
            <a:ext cx="571500" cy="3429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1500" y="1200150"/>
            <a:ext cx="571500" cy="3429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1500" y="1543050"/>
            <a:ext cx="571500" cy="3429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500" y="1885950"/>
            <a:ext cx="571500" cy="3429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1500" y="2228850"/>
            <a:ext cx="571500" cy="3429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1500" y="2571750"/>
            <a:ext cx="571500" cy="3429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500" y="2914650"/>
            <a:ext cx="571500" cy="3429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1500" y="3257550"/>
            <a:ext cx="571500" cy="3429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1500" y="3600450"/>
            <a:ext cx="571500" cy="3429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1500" y="3943350"/>
            <a:ext cx="571500" cy="3429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71500" y="4286250"/>
            <a:ext cx="571500" cy="3429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1500" y="4629150"/>
            <a:ext cx="571500" cy="3429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1500" y="4972050"/>
            <a:ext cx="571500" cy="3429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71500" y="5314950"/>
            <a:ext cx="571500" cy="3429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1500" y="5657850"/>
            <a:ext cx="571500" cy="3429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43000" y="857250"/>
            <a:ext cx="571500" cy="3429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43000" y="1200150"/>
            <a:ext cx="571500" cy="3429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43000" y="1543050"/>
            <a:ext cx="571500" cy="3429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43000" y="1885950"/>
            <a:ext cx="571500" cy="3429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43000" y="2228850"/>
            <a:ext cx="571500" cy="3429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43000" y="2571750"/>
            <a:ext cx="571500" cy="3429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43000" y="2914650"/>
            <a:ext cx="571500" cy="3429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43000" y="3257550"/>
            <a:ext cx="571500" cy="3429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143000" y="3600450"/>
            <a:ext cx="571500" cy="3429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43000" y="3943350"/>
            <a:ext cx="571500" cy="3429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143000" y="4286250"/>
            <a:ext cx="571500" cy="3429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43000" y="4629150"/>
            <a:ext cx="571500" cy="3429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143000" y="4972050"/>
            <a:ext cx="571500" cy="3429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43000" y="5314950"/>
            <a:ext cx="571500" cy="3429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43000" y="5657850"/>
            <a:ext cx="571500" cy="3429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14500" y="857250"/>
            <a:ext cx="571500" cy="342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14500" y="1200150"/>
            <a:ext cx="571500" cy="3429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14500" y="1543050"/>
            <a:ext cx="571500" cy="3429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714500" y="1885950"/>
            <a:ext cx="571500" cy="3429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14500" y="2228850"/>
            <a:ext cx="571500" cy="3429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14500" y="2571750"/>
            <a:ext cx="571500" cy="3429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14500" y="2914650"/>
            <a:ext cx="571500" cy="342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714500" y="3257550"/>
            <a:ext cx="571500" cy="3429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714500" y="3600450"/>
            <a:ext cx="571500" cy="3429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714500" y="3943350"/>
            <a:ext cx="571500" cy="3429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714500" y="4286250"/>
            <a:ext cx="571500" cy="3429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714500" y="4629150"/>
            <a:ext cx="571500" cy="3429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14500" y="4972050"/>
            <a:ext cx="571500" cy="3429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714500" y="5314950"/>
            <a:ext cx="571500" cy="3429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14500" y="5657850"/>
            <a:ext cx="571500" cy="3429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286000" y="857250"/>
            <a:ext cx="571500" cy="3429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286000" y="1200150"/>
            <a:ext cx="571500" cy="3429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286000" y="1543050"/>
            <a:ext cx="571500" cy="3429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86000" y="1885950"/>
            <a:ext cx="571500" cy="3429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86000" y="2228850"/>
            <a:ext cx="571500" cy="3429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86000" y="2571750"/>
            <a:ext cx="571500" cy="3429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286000" y="2914650"/>
            <a:ext cx="571500" cy="3429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286000" y="3257550"/>
            <a:ext cx="571500" cy="3429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286000" y="3600450"/>
            <a:ext cx="571500" cy="3429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286000" y="3943350"/>
            <a:ext cx="571500" cy="3429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286000" y="4286250"/>
            <a:ext cx="571500" cy="3429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286000" y="4629150"/>
            <a:ext cx="571500" cy="3429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286000" y="4972050"/>
            <a:ext cx="571500" cy="3429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286000" y="5314950"/>
            <a:ext cx="571500" cy="3429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286000" y="5657850"/>
            <a:ext cx="571500" cy="3429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857500" y="857250"/>
            <a:ext cx="571500" cy="342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857500" y="1200150"/>
            <a:ext cx="571500" cy="3429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857500" y="1543050"/>
            <a:ext cx="571500" cy="3429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857500" y="1885950"/>
            <a:ext cx="571500" cy="3429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57500" y="2228850"/>
            <a:ext cx="571500" cy="3429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857500" y="2571750"/>
            <a:ext cx="571500" cy="3429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857500" y="2914650"/>
            <a:ext cx="571500" cy="342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857500" y="3257550"/>
            <a:ext cx="571500" cy="3429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57500" y="3600450"/>
            <a:ext cx="571500" cy="3429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857500" y="3943350"/>
            <a:ext cx="571500" cy="3429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857500" y="4286250"/>
            <a:ext cx="571500" cy="3429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57500" y="4629150"/>
            <a:ext cx="571500" cy="3429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857500" y="4972050"/>
            <a:ext cx="571500" cy="3429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857500" y="5314950"/>
            <a:ext cx="571500" cy="3429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857500" y="5657850"/>
            <a:ext cx="571500" cy="3429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429000" y="857250"/>
            <a:ext cx="571500" cy="3429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429000" y="1200150"/>
            <a:ext cx="571500" cy="3429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429000" y="1543050"/>
            <a:ext cx="571500" cy="3429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429000" y="1885950"/>
            <a:ext cx="571500" cy="3429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429000" y="2228850"/>
            <a:ext cx="571500" cy="3429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429000" y="2571750"/>
            <a:ext cx="571500" cy="3429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429000" y="2914650"/>
            <a:ext cx="571500" cy="3429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429000" y="3257550"/>
            <a:ext cx="571500" cy="3429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429000" y="3600450"/>
            <a:ext cx="571500" cy="3429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429000" y="3943350"/>
            <a:ext cx="571500" cy="3429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429000" y="4286250"/>
            <a:ext cx="571500" cy="3429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429000" y="4629150"/>
            <a:ext cx="571500" cy="3429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429000" y="4972050"/>
            <a:ext cx="571500" cy="3429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429000" y="5314950"/>
            <a:ext cx="571500" cy="3429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429000" y="5657850"/>
            <a:ext cx="571500" cy="3429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000500" y="857250"/>
            <a:ext cx="571500" cy="3429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00500" y="1200150"/>
            <a:ext cx="571500" cy="3429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000500" y="1543050"/>
            <a:ext cx="571500" cy="3429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000500" y="1885950"/>
            <a:ext cx="571500" cy="3429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000500" y="2228850"/>
            <a:ext cx="571500" cy="3429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000500" y="2571750"/>
            <a:ext cx="571500" cy="3429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000500" y="2914650"/>
            <a:ext cx="571500" cy="3429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000500" y="3257550"/>
            <a:ext cx="571500" cy="3429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000500" y="3600450"/>
            <a:ext cx="571500" cy="3429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000500" y="3943350"/>
            <a:ext cx="571500" cy="3429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000500" y="4286250"/>
            <a:ext cx="571500" cy="3429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000500" y="4629150"/>
            <a:ext cx="571500" cy="3429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4000500" y="4972050"/>
            <a:ext cx="571500" cy="3429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000500" y="5314950"/>
            <a:ext cx="571500" cy="3429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000500" y="5657850"/>
            <a:ext cx="571500" cy="3429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572000" y="857250"/>
            <a:ext cx="571500" cy="3429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572000" y="1200150"/>
            <a:ext cx="571500" cy="3429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572000" y="1543050"/>
            <a:ext cx="571500" cy="3429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572000" y="1885950"/>
            <a:ext cx="571500" cy="3429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572000" y="2228850"/>
            <a:ext cx="571500" cy="3429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572000" y="2571750"/>
            <a:ext cx="571500" cy="3429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572000" y="2914650"/>
            <a:ext cx="571500" cy="3429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572000" y="3257550"/>
            <a:ext cx="571500" cy="3429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572000" y="3600450"/>
            <a:ext cx="571500" cy="3429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4572000" y="3943350"/>
            <a:ext cx="571500" cy="3429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572000" y="4286250"/>
            <a:ext cx="571500" cy="3429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572000" y="4629150"/>
            <a:ext cx="571500" cy="3429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572000" y="4972050"/>
            <a:ext cx="571500" cy="3429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572000" y="5314950"/>
            <a:ext cx="571500" cy="3429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4572000" y="5657850"/>
            <a:ext cx="571500" cy="3429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143500" y="857250"/>
            <a:ext cx="571500" cy="342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143500" y="1200150"/>
            <a:ext cx="571500" cy="3429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143500" y="1543050"/>
            <a:ext cx="571500" cy="3429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143500" y="1885950"/>
            <a:ext cx="571500" cy="3429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143500" y="2228850"/>
            <a:ext cx="571500" cy="3429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143500" y="2571750"/>
            <a:ext cx="571500" cy="3429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143500" y="2914650"/>
            <a:ext cx="571500" cy="342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5143500" y="3257550"/>
            <a:ext cx="571500" cy="3429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5143500" y="3600450"/>
            <a:ext cx="571500" cy="3429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143500" y="3943350"/>
            <a:ext cx="571500" cy="3429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143500" y="4286250"/>
            <a:ext cx="571500" cy="3429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143500" y="4629150"/>
            <a:ext cx="571500" cy="3429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5143500" y="4972050"/>
            <a:ext cx="571500" cy="3429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5143500" y="5314950"/>
            <a:ext cx="571500" cy="3429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5143500" y="5657850"/>
            <a:ext cx="571500" cy="3429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5715000" y="857250"/>
            <a:ext cx="571500" cy="34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5715000" y="1200150"/>
            <a:ext cx="571500" cy="3429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715000" y="1543050"/>
            <a:ext cx="571500" cy="3429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715000" y="1885950"/>
            <a:ext cx="571500" cy="3429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715000" y="2228850"/>
            <a:ext cx="571500" cy="3429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715000" y="2571750"/>
            <a:ext cx="571500" cy="3429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715000" y="2914650"/>
            <a:ext cx="571500" cy="34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5715000" y="3257550"/>
            <a:ext cx="571500" cy="3429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5715000" y="3600450"/>
            <a:ext cx="571500" cy="3429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715000" y="3943350"/>
            <a:ext cx="571500" cy="3429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715000" y="4286250"/>
            <a:ext cx="571500" cy="3429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715000" y="4629150"/>
            <a:ext cx="571500" cy="3429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715000" y="4972050"/>
            <a:ext cx="571500" cy="3429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5715000" y="5314950"/>
            <a:ext cx="571500" cy="3429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5715000" y="5657850"/>
            <a:ext cx="571500" cy="3429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6286500" y="857250"/>
            <a:ext cx="571500" cy="3429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6286500" y="1200150"/>
            <a:ext cx="571500" cy="3429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286500" y="1543050"/>
            <a:ext cx="571500" cy="3429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286500" y="1885950"/>
            <a:ext cx="571500" cy="3429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286500" y="2228850"/>
            <a:ext cx="571500" cy="3429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286500" y="2571750"/>
            <a:ext cx="571500" cy="3429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6286500" y="2914650"/>
            <a:ext cx="571500" cy="3429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6286500" y="3257550"/>
            <a:ext cx="571500" cy="3429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6286500" y="3600450"/>
            <a:ext cx="571500" cy="3429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6286500" y="3943350"/>
            <a:ext cx="571500" cy="3429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6286500" y="4286250"/>
            <a:ext cx="571500" cy="3429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286500" y="4629150"/>
            <a:ext cx="571500" cy="3429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6286500" y="4972050"/>
            <a:ext cx="571500" cy="3429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286500" y="5314950"/>
            <a:ext cx="571500" cy="3429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6286500" y="5657850"/>
            <a:ext cx="571500" cy="3429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6858000" y="857250"/>
            <a:ext cx="571500" cy="3429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6858000" y="1200150"/>
            <a:ext cx="571500" cy="3429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858000" y="1543050"/>
            <a:ext cx="571500" cy="3429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858000" y="1885950"/>
            <a:ext cx="571500" cy="3429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858000" y="2228850"/>
            <a:ext cx="571500" cy="3429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6858000" y="2571750"/>
            <a:ext cx="571500" cy="3429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6858000" y="2914650"/>
            <a:ext cx="571500" cy="3429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6858000" y="3257550"/>
            <a:ext cx="571500" cy="3429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6858000" y="3600450"/>
            <a:ext cx="571500" cy="3429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6858000" y="3943350"/>
            <a:ext cx="571500" cy="3429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6858000" y="4286250"/>
            <a:ext cx="571500" cy="3429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858000" y="4629150"/>
            <a:ext cx="571500" cy="3429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6858000" y="4972050"/>
            <a:ext cx="571500" cy="342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6858000" y="5314950"/>
            <a:ext cx="571500" cy="3429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6858000" y="5657850"/>
            <a:ext cx="571500" cy="3429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7429500" y="857250"/>
            <a:ext cx="571500" cy="3429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7429500" y="1200150"/>
            <a:ext cx="571500" cy="3429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429500" y="1543050"/>
            <a:ext cx="571500" cy="3429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429500" y="1885950"/>
            <a:ext cx="571500" cy="3429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7429500" y="2228850"/>
            <a:ext cx="571500" cy="3429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7429500" y="2571750"/>
            <a:ext cx="571500" cy="3429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429500" y="2914650"/>
            <a:ext cx="571500" cy="3429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7429500" y="3257550"/>
            <a:ext cx="571500" cy="3429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7429500" y="3600450"/>
            <a:ext cx="571500" cy="3429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7429500" y="3943350"/>
            <a:ext cx="571500" cy="3429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7429500" y="4286250"/>
            <a:ext cx="571500" cy="3429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429500" y="4629150"/>
            <a:ext cx="571500" cy="3429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7429500" y="4972050"/>
            <a:ext cx="571500" cy="3429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7429500" y="5314950"/>
            <a:ext cx="571500" cy="3429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7429500" y="5657850"/>
            <a:ext cx="571500" cy="3429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8001000" y="857250"/>
            <a:ext cx="571500" cy="342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8001000" y="1200150"/>
            <a:ext cx="571500" cy="3429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001000" y="1543050"/>
            <a:ext cx="571500" cy="3429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001000" y="1885950"/>
            <a:ext cx="571500" cy="3429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001000" y="2228850"/>
            <a:ext cx="571500" cy="3429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8001000" y="2571750"/>
            <a:ext cx="571500" cy="3429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8001000" y="2914650"/>
            <a:ext cx="571500" cy="342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8001000" y="3257550"/>
            <a:ext cx="571500" cy="3429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8001000" y="3600450"/>
            <a:ext cx="571500" cy="3429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8001000" y="3943350"/>
            <a:ext cx="571500" cy="3429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8001000" y="4286250"/>
            <a:ext cx="571500" cy="3429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8001000" y="4629150"/>
            <a:ext cx="571500" cy="3429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8001000" y="4972050"/>
            <a:ext cx="571500" cy="3429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8001000" y="5314950"/>
            <a:ext cx="571500" cy="3429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8001000" y="5657850"/>
            <a:ext cx="571500" cy="3429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8572500" y="857250"/>
            <a:ext cx="571500" cy="3429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8572500" y="1200150"/>
            <a:ext cx="571500" cy="3429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8572500" y="1543050"/>
            <a:ext cx="571500" cy="3429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572500" y="1885950"/>
            <a:ext cx="571500" cy="3429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8572500" y="2228850"/>
            <a:ext cx="571500" cy="3429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8572500" y="2571750"/>
            <a:ext cx="571500" cy="3429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8572500" y="2914650"/>
            <a:ext cx="571500" cy="3429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8572500" y="3257550"/>
            <a:ext cx="571500" cy="3429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8572500" y="3600450"/>
            <a:ext cx="571500" cy="3429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8572500" y="3943350"/>
            <a:ext cx="571500" cy="3429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8572500" y="4286250"/>
            <a:ext cx="571500" cy="3429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572500" y="4629150"/>
            <a:ext cx="571500" cy="3429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8572500" y="4972050"/>
            <a:ext cx="571500" cy="3429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8572500" y="5314950"/>
            <a:ext cx="571500" cy="3429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8572500" y="5657850"/>
            <a:ext cx="571500" cy="3429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181E76-A603-4817-8114-D03256AC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629841" y="3995502"/>
            <a:ext cx="2570559" cy="1667119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270000" tIns="270000" rIns="270000" bIns="27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4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4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4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2723269-2384-47F9-A2FC-8B007AB958E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0"/>
            <a:ext cx="3904059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6198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2554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401537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4340510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7334250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A79D9D-1A50-45BE-8E89-0824775BFF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FE339095-6F82-4865-8F1B-BCF0CA8D0C7E}"/>
              </a:ext>
            </a:extLst>
          </p:cNvPr>
          <p:cNvSpPr txBox="1"/>
          <p:nvPr/>
        </p:nvSpPr>
        <p:spPr>
          <a:xfrm>
            <a:off x="955222" y="2821912"/>
            <a:ext cx="3009900" cy="1214179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C68409-CA43-4034-BDCA-436143D8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88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4325" y="1827457"/>
            <a:ext cx="8515350" cy="26765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E7F7FE-BCD0-4D1F-926D-C1EB679CE53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4325" y="1827456"/>
            <a:ext cx="8515350" cy="26765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4325" y="3768545"/>
            <a:ext cx="8515350" cy="267652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B442E4-AA50-44D8-9145-BC518FD8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84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3057379-D348-4240-BCFA-58D86E2B5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4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74469E-7025-401A-A340-7372B805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F0860F3-B325-491E-9EEF-9C330557D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7" y="1444084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8B6C49B-DE75-4799-9D0D-AD8A0595D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9" y="1444084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3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skyran color">
      <a:dk1>
        <a:srgbClr val="565656"/>
      </a:dk1>
      <a:lt1>
        <a:srgbClr val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Segoe">
      <a:majorFont>
        <a:latin typeface="Segoe UI Light"/>
        <a:ea typeface="微軟正黑體 Light"/>
        <a:cs typeface=""/>
      </a:majorFont>
      <a:minorFont>
        <a:latin typeface="Segoe UI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3659</TotalTime>
  <Words>1186</Words>
  <Application>Microsoft Office PowerPoint</Application>
  <PresentationFormat>如螢幕大小 (4:3)</PresentationFormat>
  <Paragraphs>562</Paragraphs>
  <Slides>43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2" baseType="lpstr">
      <vt:lpstr>MS PGothic</vt:lpstr>
      <vt:lpstr>微軟正黑體 Light</vt:lpstr>
      <vt:lpstr>新細明體</vt:lpstr>
      <vt:lpstr>Arial</vt:lpstr>
      <vt:lpstr>Calibri</vt:lpstr>
      <vt:lpstr>Segoe UI</vt:lpstr>
      <vt:lpstr>Segoe UI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bohao6</dc:creator>
  <cp:lastModifiedBy>bohao6</cp:lastModifiedBy>
  <cp:revision>34</cp:revision>
  <dcterms:created xsi:type="dcterms:W3CDTF">2018-07-10T06:00:09Z</dcterms:created>
  <dcterms:modified xsi:type="dcterms:W3CDTF">2018-07-23T09:25:06Z</dcterms:modified>
</cp:coreProperties>
</file>