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4"/>
  </p:notesMasterIdLst>
  <p:sldIdLst>
    <p:sldId id="270" r:id="rId5"/>
    <p:sldId id="256" r:id="rId6"/>
    <p:sldId id="314" r:id="rId7"/>
    <p:sldId id="315" r:id="rId8"/>
    <p:sldId id="316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257" r:id="rId19"/>
    <p:sldId id="262" r:id="rId20"/>
    <p:sldId id="278" r:id="rId21"/>
    <p:sldId id="258" r:id="rId22"/>
    <p:sldId id="266" r:id="rId23"/>
    <p:sldId id="292" r:id="rId24"/>
    <p:sldId id="293" r:id="rId25"/>
    <p:sldId id="287" r:id="rId26"/>
    <p:sldId id="286" r:id="rId27"/>
    <p:sldId id="310" r:id="rId28"/>
    <p:sldId id="263" r:id="rId29"/>
    <p:sldId id="264" r:id="rId30"/>
    <p:sldId id="295" r:id="rId31"/>
    <p:sldId id="283" r:id="rId32"/>
    <p:sldId id="267" r:id="rId33"/>
    <p:sldId id="284" r:id="rId34"/>
    <p:sldId id="309" r:id="rId35"/>
    <p:sldId id="268" r:id="rId36"/>
    <p:sldId id="269" r:id="rId37"/>
    <p:sldId id="271" r:id="rId38"/>
    <p:sldId id="313" r:id="rId39"/>
    <p:sldId id="274" r:id="rId40"/>
    <p:sldId id="302" r:id="rId41"/>
    <p:sldId id="273" r:id="rId42"/>
    <p:sldId id="279" r:id="rId43"/>
    <p:sldId id="280" r:id="rId44"/>
    <p:sldId id="308" r:id="rId45"/>
    <p:sldId id="281" r:id="rId46"/>
    <p:sldId id="282" r:id="rId47"/>
    <p:sldId id="275" r:id="rId48"/>
    <p:sldId id="307" r:id="rId49"/>
    <p:sldId id="290" r:id="rId50"/>
    <p:sldId id="291" r:id="rId51"/>
    <p:sldId id="289" r:id="rId52"/>
    <p:sldId id="301" r:id="rId53"/>
    <p:sldId id="300" r:id="rId54"/>
    <p:sldId id="297" r:id="rId55"/>
    <p:sldId id="298" r:id="rId56"/>
    <p:sldId id="299" r:id="rId57"/>
    <p:sldId id="296" r:id="rId58"/>
    <p:sldId id="294" r:id="rId59"/>
    <p:sldId id="312" r:id="rId60"/>
    <p:sldId id="311" r:id="rId61"/>
    <p:sldId id="303" r:id="rId62"/>
    <p:sldId id="306" r:id="rId6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Title" id="{E96AE2BE-AF96-4EE7-9327-B21695391A20}">
          <p14:sldIdLst>
            <p14:sldId id="256"/>
          </p14:sldIdLst>
        </p14:section>
        <p14:section name="INTRODUCTION" id="{37A01F1D-2EE5-4A7B-8065-76CB08082C76}">
          <p14:sldIdLst>
            <p14:sldId id="314"/>
          </p14:sldIdLst>
        </p14:section>
        <p14:section name="SOME GENERAL PROPERTIES" id="{B1C1546D-2DD0-4A5C-89AF-B701A45DFD44}">
          <p14:sldIdLst>
            <p14:sldId id="315"/>
            <p14:sldId id="316"/>
          </p14:sldIdLst>
        </p14:section>
        <p14:section name="CAPACITY AND LIMIT-STATES" id="{C7FB08B7-2ED0-42C4-8BF1-4A44A38EB37C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Problem" id="{B3722385-FBB2-468F-965A-7B63E17B98FE}">
          <p14:sldIdLst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7166" autoAdjust="0"/>
  </p:normalViewPr>
  <p:slideViewPr>
    <p:cSldViewPr snapToGrid="0">
      <p:cViewPr varScale="1">
        <p:scale>
          <a:sx n="89" d="100"/>
          <a:sy n="89" d="100"/>
        </p:scale>
        <p:origin x="1140" y="66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29/08/2018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971800"/>
            <a:ext cx="7181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-119063"/>
            <a:ext cx="9267825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88" y="823912"/>
            <a:ext cx="123729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333375"/>
            <a:ext cx="9486900" cy="75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-414338"/>
            <a:ext cx="9496425" cy="76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454657"/>
            <a:ext cx="338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SINGLE TIME-HISTORY ANALYSIS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442103" y="4935635"/>
            <a:ext cx="212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ONE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9788" y="2483239"/>
            <a:ext cx="260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SINGLE STATIC ANALYSIS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81186" y="2964217"/>
            <a:ext cx="208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SPO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FD5E7C-3137-4317-97B6-9904DCD3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9" y="1971528"/>
            <a:ext cx="5459172" cy="4610100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206659" y="3657600"/>
            <a:ext cx="545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05271" y="5940014"/>
            <a:ext cx="545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805367" y="3443887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30767" y="2788324"/>
            <a:ext cx="110632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688489" y="4585095"/>
            <a:ext cx="1237130" cy="156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379693" y="4585095"/>
            <a:ext cx="1237130" cy="156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76395" y="5286656"/>
            <a:ext cx="264764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EQUAL DISPLACEMENT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9123" y="2635217"/>
            <a:ext cx="102130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INFINITY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02580" y="5940014"/>
            <a:ext cx="138845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SOFTENING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77761" y="5928925"/>
            <a:ext cx="14629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61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18" y="3883511"/>
            <a:ext cx="3761871" cy="30300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37" y="4007172"/>
            <a:ext cx="3436919" cy="28508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8" y="198961"/>
            <a:ext cx="3533656" cy="28024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06513" y="212822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FUSE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70847" y="524791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EARLIER YIELDING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270" y="280438"/>
            <a:ext cx="3903866" cy="30652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51951" y="2108492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STRUCTURAL RESURRECTION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-190500"/>
            <a:ext cx="88011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-171450"/>
            <a:ext cx="875347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3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-247650"/>
            <a:ext cx="9077325" cy="73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-280988"/>
            <a:ext cx="8953500" cy="7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819</Words>
  <Application>Microsoft Office PowerPoint</Application>
  <PresentationFormat>寬螢幕</PresentationFormat>
  <Paragraphs>530</Paragraphs>
  <Slides>59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7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177</cp:revision>
  <dcterms:created xsi:type="dcterms:W3CDTF">2015-10-12T10:51:44Z</dcterms:created>
  <dcterms:modified xsi:type="dcterms:W3CDTF">2018-08-29T15:09:10Z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