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71" r:id="rId2"/>
    <p:sldId id="316" r:id="rId3"/>
    <p:sldId id="256" r:id="rId4"/>
    <p:sldId id="257" r:id="rId5"/>
    <p:sldId id="262" r:id="rId6"/>
    <p:sldId id="278" r:id="rId7"/>
    <p:sldId id="279" r:id="rId8"/>
    <p:sldId id="280" r:id="rId9"/>
    <p:sldId id="317" r:id="rId10"/>
    <p:sldId id="319" r:id="rId11"/>
    <p:sldId id="318" r:id="rId12"/>
    <p:sldId id="263" r:id="rId13"/>
    <p:sldId id="264" r:id="rId14"/>
    <p:sldId id="295" r:id="rId15"/>
    <p:sldId id="283" r:id="rId16"/>
    <p:sldId id="267" r:id="rId17"/>
    <p:sldId id="284" r:id="rId18"/>
    <p:sldId id="309" r:id="rId19"/>
    <p:sldId id="268" r:id="rId20"/>
    <p:sldId id="269" r:id="rId21"/>
    <p:sldId id="310" r:id="rId22"/>
    <p:sldId id="313" r:id="rId23"/>
    <p:sldId id="274" r:id="rId24"/>
    <p:sldId id="302" r:id="rId25"/>
    <p:sldId id="273" r:id="rId26"/>
    <p:sldId id="314" r:id="rId27"/>
    <p:sldId id="315" r:id="rId28"/>
    <p:sldId id="308" r:id="rId29"/>
    <p:sldId id="281" r:id="rId30"/>
    <p:sldId id="282" r:id="rId31"/>
    <p:sldId id="275" r:id="rId32"/>
    <p:sldId id="307" r:id="rId33"/>
    <p:sldId id="290" r:id="rId34"/>
    <p:sldId id="291" r:id="rId35"/>
    <p:sldId id="289" r:id="rId36"/>
    <p:sldId id="30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1"/>
            <p14:sldId id="316"/>
          </p14:sldIdLst>
        </p14:section>
        <p14:section name="Problem" id="{B3722385-FBB2-468F-965A-7B63E17B98FE}">
          <p14:sldIdLst>
            <p14:sldId id="256"/>
            <p14:sldId id="257"/>
            <p14:sldId id="262"/>
            <p14:sldId id="278"/>
          </p14:sldIdLst>
        </p14:section>
        <p14:section name="Solution" id="{A551B479-8CA7-45C9-A068-7977E2FBC882}">
          <p14:sldIdLst>
            <p14:sldId id="279"/>
            <p14:sldId id="280"/>
            <p14:sldId id="317"/>
            <p14:sldId id="319"/>
            <p14:sldId id="318"/>
            <p14:sldId id="263"/>
            <p14:sldId id="264"/>
            <p14:sldId id="295"/>
          </p14:sldIdLst>
        </p14:section>
        <p14:section name="Market" id="{C48C19BF-9578-4868-9537-E16713293419}">
          <p14:sldIdLst>
            <p14:sldId id="283"/>
            <p14:sldId id="267"/>
            <p14:sldId id="284"/>
            <p14:sldId id="309"/>
            <p14:sldId id="268"/>
            <p14:sldId id="269"/>
            <p14:sldId id="310"/>
            <p14:sldId id="313"/>
          </p14:sldIdLst>
        </p14:section>
        <p14:section name="Data" id="{A6AA84DB-BB6C-4422-AD76-071ED167E871}">
          <p14:sldIdLst>
            <p14:sldId id="274"/>
            <p14:sldId id="302"/>
            <p14:sldId id="273"/>
            <p14:sldId id="314"/>
            <p14:sldId id="315"/>
            <p14:sldId id="308"/>
          </p14:sldIdLst>
        </p14:section>
        <p14:section name="Team" id="{6B5E1466-F08A-478B-99C7-9FF5F0CE64D6}">
          <p14:sldIdLst>
            <p14:sldId id="281"/>
            <p14:sldId id="282"/>
          </p14:sldIdLst>
        </p14:section>
        <p14:section name="Plan" id="{6D3F5E76-E530-496F-B9CA-420499884FC3}">
          <p14:sldIdLst>
            <p14:sldId id="275"/>
            <p14:sldId id="307"/>
          </p14:sldIdLst>
        </p14:section>
        <p14:section name="Icons" id="{D384BBCD-9DDB-42FE-9637-D10B70F87CE1}">
          <p14:sldIdLst>
            <p14:sldId id="290"/>
            <p14:sldId id="291"/>
            <p14:sldId id="289"/>
          </p14:sldIdLst>
        </p14:section>
        <p14:section name="Colors" id="{9CCC1D76-F96D-4946-9BAC-43758E17D942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B1B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815" autoAdjust="0"/>
  </p:normalViewPr>
  <p:slideViewPr>
    <p:cSldViewPr snapToGrid="0">
      <p:cViewPr varScale="1">
        <p:scale>
          <a:sx n="82" d="100"/>
          <a:sy n="82" d="100"/>
        </p:scale>
        <p:origin x="82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0.11186718061840668"/>
          <c:w val="0.96480811656759646"/>
          <c:h val="0.752685669741285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solidFill>
                <a:schemeClr val="accent1"/>
              </a:solidFill>
              <a:ln w="41275">
                <a:solidFill>
                  <a:schemeClr val="accent1">
                    <a:alpha val="53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E15-47DD-949D-1A6D40DFA13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ABC9C">
                <a:alpha val="52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9F2-4ED5-8C43-3CCD32EB83D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E0D-4D27-9903-DB31872CF22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0D-4D27-9903-DB31872CF22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E0D-4D27-9903-DB31872CF22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0D-4D27-9903-DB31872CF22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E0D-4D27-9903-DB31872CF22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66E-4B0F-9D91-4D607E51AD66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Sheet1!$B$2:$B$8</c:f>
              <c:numCache>
                <c:formatCode>0\.0%</c:formatCode>
                <c:ptCount val="7"/>
                <c:pt idx="0">
                  <c:v>7.0000000000000001E-3</c:v>
                </c:pt>
                <c:pt idx="1">
                  <c:v>2.9000000000000001E-2</c:v>
                </c:pt>
                <c:pt idx="2">
                  <c:v>6.0999999999999999E-2</c:v>
                </c:pt>
                <c:pt idx="3">
                  <c:v>0.109</c:v>
                </c:pt>
                <c:pt idx="4">
                  <c:v>0.17</c:v>
                </c:pt>
                <c:pt idx="5">
                  <c:v>0.28899999999999998</c:v>
                </c:pt>
                <c:pt idx="6">
                  <c:v>0.33400000000000002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E-4B0F-9D91-4D607E51AD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9"/>
        <c:overlap val="7"/>
        <c:axId val="199682463"/>
        <c:axId val="199683711"/>
      </c:barChart>
      <c:catAx>
        <c:axId val="19968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199683711"/>
        <c:crosses val="autoZero"/>
        <c:auto val="1"/>
        <c:lblAlgn val="ctr"/>
        <c:lblOffset val="100"/>
        <c:noMultiLvlLbl val="0"/>
      </c:catAx>
      <c:valAx>
        <c:axId val="199683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.0%" sourceLinked="1"/>
        <c:majorTickMark val="none"/>
        <c:minorTickMark val="none"/>
        <c:tickLblPos val="nextTo"/>
        <c:crossAx val="19968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973611099244688E-2"/>
          <c:y val="2.9023746701846966E-2"/>
          <c:w val="0.97405277780151067"/>
          <c:h val="0.718855255230299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Visitors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Visited site</c:v>
                </c:pt>
                <c:pt idx="1">
                  <c:v>Signed up</c:v>
                </c:pt>
                <c:pt idx="2">
                  <c:v>Activation</c:v>
                </c:pt>
                <c:pt idx="3">
                  <c:v>Billed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21000</c:v>
                </c:pt>
                <c:pt idx="1">
                  <c:v>1200</c:v>
                </c:pt>
                <c:pt idx="2">
                  <c:v>229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A5-4530-87F9-C9F74CE14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9739744"/>
        <c:axId val="809724352"/>
      </c:barChart>
      <c:catAx>
        <c:axId val="80973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9724352"/>
        <c:crosses val="autoZero"/>
        <c:auto val="1"/>
        <c:lblAlgn val="ctr"/>
        <c:lblOffset val="100"/>
        <c:noMultiLvlLbl val="0"/>
      </c:catAx>
      <c:valAx>
        <c:axId val="809724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973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79715438652927"/>
          <c:y val="0.92858246940768285"/>
          <c:w val="9.454521410265887E-2"/>
          <c:h val="7.14175305923171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78722032322866"/>
          <c:y val="0"/>
          <c:w val="0.37129398217721798"/>
          <c:h val="0.869002502475054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3-48BF-A804-47A8668439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23-48BF-A804-47A8668439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623-48BF-A804-47A8668439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623-48BF-A804-47A866843935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0F-4FE8-B5A4-16A0C400A0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Marketing</c:v>
                </c:pt>
                <c:pt idx="1">
                  <c:v>Research</c:v>
                </c:pt>
                <c:pt idx="2">
                  <c:v>Sales</c:v>
                </c:pt>
                <c:pt idx="3">
                  <c:v>Design</c:v>
                </c:pt>
                <c:pt idx="4">
                  <c:v>Hiring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F-4FE8-B5A4-16A0C400A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25701725920223456"/>
          <c:w val="0.31758612330354652"/>
          <c:h val="0.39212493490224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1.8179418014018223E-2"/>
          <c:w val="0.96480811656759646"/>
          <c:h val="0.84637348322851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noFill/>
              <a:ln w="4127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335551914572713E-2"/>
                  <c:y val="-5.12817028414015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73-43F4-BCF7-AD461038CBC2}"/>
                </c:ext>
              </c:extLst>
            </c:dLbl>
            <c:dLbl>
              <c:idx val="1"/>
              <c:layout>
                <c:manualLayout>
                  <c:x val="-3.571126887576076E-2"/>
                  <c:y val="-3.6488903944843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573-43F4-BCF7-AD461038CBC2}"/>
                </c:ext>
              </c:extLst>
            </c:dLbl>
            <c:dLbl>
              <c:idx val="2"/>
              <c:layout>
                <c:manualLayout>
                  <c:x val="-2.8462702798136758E-2"/>
                  <c:y val="-2.66270380138047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73-43F4-BCF7-AD461038CBC2}"/>
                </c:ext>
              </c:extLst>
            </c:dLbl>
            <c:dLbl>
              <c:idx val="3"/>
              <c:layout>
                <c:manualLayout>
                  <c:x val="-2.8933859593182315E-2"/>
                  <c:y val="2.02168251586293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573-43F4-BCF7-AD461038CBC2}"/>
                </c:ext>
              </c:extLst>
            </c:dLbl>
            <c:dLbl>
              <c:idx val="4"/>
              <c:layout>
                <c:manualLayout>
                  <c:x val="-8.135307327786627E-2"/>
                  <c:y val="-7.84018341517582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573-43F4-BCF7-AD461038CBC2}"/>
                </c:ext>
              </c:extLst>
            </c:dLbl>
            <c:dLbl>
              <c:idx val="5"/>
              <c:layout>
                <c:manualLayout>
                  <c:x val="-6.2023563737535703E-2"/>
                  <c:y val="-7.10054347034791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73-43F4-BCF7-AD461038CBC2}"/>
                </c:ext>
              </c:extLst>
            </c:dLbl>
            <c:numFmt formatCode="_-[$$-409]* #,##0_ ;_-[$$-409]* \-#,##0\ ;_-[$$-409]* &quot;-&quot;_ ;_-@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50000</c:v>
                </c:pt>
                <c:pt idx="4">
                  <c:v>300000</c:v>
                </c:pt>
                <c:pt idx="5">
                  <c:v>500000</c:v>
                </c:pt>
                <c:pt idx="6">
                  <c:v>600000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573-43F4-BCF7-AD461038CB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Expenses</c:v>
                </c:pt>
              </c:strCache>
            </c:strRef>
          </c:tx>
          <c:spPr>
            <a:ln w="28575" cap="rnd">
              <a:solidFill>
                <a:srgbClr val="FE1359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7308997430088434E-2"/>
                  <c:y val="-4.44461484851455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73-43F4-BCF7-AD461038CBC2}"/>
                </c:ext>
              </c:extLst>
            </c:dLbl>
            <c:dLbl>
              <c:idx val="1"/>
              <c:layout>
                <c:manualLayout>
                  <c:x val="-4.0682624673434045E-2"/>
                  <c:y val="-4.69116149679051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73-43F4-BCF7-AD461038CBC2}"/>
                </c:ext>
              </c:extLst>
            </c:dLbl>
            <c:dLbl>
              <c:idx val="2"/>
              <c:layout>
                <c:manualLayout>
                  <c:x val="-4.4306907712246046E-2"/>
                  <c:y val="-3.95152155196262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73-43F4-BCF7-AD461038CBC2}"/>
                </c:ext>
              </c:extLst>
            </c:dLbl>
            <c:dLbl>
              <c:idx val="3"/>
              <c:layout>
                <c:manualLayout>
                  <c:x val="-3.9655744479103965E-2"/>
                  <c:y val="-3.62177026317398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573-43F4-BCF7-AD461038CBC2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E1359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100000</c:v>
                </c:pt>
                <c:pt idx="1">
                  <c:v>50000</c:v>
                </c:pt>
                <c:pt idx="2">
                  <c:v>50000</c:v>
                </c:pt>
                <c:pt idx="3">
                  <c:v>100000</c:v>
                </c:pt>
                <c:pt idx="4">
                  <c:v>150000</c:v>
                </c:pt>
                <c:pt idx="5">
                  <c:v>200000</c:v>
                </c:pt>
                <c:pt idx="6">
                  <c:v>220000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573-43F4-BCF7-AD461038CBC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042935863317537"/>
          <c:y val="1.479279889655815E-2"/>
          <c:w val="0.29310081100229596"/>
          <c:h val="6.673338309563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889CD-42F6-46D3-8774-76AD4E143C79}" type="datetimeFigureOut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22B0D-1CA7-4298-B4CD-04A0716BC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老師學長姐大家好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307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放期刊名稱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今天我要來簡報我讀的 </a:t>
            </a:r>
            <a:r>
              <a:rPr lang="en-US" altLang="zh-TW" dirty="0"/>
              <a:t>paper</a:t>
            </a:r>
            <a:r>
              <a:rPr lang="zh-TW" altLang="en-US" dirty="0"/>
              <a:t> 給大家參考。</a:t>
            </a:r>
            <a:endParaRPr lang="en-US" altLang="zh-TW" dirty="0"/>
          </a:p>
          <a:p>
            <a:r>
              <a:rPr lang="zh-TW" altLang="en-US" dirty="0"/>
              <a:t>這篇 </a:t>
            </a:r>
            <a:r>
              <a:rPr lang="en-US" altLang="zh-TW" dirty="0"/>
              <a:t>paper </a:t>
            </a:r>
            <a:r>
              <a:rPr lang="zh-TW" altLang="en-US" dirty="0"/>
              <a:t>是在研究 彈性隔震支承的穩定度 並以實驗驗證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2002</a:t>
            </a:r>
            <a:r>
              <a:rPr lang="zh-TW" altLang="en-US" dirty="0"/>
              <a:t> 年 </a:t>
            </a:r>
            <a:r>
              <a:rPr lang="en-US" altLang="zh-TW" dirty="0"/>
              <a:t>1</a:t>
            </a:r>
            <a:r>
              <a:rPr lang="zh-TW" altLang="en-US" dirty="0"/>
              <a:t> 月的期刊</a:t>
            </a:r>
            <a:endParaRPr lang="en-US" altLang="zh-TW" dirty="0"/>
          </a:p>
          <a:p>
            <a:r>
              <a:rPr lang="zh-TW" altLang="en-US" dirty="0"/>
              <a:t>作者是這三個人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16951-5998-4EE4-8E5C-75385F0B895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192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589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effectLst/>
              </a:rPr>
              <a:t>首先是遇到的問題</a:t>
            </a:r>
            <a:endParaRPr lang="en-US" altLang="zh-TW" dirty="0">
              <a:effectLst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983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effectLst/>
              </a:rPr>
              <a:t>現在的解決辦法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711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大梁</a:t>
            </a:r>
            <a:endParaRPr lang="en-US" altLang="zh-TW" dirty="0"/>
          </a:p>
          <a:p>
            <a:r>
              <a:rPr lang="zh-TW" altLang="en-US" dirty="0"/>
              <a:t>假設重力、地震力的實際需求如右圖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688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線性疊加</a:t>
            </a:r>
            <a:endParaRPr lang="en-US" altLang="zh-TW" dirty="0"/>
          </a:p>
          <a:p>
            <a:r>
              <a:rPr lang="zh-TW" altLang="en-US" dirty="0"/>
              <a:t>這裡也包含了載重組合的概念</a:t>
            </a:r>
            <a:endParaRPr lang="en-US" altLang="zh-TW" dirty="0"/>
          </a:p>
          <a:p>
            <a:r>
              <a:rPr lang="zh-TW" altLang="en-US" dirty="0"/>
              <a:t>取一組載重組合為例</a:t>
            </a:r>
          </a:p>
          <a:p>
            <a:r>
              <a:rPr lang="en-US" altLang="zh-TW" dirty="0"/>
              <a:t>1.4DL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E</a:t>
            </a:r>
          </a:p>
          <a:p>
            <a:r>
              <a:rPr lang="zh-TW" altLang="en-US" dirty="0"/>
              <a:t>取包絡線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269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依據需求所得出的左中右的配筋</a:t>
            </a:r>
            <a:endParaRPr lang="en-US" altLang="zh-TW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13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or.fr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7065264" y="4468648"/>
            <a:ext cx="2078736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1350"/>
          </a:p>
        </p:txBody>
      </p:sp>
      <p:sp>
        <p:nvSpPr>
          <p:cNvPr id="10" name="Isosceles Triangle 9"/>
          <p:cNvSpPr/>
          <p:nvPr userDrawn="1"/>
        </p:nvSpPr>
        <p:spPr>
          <a:xfrm>
            <a:off x="7641336" y="5130800"/>
            <a:ext cx="1502664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65302-BAF6-4688-9844-D99EF97E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4491071E-FC34-4ACC-9A4F-6878788FB266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3C14-683E-4E0D-A0B1-34F60387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57C5A-2074-4C44-81FC-E83D69B6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5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571625" y="2084199"/>
            <a:ext cx="1471394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100981" y="2149621"/>
            <a:ext cx="1471394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A429C1-15F8-4BD7-9BCD-CA90F7C28CDA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8A7ECBC-A5B3-42B7-80C3-C64FB9D58F4B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C8F27C-CE75-427F-AEF0-135C50568E0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EBF879-F514-40A2-83F1-53000AE787E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12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C09834D-23F5-462D-B316-9341B9EA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27C1653-D1C1-4F56-A031-EF8B1944FED3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922AD9E-0C79-4BC0-9749-4922DE0F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C3E5260-5722-4D73-A8B0-BD48AFD5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773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5F2-BFE4-4AC5-9A3A-100090348EA5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883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335F-5450-4016-AF42-FD73345B0565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966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D0C6-AF15-483B-A8F0-D6C1AF87C846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981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4E74-3333-4D5F-BC0F-67A2DF2CDDFA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355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DC37-B1EF-4480-B72D-5C55507BD319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435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9F20-558B-4949-AF26-380C491CE13B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439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87C93-3D1C-4612-AD14-5211A9CE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6706-B920-4DA8-86BF-9F1AF2FBD5CE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C70700B-7C88-42D2-AB4F-75D1313C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CA508CF-276D-4544-AD13-211D8989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D7A3E4A4-867A-450E-8BC6-DD6B85B45994}"/>
              </a:ext>
            </a:extLst>
          </p:cNvPr>
          <p:cNvGrpSpPr/>
          <p:nvPr userDrawn="1"/>
        </p:nvGrpSpPr>
        <p:grpSpPr>
          <a:xfrm>
            <a:off x="4901379" y="3836900"/>
            <a:ext cx="4242621" cy="3021100"/>
            <a:chOff x="5818189" y="1958042"/>
            <a:chExt cx="5656828" cy="3021100"/>
          </a:xfrm>
        </p:grpSpPr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6D97851-A39D-4CAA-B779-DDDD4C3FD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F108745F-6073-4C9E-AA4A-123770F85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FD2A00BD-FF0F-4B3F-9A09-41CE4085A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9FD2392F-10E2-454C-A4D7-D620F12BB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9854AFE4-CBDC-4AA5-B47E-E0CA296AF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E218CAE0-EC23-42D2-B8D6-8CEA4B59B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CF7F48BD-2C21-479F-B200-DA41B7186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7765B3A-3D1C-41E0-83BE-E62E773CA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1DAC49A0-830B-4381-A13D-C36595127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1B6BC0EE-0D38-4EA5-AAB9-7B17CE0752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</p:grpSp>
      <p:sp>
        <p:nvSpPr>
          <p:cNvPr id="28" name="Rectangle 5">
            <a:hlinkClick r:id="rId2"/>
            <a:extLst>
              <a:ext uri="{FF2B5EF4-FFF2-40B4-BE49-F238E27FC236}">
                <a16:creationId xmlns:a16="http://schemas.microsoft.com/office/drawing/2014/main" id="{F961F895-4863-475E-9F25-C3646110BB71}"/>
              </a:ext>
            </a:extLst>
          </p:cNvPr>
          <p:cNvSpPr/>
          <p:nvPr userDrawn="1"/>
        </p:nvSpPr>
        <p:spPr>
          <a:xfrm>
            <a:off x="629841" y="4083862"/>
            <a:ext cx="2827734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spc="45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z="1350" spc="45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A63117D8-6CD0-4BFA-9CDA-DC77799742F1}"/>
              </a:ext>
            </a:extLst>
          </p:cNvPr>
          <p:cNvSpPr txBox="1"/>
          <p:nvPr userDrawn="1"/>
        </p:nvSpPr>
        <p:spPr>
          <a:xfrm>
            <a:off x="629841" y="1600200"/>
            <a:ext cx="3309938" cy="147732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 err="1"/>
              <a:t>Proudly</a:t>
            </a:r>
            <a:r>
              <a:rPr lang="fr-FR" sz="3000" dirty="0"/>
              <a:t> made </a:t>
            </a:r>
            <a:br>
              <a:rPr lang="fr-FR" sz="3000" dirty="0"/>
            </a:br>
            <a:r>
              <a:rPr lang="fr-FR" sz="3000" dirty="0"/>
              <a:t>by</a:t>
            </a:r>
            <a:r>
              <a:rPr lang="fr-FR" sz="3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3000" dirty="0" err="1"/>
              <a:t>With</a:t>
            </a:r>
            <a:r>
              <a:rPr lang="fr-FR" sz="3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0" name="Freeform 111">
            <a:extLst>
              <a:ext uri="{FF2B5EF4-FFF2-40B4-BE49-F238E27FC236}">
                <a16:creationId xmlns:a16="http://schemas.microsoft.com/office/drawing/2014/main" id="{36EFB457-4600-4833-A4A9-94C5FAAC4863}"/>
              </a:ext>
            </a:extLst>
          </p:cNvPr>
          <p:cNvSpPr>
            <a:spLocks/>
          </p:cNvSpPr>
          <p:nvPr userDrawn="1"/>
        </p:nvSpPr>
        <p:spPr bwMode="auto">
          <a:xfrm>
            <a:off x="1535906" y="2983070"/>
            <a:ext cx="35151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31" name="TextBox 4">
            <a:extLst>
              <a:ext uri="{FF2B5EF4-FFF2-40B4-BE49-F238E27FC236}">
                <a16:creationId xmlns:a16="http://schemas.microsoft.com/office/drawing/2014/main" id="{263157CE-5E75-4510-8150-0216C89C12A8}"/>
              </a:ext>
            </a:extLst>
          </p:cNvPr>
          <p:cNvSpPr txBox="1"/>
          <p:nvPr userDrawn="1"/>
        </p:nvSpPr>
        <p:spPr>
          <a:xfrm>
            <a:off x="2080023" y="2831306"/>
            <a:ext cx="1972865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/>
              <a:t>from Paris.</a:t>
            </a:r>
          </a:p>
        </p:txBody>
      </p:sp>
    </p:spTree>
    <p:extLst>
      <p:ext uri="{BB962C8B-B14F-4D97-AF65-F5344CB8AC3E}">
        <p14:creationId xmlns:p14="http://schemas.microsoft.com/office/powerpoint/2010/main" val="312197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EC5D1F4-12D1-45E8-9DC4-CB4B71D551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AAB7AFAE-AB0A-436A-8F6B-DB4A874C4BE5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FFC59-4B56-4DD2-80BA-6F48172862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E385-8FE5-4214-A36C-8CD10803C5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43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483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48300" y="0"/>
            <a:ext cx="30483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096600" y="0"/>
            <a:ext cx="3047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343A45-415E-4339-A6BD-868D77A9A09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6D5C682-8CFC-4A9E-99B7-6A8C30CAA6D3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E5ED6E-574B-41D3-913F-008A237768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67870E-CBBD-4931-9ECD-0BAAEE8663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53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4800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68B5488-D865-4636-B71E-69554B02F871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29854EB-1813-429E-9449-E301728E3833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0AEF07A-36B1-44BD-83B9-7F541D724B0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951E38-8E33-41E1-A5F5-76BA466C2FD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1986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49FDB33-A6EB-4925-96F5-8B72BD779D4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253510B8-31E3-4853-849A-576C914AB391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E2ED7-4177-49EF-A22D-EC84282D50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BF53-227E-4380-89F0-65E64BC274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6279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A24AAF-46B0-405F-B605-69D329EBE12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7AF36B1-98A9-4511-9E18-97BBE680BE66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4830C8D-710E-4D05-87CC-39C622E988A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A3EC48-C68B-487F-A1AF-113A93F4E1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9857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6F695B3-7DEE-4409-9D04-AAE48269334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F8FAB93-2311-4A94-B31F-3E8A44E47734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423A7-E980-4A89-BB8F-407EEA2CE4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4D1E8-675F-447D-B128-577CD0AD1C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6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879052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2872775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866497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860220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79052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2872775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866497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860220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9A49275-3593-45A7-915D-2713842C3633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B861AAC8-DA9B-4D73-B7A5-B720A4A5F874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D64F6D2-7545-4D62-8571-6817602A8C5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F4C19EF-E837-4A27-8F37-C039BE55179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39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060237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977609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94981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1308196-FDEB-4049-B16E-276E89A0D0E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3577A47B-687C-4E6F-A53E-B23B8B9EBEB6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05A6298-B1AC-4271-8C89-D1C296CA13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6FD82FC-2507-471B-9A15-FB4A441055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95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0C4A1-1B1A-4889-8F80-3971ECCB4403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03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90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66900" y="3660175"/>
            <a:ext cx="5410200" cy="54470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700" spc="450" dirty="0">
                <a:latin typeface="Segoe UI" panose="020B0502040204020203" pitchFamily="34" charset="0"/>
                <a:cs typeface="Segoe UI" panose="020B0502040204020203" pitchFamily="34" charset="0"/>
              </a:rPr>
              <a:t>Group Meeting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6900" y="4081252"/>
            <a:ext cx="5410200" cy="10432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700" dirty="0">
                <a:cs typeface="Segoe UI" panose="020B0502040204020203" pitchFamily="34" charset="0"/>
              </a:rPr>
              <a:t>Presenters : You-Ran </a:t>
            </a:r>
            <a:r>
              <a:rPr lang="en-US" sz="2700" dirty="0" err="1">
                <a:cs typeface="Segoe UI" panose="020B0502040204020203" pitchFamily="34" charset="0"/>
              </a:rPr>
              <a:t>Nai</a:t>
            </a:r>
            <a:endParaRPr lang="en-US" sz="27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2700" dirty="0">
                <a:cs typeface="Segoe UI" panose="020B0502040204020203" pitchFamily="34" charset="0"/>
              </a:rPr>
              <a:t>Advisor : Prof. </a:t>
            </a:r>
            <a:r>
              <a:rPr lang="en-US" sz="2700" dirty="0" err="1">
                <a:cs typeface="Segoe UI" panose="020B0502040204020203" pitchFamily="34" charset="0"/>
              </a:rPr>
              <a:t>K.C.Chang</a:t>
            </a:r>
            <a:endParaRPr lang="en-US" sz="27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14751" y="1611003"/>
            <a:ext cx="1714499" cy="1714497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E405483-9669-4243-9C39-B75F7615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647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DA914F8-AEE4-4079-8E48-CA24742FF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8" y="1444088"/>
            <a:ext cx="5533501" cy="4144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82E483C-E822-47BD-B336-935690BF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421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BA8CA31-DE78-4BC6-8A97-DE26B717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8" y="1444088"/>
            <a:ext cx="5533501" cy="4144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212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29841" y="2623627"/>
            <a:ext cx="1665515" cy="1665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6" name="Oval 5"/>
          <p:cNvSpPr/>
          <p:nvPr/>
        </p:nvSpPr>
        <p:spPr>
          <a:xfrm>
            <a:off x="3739243" y="2623627"/>
            <a:ext cx="1665515" cy="1665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7" name="Oval 6"/>
          <p:cNvSpPr/>
          <p:nvPr/>
        </p:nvSpPr>
        <p:spPr>
          <a:xfrm>
            <a:off x="6848645" y="2623627"/>
            <a:ext cx="1665515" cy="1665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grpSp>
        <p:nvGrpSpPr>
          <p:cNvPr id="82" name="Group 104"/>
          <p:cNvGrpSpPr>
            <a:grpSpLocks noChangeAspect="1"/>
          </p:cNvGrpSpPr>
          <p:nvPr/>
        </p:nvGrpSpPr>
        <p:grpSpPr bwMode="auto">
          <a:xfrm>
            <a:off x="1138795" y="3154135"/>
            <a:ext cx="647606" cy="522515"/>
            <a:chOff x="26" y="14"/>
            <a:chExt cx="994" cy="802"/>
          </a:xfrm>
        </p:grpSpPr>
        <p:sp>
          <p:nvSpPr>
            <p:cNvPr id="84" name="Oval 105"/>
            <p:cNvSpPr>
              <a:spLocks noChangeArrowheads="1"/>
            </p:cNvSpPr>
            <p:nvPr/>
          </p:nvSpPr>
          <p:spPr bwMode="auto">
            <a:xfrm>
              <a:off x="459" y="142"/>
              <a:ext cx="128" cy="129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315" y="14"/>
              <a:ext cx="416" cy="642"/>
            </a:xfrm>
            <a:custGeom>
              <a:avLst/>
              <a:gdLst>
                <a:gd name="T0" fmla="*/ 104 w 104"/>
                <a:gd name="T1" fmla="*/ 56 h 160"/>
                <a:gd name="T2" fmla="*/ 52 w 104"/>
                <a:gd name="T3" fmla="*/ 0 h 160"/>
                <a:gd name="T4" fmla="*/ 0 w 104"/>
                <a:gd name="T5" fmla="*/ 56 h 160"/>
                <a:gd name="T6" fmla="*/ 52 w 104"/>
                <a:gd name="T7" fmla="*/ 160 h 160"/>
                <a:gd name="T8" fmla="*/ 104 w 104"/>
                <a:gd name="T9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60">
                  <a:moveTo>
                    <a:pt x="104" y="56"/>
                  </a:moveTo>
                  <a:cubicBezTo>
                    <a:pt x="104" y="25"/>
                    <a:pt x="81" y="0"/>
                    <a:pt x="52" y="0"/>
                  </a:cubicBezTo>
                  <a:cubicBezTo>
                    <a:pt x="23" y="0"/>
                    <a:pt x="0" y="25"/>
                    <a:pt x="0" y="56"/>
                  </a:cubicBezTo>
                  <a:cubicBezTo>
                    <a:pt x="0" y="96"/>
                    <a:pt x="52" y="160"/>
                    <a:pt x="52" y="160"/>
                  </a:cubicBezTo>
                  <a:cubicBezTo>
                    <a:pt x="52" y="160"/>
                    <a:pt x="104" y="96"/>
                    <a:pt x="104" y="56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26" y="495"/>
              <a:ext cx="994" cy="321"/>
            </a:xfrm>
            <a:custGeom>
              <a:avLst/>
              <a:gdLst>
                <a:gd name="T0" fmla="*/ 321 w 994"/>
                <a:gd name="T1" fmla="*/ 0 h 321"/>
                <a:gd name="T2" fmla="*/ 176 w 994"/>
                <a:gd name="T3" fmla="*/ 0 h 321"/>
                <a:gd name="T4" fmla="*/ 0 w 994"/>
                <a:gd name="T5" fmla="*/ 321 h 321"/>
                <a:gd name="T6" fmla="*/ 497 w 994"/>
                <a:gd name="T7" fmla="*/ 321 h 321"/>
                <a:gd name="T8" fmla="*/ 994 w 994"/>
                <a:gd name="T9" fmla="*/ 321 h 321"/>
                <a:gd name="T10" fmla="*/ 818 w 994"/>
                <a:gd name="T11" fmla="*/ 0 h 321"/>
                <a:gd name="T12" fmla="*/ 673 w 994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4" h="321">
                  <a:moveTo>
                    <a:pt x="321" y="0"/>
                  </a:moveTo>
                  <a:lnTo>
                    <a:pt x="176" y="0"/>
                  </a:lnTo>
                  <a:lnTo>
                    <a:pt x="0" y="321"/>
                  </a:lnTo>
                  <a:lnTo>
                    <a:pt x="497" y="321"/>
                  </a:lnTo>
                  <a:lnTo>
                    <a:pt x="994" y="321"/>
                  </a:lnTo>
                  <a:lnTo>
                    <a:pt x="818" y="0"/>
                  </a:lnTo>
                  <a:lnTo>
                    <a:pt x="673" y="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90" name="Freeform 111"/>
          <p:cNvSpPr>
            <a:spLocks/>
          </p:cNvSpPr>
          <p:nvPr/>
        </p:nvSpPr>
        <p:spPr bwMode="auto">
          <a:xfrm>
            <a:off x="4260057" y="3161110"/>
            <a:ext cx="673894" cy="590550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98" name="Group 97"/>
          <p:cNvGrpSpPr/>
          <p:nvPr/>
        </p:nvGrpSpPr>
        <p:grpSpPr>
          <a:xfrm>
            <a:off x="7328978" y="3321575"/>
            <a:ext cx="704850" cy="276225"/>
            <a:chOff x="-467519" y="412362"/>
            <a:chExt cx="939800" cy="368300"/>
          </a:xfrm>
        </p:grpSpPr>
        <p:sp>
          <p:nvSpPr>
            <p:cNvPr id="94" name="Rectangle 115"/>
            <p:cNvSpPr>
              <a:spLocks noChangeArrowheads="1"/>
            </p:cNvSpPr>
            <p:nvPr/>
          </p:nvSpPr>
          <p:spPr bwMode="auto">
            <a:xfrm>
              <a:off x="-467519" y="412362"/>
              <a:ext cx="879475" cy="368300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auto">
            <a:xfrm>
              <a:off x="411956" y="504437"/>
              <a:ext cx="60325" cy="184150"/>
            </a:xfrm>
            <a:custGeom>
              <a:avLst/>
              <a:gdLst>
                <a:gd name="T0" fmla="*/ 0 w 38"/>
                <a:gd name="T1" fmla="*/ 0 h 116"/>
                <a:gd name="T2" fmla="*/ 38 w 38"/>
                <a:gd name="T3" fmla="*/ 0 h 116"/>
                <a:gd name="T4" fmla="*/ 38 w 38"/>
                <a:gd name="T5" fmla="*/ 116 h 116"/>
                <a:gd name="T6" fmla="*/ 0 w 38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lnTo>
                    <a:pt x="0" y="116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" name="Rectangle 117"/>
            <p:cNvSpPr>
              <a:spLocks noChangeArrowheads="1"/>
            </p:cNvSpPr>
            <p:nvPr/>
          </p:nvSpPr>
          <p:spPr bwMode="auto">
            <a:xfrm>
              <a:off x="-407194" y="472687"/>
              <a:ext cx="758825" cy="246063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auto">
            <a:xfrm>
              <a:off x="-150019" y="550475"/>
              <a:ext cx="212725" cy="92075"/>
            </a:xfrm>
            <a:custGeom>
              <a:avLst/>
              <a:gdLst>
                <a:gd name="T0" fmla="*/ 0 w 134"/>
                <a:gd name="T1" fmla="*/ 29 h 58"/>
                <a:gd name="T2" fmla="*/ 67 w 134"/>
                <a:gd name="T3" fmla="*/ 0 h 58"/>
                <a:gd name="T4" fmla="*/ 67 w 134"/>
                <a:gd name="T5" fmla="*/ 58 h 58"/>
                <a:gd name="T6" fmla="*/ 134 w 134"/>
                <a:gd name="T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58">
                  <a:moveTo>
                    <a:pt x="0" y="29"/>
                  </a:moveTo>
                  <a:lnTo>
                    <a:pt x="67" y="0"/>
                  </a:lnTo>
                  <a:lnTo>
                    <a:pt x="67" y="58"/>
                  </a:lnTo>
                  <a:lnTo>
                    <a:pt x="134" y="29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705869" y="4516968"/>
            <a:ext cx="1513457" cy="5078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815272" y="4516968"/>
            <a:ext cx="1513457" cy="5078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924674" y="4516969"/>
            <a:ext cx="1513457" cy="5078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battery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B19BCD-C3CA-4CA2-9F4C-6088907578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1876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23814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9840" y="2903338"/>
            <a:ext cx="708425" cy="708425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788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11761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05735" y="2903338"/>
            <a:ext cx="708425" cy="708425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23814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17787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1760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733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338265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2450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3395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20184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2577800"/>
            <a:ext cx="1951606" cy="738664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things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really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change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6198" y="2577800"/>
            <a:ext cx="1951606" cy="738664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world </a:t>
            </a:r>
            <a:b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better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62554" y="2577800"/>
            <a:ext cx="1951606" cy="738664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one </a:t>
            </a:r>
            <a:b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perfect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answer</a:t>
            </a:r>
            <a:endParaRPr lang="fr-FR" sz="21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9841" y="3408466"/>
            <a:ext cx="1951606" cy="117461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96198" y="3408466"/>
            <a:ext cx="1951606" cy="117461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62554" y="3408466"/>
            <a:ext cx="1951606" cy="117461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229A17-41BD-42AD-867B-CE6B0F8030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08747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Sizing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3299" y="2300883"/>
            <a:ext cx="2231826" cy="2231826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" name="Oval 2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0" dirty="0"/>
                <a:t>$36b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19394" y="4699049"/>
            <a:ext cx="1939636" cy="39389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World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839766" y="2823567"/>
            <a:ext cx="1709142" cy="1709142"/>
            <a:chOff x="839788" y="1866900"/>
            <a:chExt cx="3091656" cy="3091656"/>
          </a:xfrm>
        </p:grpSpPr>
        <p:sp>
          <p:nvSpPr>
            <p:cNvPr id="18" name="Oval 17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1" name="Oval 2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/>
                <a:t>$12b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724519" y="4699049"/>
            <a:ext cx="1939636" cy="39389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US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864549" y="3585567"/>
            <a:ext cx="947142" cy="947142"/>
            <a:chOff x="839788" y="1866900"/>
            <a:chExt cx="3091656" cy="3091656"/>
          </a:xfrm>
        </p:grpSpPr>
        <p:sp>
          <p:nvSpPr>
            <p:cNvPr id="27" name="Oval 26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8" name="Oval 27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dirty="0"/>
                <a:t>$2b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368301" y="4699049"/>
            <a:ext cx="1939636" cy="39389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FR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9394" y="5059519"/>
            <a:ext cx="1939636" cy="26821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05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24519" y="5059519"/>
            <a:ext cx="1939636" cy="26821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05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68301" y="5059519"/>
            <a:ext cx="1939636" cy="26821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05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94F185-E606-4561-92AB-2BE960B3AF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54093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/>
          </p:nvPr>
        </p:nvGraphicFramePr>
        <p:xfrm>
          <a:off x="477441" y="2138462"/>
          <a:ext cx="7884318" cy="3603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2934259" y="2515916"/>
            <a:ext cx="327548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Market </a:t>
            </a:r>
            <a:r>
              <a:rPr lang="fr-F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Sizing</a:t>
            </a:r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 (in €billions)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4666059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 over Time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B91F400-40DF-48F8-9D8B-5CE93A283E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98272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 on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40012" y="2110979"/>
            <a:ext cx="6568678" cy="3512344"/>
            <a:chOff x="220663" y="1549400"/>
            <a:chExt cx="8758237" cy="4683125"/>
          </a:xfrm>
          <a:solidFill>
            <a:schemeClr val="bg1">
              <a:lumMod val="95000"/>
            </a:schemeClr>
          </a:solidFill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67450" y="3644900"/>
              <a:ext cx="730250" cy="890588"/>
            </a:xfrm>
            <a:custGeom>
              <a:avLst/>
              <a:gdLst>
                <a:gd name="T0" fmla="*/ 43475790 w 10736"/>
                <a:gd name="T1" fmla="*/ 36857519 h 10000"/>
                <a:gd name="T2" fmla="*/ 44151285 w 10736"/>
                <a:gd name="T3" fmla="*/ 41259517 h 10000"/>
                <a:gd name="T4" fmla="*/ 49670740 w 10736"/>
                <a:gd name="T5" fmla="*/ 32122440 h 10000"/>
                <a:gd name="T6" fmla="*/ 49009121 w 10736"/>
                <a:gd name="T7" fmla="*/ 26808391 h 10000"/>
                <a:gd name="T8" fmla="*/ 46520040 w 10736"/>
                <a:gd name="T9" fmla="*/ 22128796 h 10000"/>
                <a:gd name="T10" fmla="*/ 41986042 w 10736"/>
                <a:gd name="T11" fmla="*/ 20145902 h 10000"/>
                <a:gd name="T12" fmla="*/ 40681305 w 10736"/>
                <a:gd name="T13" fmla="*/ 25642433 h 10000"/>
                <a:gd name="T14" fmla="*/ 40121510 w 10736"/>
                <a:gd name="T15" fmla="*/ 29092660 h 10000"/>
                <a:gd name="T16" fmla="*/ 36406391 w 10736"/>
                <a:gd name="T17" fmla="*/ 27974260 h 10000"/>
                <a:gd name="T18" fmla="*/ 35693894 w 10736"/>
                <a:gd name="T19" fmla="*/ 24666883 h 10000"/>
                <a:gd name="T20" fmla="*/ 32529318 w 10736"/>
                <a:gd name="T21" fmla="*/ 24999963 h 10000"/>
                <a:gd name="T22" fmla="*/ 30461274 w 10736"/>
                <a:gd name="T23" fmla="*/ 27506345 h 10000"/>
                <a:gd name="T24" fmla="*/ 24784492 w 10736"/>
                <a:gd name="T25" fmla="*/ 25832841 h 10000"/>
                <a:gd name="T26" fmla="*/ 21166503 w 10736"/>
                <a:gd name="T27" fmla="*/ 16671985 h 10000"/>
                <a:gd name="T28" fmla="*/ 17553140 w 10736"/>
                <a:gd name="T29" fmla="*/ 11667148 h 10000"/>
                <a:gd name="T30" fmla="*/ 18385962 w 10736"/>
                <a:gd name="T31" fmla="*/ 7090773 h 10000"/>
                <a:gd name="T32" fmla="*/ 19616626 w 10736"/>
                <a:gd name="T33" fmla="*/ 0 h 10000"/>
                <a:gd name="T34" fmla="*/ 14458011 w 10736"/>
                <a:gd name="T35" fmla="*/ 0 h 10000"/>
                <a:gd name="T36" fmla="*/ 15489721 w 10736"/>
                <a:gd name="T37" fmla="*/ 1665578 h 10000"/>
                <a:gd name="T38" fmla="*/ 9808313 w 10736"/>
                <a:gd name="T39" fmla="*/ 7503204 h 10000"/>
                <a:gd name="T40" fmla="*/ 10326480 w 10736"/>
                <a:gd name="T41" fmla="*/ 13332815 h 10000"/>
                <a:gd name="T42" fmla="*/ 6194950 w 10736"/>
                <a:gd name="T43" fmla="*/ 24167174 h 10000"/>
                <a:gd name="T44" fmla="*/ 2576961 w 10736"/>
                <a:gd name="T45" fmla="*/ 26673556 h 10000"/>
                <a:gd name="T46" fmla="*/ 5163240 w 10736"/>
                <a:gd name="T47" fmla="*/ 33335956 h 10000"/>
                <a:gd name="T48" fmla="*/ 1031709 w 10736"/>
                <a:gd name="T49" fmla="*/ 35834411 h 10000"/>
                <a:gd name="T50" fmla="*/ 2063419 w 10736"/>
                <a:gd name="T51" fmla="*/ 40839160 h 10000"/>
                <a:gd name="T52" fmla="*/ 6708492 w 10736"/>
                <a:gd name="T53" fmla="*/ 40839160 h 10000"/>
                <a:gd name="T54" fmla="*/ 9294771 w 10736"/>
                <a:gd name="T55" fmla="*/ 63483517 h 10000"/>
                <a:gd name="T56" fmla="*/ 13421677 w 10736"/>
                <a:gd name="T57" fmla="*/ 75150665 h 10000"/>
                <a:gd name="T58" fmla="*/ 16521430 w 10736"/>
                <a:gd name="T59" fmla="*/ 76816243 h 10000"/>
                <a:gd name="T60" fmla="*/ 19098459 w 10736"/>
                <a:gd name="T61" fmla="*/ 69313128 h 10000"/>
                <a:gd name="T62" fmla="*/ 20134794 w 10736"/>
                <a:gd name="T63" fmla="*/ 58343934 h 10000"/>
                <a:gd name="T64" fmla="*/ 27366078 w 10736"/>
                <a:gd name="T65" fmla="*/ 49175152 h 10000"/>
                <a:gd name="T66" fmla="*/ 33200188 w 10736"/>
                <a:gd name="T67" fmla="*/ 42433401 h 10000"/>
                <a:gd name="T68" fmla="*/ 36369388 w 10736"/>
                <a:gd name="T69" fmla="*/ 36357899 h 10000"/>
                <a:gd name="T70" fmla="*/ 37414974 w 10736"/>
                <a:gd name="T71" fmla="*/ 33589773 h 10000"/>
                <a:gd name="T72" fmla="*/ 40639678 w 10736"/>
                <a:gd name="T73" fmla="*/ 35469537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736" h="10000">
                  <a:moveTo>
                    <a:pt x="8784" y="4472"/>
                  </a:moveTo>
                  <a:cubicBezTo>
                    <a:pt x="8948" y="4542"/>
                    <a:pt x="9262" y="4499"/>
                    <a:pt x="9397" y="4647"/>
                  </a:cubicBezTo>
                  <a:cubicBezTo>
                    <a:pt x="9282" y="4891"/>
                    <a:pt x="9246" y="4846"/>
                    <a:pt x="9150" y="5059"/>
                  </a:cubicBezTo>
                  <a:cubicBezTo>
                    <a:pt x="9278" y="5100"/>
                    <a:pt x="9553" y="5244"/>
                    <a:pt x="9543" y="5202"/>
                  </a:cubicBezTo>
                  <a:cubicBezTo>
                    <a:pt x="9555" y="5140"/>
                    <a:pt x="9941" y="4675"/>
                    <a:pt x="9949" y="4570"/>
                  </a:cubicBezTo>
                  <a:cubicBezTo>
                    <a:pt x="10062" y="4506"/>
                    <a:pt x="10576" y="4087"/>
                    <a:pt x="10736" y="4050"/>
                  </a:cubicBezTo>
                  <a:lnTo>
                    <a:pt x="10429" y="3991"/>
                  </a:lnTo>
                  <a:cubicBezTo>
                    <a:pt x="10556" y="3858"/>
                    <a:pt x="10557" y="3689"/>
                    <a:pt x="10593" y="3380"/>
                  </a:cubicBezTo>
                  <a:cubicBezTo>
                    <a:pt x="10678" y="3109"/>
                    <a:pt x="10563" y="3146"/>
                    <a:pt x="10508" y="3001"/>
                  </a:cubicBezTo>
                  <a:cubicBezTo>
                    <a:pt x="10453" y="2856"/>
                    <a:pt x="10430" y="2809"/>
                    <a:pt x="10055" y="2790"/>
                  </a:cubicBezTo>
                  <a:cubicBezTo>
                    <a:pt x="9757" y="2713"/>
                    <a:pt x="9789" y="2667"/>
                    <a:pt x="9600" y="2544"/>
                  </a:cubicBezTo>
                  <a:lnTo>
                    <a:pt x="9075" y="2540"/>
                  </a:lnTo>
                  <a:cubicBezTo>
                    <a:pt x="8904" y="2631"/>
                    <a:pt x="8281" y="3056"/>
                    <a:pt x="8247" y="3163"/>
                  </a:cubicBezTo>
                  <a:cubicBezTo>
                    <a:pt x="8213" y="3270"/>
                    <a:pt x="8677" y="3148"/>
                    <a:pt x="8793" y="3233"/>
                  </a:cubicBezTo>
                  <a:cubicBezTo>
                    <a:pt x="8909" y="3318"/>
                    <a:pt x="9054" y="3526"/>
                    <a:pt x="9034" y="3598"/>
                  </a:cubicBezTo>
                  <a:lnTo>
                    <a:pt x="8672" y="3668"/>
                  </a:lnTo>
                  <a:lnTo>
                    <a:pt x="8472" y="3566"/>
                  </a:lnTo>
                  <a:cubicBezTo>
                    <a:pt x="8338" y="3543"/>
                    <a:pt x="7904" y="3596"/>
                    <a:pt x="7869" y="3527"/>
                  </a:cubicBezTo>
                  <a:lnTo>
                    <a:pt x="8262" y="3149"/>
                  </a:lnTo>
                  <a:lnTo>
                    <a:pt x="7715" y="3110"/>
                  </a:lnTo>
                  <a:lnTo>
                    <a:pt x="7254" y="3152"/>
                  </a:lnTo>
                  <a:lnTo>
                    <a:pt x="7031" y="3152"/>
                  </a:lnTo>
                  <a:lnTo>
                    <a:pt x="6808" y="3468"/>
                  </a:lnTo>
                  <a:lnTo>
                    <a:pt x="6584" y="3468"/>
                  </a:lnTo>
                  <a:lnTo>
                    <a:pt x="6138" y="3363"/>
                  </a:lnTo>
                  <a:lnTo>
                    <a:pt x="5357" y="3257"/>
                  </a:lnTo>
                  <a:lnTo>
                    <a:pt x="4240" y="2732"/>
                  </a:lnTo>
                  <a:lnTo>
                    <a:pt x="4575" y="2102"/>
                  </a:lnTo>
                  <a:lnTo>
                    <a:pt x="4017" y="1891"/>
                  </a:lnTo>
                  <a:lnTo>
                    <a:pt x="3794" y="1471"/>
                  </a:lnTo>
                  <a:lnTo>
                    <a:pt x="4017" y="1156"/>
                  </a:lnTo>
                  <a:cubicBezTo>
                    <a:pt x="3980" y="1051"/>
                    <a:pt x="4011" y="999"/>
                    <a:pt x="3974" y="894"/>
                  </a:cubicBezTo>
                  <a:lnTo>
                    <a:pt x="4233" y="601"/>
                  </a:lnTo>
                  <a:cubicBezTo>
                    <a:pt x="4235" y="401"/>
                    <a:pt x="4238" y="200"/>
                    <a:pt x="4240" y="0"/>
                  </a:cubicBezTo>
                  <a:lnTo>
                    <a:pt x="3571" y="0"/>
                  </a:lnTo>
                  <a:lnTo>
                    <a:pt x="3125" y="0"/>
                  </a:lnTo>
                  <a:lnTo>
                    <a:pt x="3236" y="105"/>
                  </a:lnTo>
                  <a:lnTo>
                    <a:pt x="3348" y="210"/>
                  </a:lnTo>
                  <a:lnTo>
                    <a:pt x="2120" y="420"/>
                  </a:lnTo>
                  <a:lnTo>
                    <a:pt x="2120" y="946"/>
                  </a:lnTo>
                  <a:lnTo>
                    <a:pt x="2455" y="1156"/>
                  </a:lnTo>
                  <a:cubicBezTo>
                    <a:pt x="2381" y="1331"/>
                    <a:pt x="2306" y="1506"/>
                    <a:pt x="2232" y="1681"/>
                  </a:cubicBezTo>
                  <a:lnTo>
                    <a:pt x="2009" y="2102"/>
                  </a:lnTo>
                  <a:lnTo>
                    <a:pt x="1339" y="3047"/>
                  </a:lnTo>
                  <a:lnTo>
                    <a:pt x="893" y="3047"/>
                  </a:lnTo>
                  <a:lnTo>
                    <a:pt x="557" y="3363"/>
                  </a:lnTo>
                  <a:lnTo>
                    <a:pt x="781" y="3783"/>
                  </a:lnTo>
                  <a:lnTo>
                    <a:pt x="1116" y="4203"/>
                  </a:lnTo>
                  <a:lnTo>
                    <a:pt x="670" y="4413"/>
                  </a:lnTo>
                  <a:lnTo>
                    <a:pt x="223" y="4518"/>
                  </a:lnTo>
                  <a:lnTo>
                    <a:pt x="0" y="4623"/>
                  </a:lnTo>
                  <a:lnTo>
                    <a:pt x="446" y="5149"/>
                  </a:lnTo>
                  <a:lnTo>
                    <a:pt x="781" y="5569"/>
                  </a:lnTo>
                  <a:lnTo>
                    <a:pt x="1450" y="5149"/>
                  </a:lnTo>
                  <a:cubicBezTo>
                    <a:pt x="1524" y="5814"/>
                    <a:pt x="1599" y="6480"/>
                    <a:pt x="1673" y="7145"/>
                  </a:cubicBezTo>
                  <a:lnTo>
                    <a:pt x="2009" y="8004"/>
                  </a:lnTo>
                  <a:lnTo>
                    <a:pt x="2566" y="8949"/>
                  </a:lnTo>
                  <a:lnTo>
                    <a:pt x="2901" y="9475"/>
                  </a:lnTo>
                  <a:lnTo>
                    <a:pt x="3236" y="10000"/>
                  </a:lnTo>
                  <a:lnTo>
                    <a:pt x="3571" y="9685"/>
                  </a:lnTo>
                  <a:lnTo>
                    <a:pt x="4017" y="9159"/>
                  </a:lnTo>
                  <a:lnTo>
                    <a:pt x="4128" y="8739"/>
                  </a:lnTo>
                  <a:cubicBezTo>
                    <a:pt x="4165" y="8494"/>
                    <a:pt x="4203" y="8249"/>
                    <a:pt x="4240" y="8004"/>
                  </a:cubicBezTo>
                  <a:cubicBezTo>
                    <a:pt x="4277" y="7788"/>
                    <a:pt x="4315" y="7572"/>
                    <a:pt x="4352" y="7356"/>
                  </a:cubicBezTo>
                  <a:lnTo>
                    <a:pt x="5133" y="6725"/>
                  </a:lnTo>
                  <a:lnTo>
                    <a:pt x="5915" y="6200"/>
                  </a:lnTo>
                  <a:lnTo>
                    <a:pt x="6639" y="5875"/>
                  </a:lnTo>
                  <a:cubicBezTo>
                    <a:pt x="6658" y="5668"/>
                    <a:pt x="7156" y="5557"/>
                    <a:pt x="7176" y="5350"/>
                  </a:cubicBezTo>
                  <a:cubicBezTo>
                    <a:pt x="7217" y="5258"/>
                    <a:pt x="8021" y="5398"/>
                    <a:pt x="8062" y="5306"/>
                  </a:cubicBezTo>
                  <a:cubicBezTo>
                    <a:pt x="7988" y="5026"/>
                    <a:pt x="7935" y="4864"/>
                    <a:pt x="7861" y="4584"/>
                  </a:cubicBezTo>
                  <a:cubicBezTo>
                    <a:pt x="7833" y="4487"/>
                    <a:pt x="7982" y="4490"/>
                    <a:pt x="7954" y="4393"/>
                  </a:cubicBezTo>
                  <a:cubicBezTo>
                    <a:pt x="7982" y="4385"/>
                    <a:pt x="8059" y="4243"/>
                    <a:pt x="8087" y="4235"/>
                  </a:cubicBezTo>
                  <a:cubicBezTo>
                    <a:pt x="8120" y="4206"/>
                    <a:pt x="8344" y="4234"/>
                    <a:pt x="8411" y="4228"/>
                  </a:cubicBezTo>
                  <a:cubicBezTo>
                    <a:pt x="8478" y="4222"/>
                    <a:pt x="8620" y="4402"/>
                    <a:pt x="8784" y="447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038975" y="4160838"/>
              <a:ext cx="222250" cy="400050"/>
            </a:xfrm>
            <a:custGeom>
              <a:avLst/>
              <a:gdLst>
                <a:gd name="T0" fmla="*/ 2147483646 w 107"/>
                <a:gd name="T1" fmla="*/ 2147483646 h 190"/>
                <a:gd name="T2" fmla="*/ 0 w 107"/>
                <a:gd name="T3" fmla="*/ 2147483646 h 190"/>
                <a:gd name="T4" fmla="*/ 2147483646 w 107"/>
                <a:gd name="T5" fmla="*/ 2147483646 h 190"/>
                <a:gd name="T6" fmla="*/ 2147483646 w 107"/>
                <a:gd name="T7" fmla="*/ 2147483646 h 190"/>
                <a:gd name="T8" fmla="*/ 2147483646 w 107"/>
                <a:gd name="T9" fmla="*/ 2147483646 h 190"/>
                <a:gd name="T10" fmla="*/ 2147483646 w 107"/>
                <a:gd name="T11" fmla="*/ 2147483646 h 190"/>
                <a:gd name="T12" fmla="*/ 2147483646 w 107"/>
                <a:gd name="T13" fmla="*/ 2147483646 h 190"/>
                <a:gd name="T14" fmla="*/ 2147483646 w 107"/>
                <a:gd name="T15" fmla="*/ 2147483646 h 190"/>
                <a:gd name="T16" fmla="*/ 2147483646 w 107"/>
                <a:gd name="T17" fmla="*/ 2147483646 h 190"/>
                <a:gd name="T18" fmla="*/ 2147483646 w 107"/>
                <a:gd name="T19" fmla="*/ 2147483646 h 190"/>
                <a:gd name="T20" fmla="*/ 2147483646 w 107"/>
                <a:gd name="T21" fmla="*/ 2147483646 h 190"/>
                <a:gd name="T22" fmla="*/ 2147483646 w 107"/>
                <a:gd name="T23" fmla="*/ 2147483646 h 190"/>
                <a:gd name="T24" fmla="*/ 2147483646 w 107"/>
                <a:gd name="T25" fmla="*/ 2147483646 h 190"/>
                <a:gd name="T26" fmla="*/ 2147483646 w 107"/>
                <a:gd name="T27" fmla="*/ 2147483646 h 190"/>
                <a:gd name="T28" fmla="*/ 2147483646 w 107"/>
                <a:gd name="T29" fmla="*/ 2147483646 h 190"/>
                <a:gd name="T30" fmla="*/ 2147483646 w 107"/>
                <a:gd name="T31" fmla="*/ 2147483646 h 190"/>
                <a:gd name="T32" fmla="*/ 2147483646 w 107"/>
                <a:gd name="T33" fmla="*/ 2147483646 h 190"/>
                <a:gd name="T34" fmla="*/ 2147483646 w 107"/>
                <a:gd name="T35" fmla="*/ 2147483646 h 190"/>
                <a:gd name="T36" fmla="*/ 2147483646 w 107"/>
                <a:gd name="T37" fmla="*/ 2147483646 h 190"/>
                <a:gd name="T38" fmla="*/ 2147483646 w 107"/>
                <a:gd name="T39" fmla="*/ 2147483646 h 190"/>
                <a:gd name="T40" fmla="*/ 2147483646 w 107"/>
                <a:gd name="T41" fmla="*/ 2147483646 h 190"/>
                <a:gd name="T42" fmla="*/ 2147483646 w 107"/>
                <a:gd name="T43" fmla="*/ 2147483646 h 190"/>
                <a:gd name="T44" fmla="*/ 2147483646 w 107"/>
                <a:gd name="T45" fmla="*/ 2147483646 h 190"/>
                <a:gd name="T46" fmla="*/ 2147483646 w 107"/>
                <a:gd name="T47" fmla="*/ 2147483646 h 190"/>
                <a:gd name="T48" fmla="*/ 2147483646 w 107"/>
                <a:gd name="T49" fmla="*/ 2147483646 h 190"/>
                <a:gd name="T50" fmla="*/ 2147483646 w 107"/>
                <a:gd name="T51" fmla="*/ 2147483646 h 190"/>
                <a:gd name="T52" fmla="*/ 2147483646 w 107"/>
                <a:gd name="T53" fmla="*/ 2147483646 h 190"/>
                <a:gd name="T54" fmla="*/ 2147483646 w 107"/>
                <a:gd name="T55" fmla="*/ 2147483646 h 190"/>
                <a:gd name="T56" fmla="*/ 2147483646 w 107"/>
                <a:gd name="T57" fmla="*/ 2147483646 h 190"/>
                <a:gd name="T58" fmla="*/ 2147483646 w 107"/>
                <a:gd name="T59" fmla="*/ 0 h 190"/>
                <a:gd name="T60" fmla="*/ 2147483646 w 107"/>
                <a:gd name="T61" fmla="*/ 2147483646 h 1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7" h="190">
                  <a:moveTo>
                    <a:pt x="7" y="9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60"/>
                  </a:lnTo>
                  <a:lnTo>
                    <a:pt x="22" y="78"/>
                  </a:lnTo>
                  <a:lnTo>
                    <a:pt x="19" y="93"/>
                  </a:lnTo>
                  <a:lnTo>
                    <a:pt x="23" y="110"/>
                  </a:lnTo>
                  <a:lnTo>
                    <a:pt x="26" y="118"/>
                  </a:lnTo>
                  <a:lnTo>
                    <a:pt x="19" y="126"/>
                  </a:lnTo>
                  <a:lnTo>
                    <a:pt x="13" y="159"/>
                  </a:lnTo>
                  <a:lnTo>
                    <a:pt x="33" y="182"/>
                  </a:lnTo>
                  <a:lnTo>
                    <a:pt x="34" y="178"/>
                  </a:lnTo>
                  <a:lnTo>
                    <a:pt x="46" y="185"/>
                  </a:lnTo>
                  <a:lnTo>
                    <a:pt x="46" y="190"/>
                  </a:lnTo>
                  <a:lnTo>
                    <a:pt x="56" y="188"/>
                  </a:lnTo>
                  <a:lnTo>
                    <a:pt x="59" y="184"/>
                  </a:lnTo>
                  <a:lnTo>
                    <a:pt x="43" y="174"/>
                  </a:lnTo>
                  <a:lnTo>
                    <a:pt x="27" y="149"/>
                  </a:lnTo>
                  <a:lnTo>
                    <a:pt x="19" y="138"/>
                  </a:lnTo>
                  <a:lnTo>
                    <a:pt x="32" y="113"/>
                  </a:lnTo>
                  <a:lnTo>
                    <a:pt x="57" y="108"/>
                  </a:lnTo>
                  <a:lnTo>
                    <a:pt x="70" y="119"/>
                  </a:lnTo>
                  <a:lnTo>
                    <a:pt x="63" y="97"/>
                  </a:lnTo>
                  <a:lnTo>
                    <a:pt x="72" y="87"/>
                  </a:lnTo>
                  <a:lnTo>
                    <a:pt x="101" y="87"/>
                  </a:lnTo>
                  <a:lnTo>
                    <a:pt x="107" y="73"/>
                  </a:lnTo>
                  <a:lnTo>
                    <a:pt x="95" y="50"/>
                  </a:lnTo>
                  <a:lnTo>
                    <a:pt x="85" y="37"/>
                  </a:lnTo>
                  <a:lnTo>
                    <a:pt x="48" y="27"/>
                  </a:lnTo>
                  <a:lnTo>
                    <a:pt x="36" y="0"/>
                  </a:lnTo>
                  <a:lnTo>
                    <a:pt x="7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 rot="730076">
              <a:off x="4227513" y="3382963"/>
              <a:ext cx="360362" cy="282575"/>
            </a:xfrm>
            <a:custGeom>
              <a:avLst/>
              <a:gdLst>
                <a:gd name="T0" fmla="*/ 2147483646 w 10000"/>
                <a:gd name="T1" fmla="*/ 2147483646 h 10009"/>
                <a:gd name="T2" fmla="*/ 2147483646 w 10000"/>
                <a:gd name="T3" fmla="*/ 2147483646 h 10009"/>
                <a:gd name="T4" fmla="*/ 2147483646 w 10000"/>
                <a:gd name="T5" fmla="*/ 2147483646 h 10009"/>
                <a:gd name="T6" fmla="*/ 2147483646 w 10000"/>
                <a:gd name="T7" fmla="*/ 2147483646 h 10009"/>
                <a:gd name="T8" fmla="*/ 2147483646 w 10000"/>
                <a:gd name="T9" fmla="*/ 2147483646 h 10009"/>
                <a:gd name="T10" fmla="*/ 2147483646 w 10000"/>
                <a:gd name="T11" fmla="*/ 2147483646 h 10009"/>
                <a:gd name="T12" fmla="*/ 2147483646 w 10000"/>
                <a:gd name="T13" fmla="*/ 2147483646 h 10009"/>
                <a:gd name="T14" fmla="*/ 2147483646 w 10000"/>
                <a:gd name="T15" fmla="*/ 2147483646 h 10009"/>
                <a:gd name="T16" fmla="*/ 2147483646 w 10000"/>
                <a:gd name="T17" fmla="*/ 2147483646 h 10009"/>
                <a:gd name="T18" fmla="*/ 2147483646 w 10000"/>
                <a:gd name="T19" fmla="*/ 2147483646 h 10009"/>
                <a:gd name="T20" fmla="*/ 0 w 10000"/>
                <a:gd name="T21" fmla="*/ 2147483646 h 10009"/>
                <a:gd name="T22" fmla="*/ 2147483646 w 10000"/>
                <a:gd name="T23" fmla="*/ 2147483646 h 10009"/>
                <a:gd name="T24" fmla="*/ 2147483646 w 10000"/>
                <a:gd name="T25" fmla="*/ 2147483646 h 10009"/>
                <a:gd name="T26" fmla="*/ 2147483646 w 10000"/>
                <a:gd name="T27" fmla="*/ 2147483646 h 10009"/>
                <a:gd name="T28" fmla="*/ 2147483646 w 10000"/>
                <a:gd name="T29" fmla="*/ 2147483646 h 10009"/>
                <a:gd name="T30" fmla="*/ 2147483646 w 10000"/>
                <a:gd name="T31" fmla="*/ 2147483646 h 10009"/>
                <a:gd name="T32" fmla="*/ 2147483646 w 10000"/>
                <a:gd name="T33" fmla="*/ 2147483646 h 10009"/>
                <a:gd name="T34" fmla="*/ 2147483646 w 10000"/>
                <a:gd name="T35" fmla="*/ 2147483646 h 10009"/>
                <a:gd name="T36" fmla="*/ 2147483646 w 10000"/>
                <a:gd name="T37" fmla="*/ 2147483646 h 10009"/>
                <a:gd name="T38" fmla="*/ 2147483646 w 10000"/>
                <a:gd name="T39" fmla="*/ 2147483646 h 10009"/>
                <a:gd name="T40" fmla="*/ 2147483646 w 10000"/>
                <a:gd name="T41" fmla="*/ 2147483646 h 10009"/>
                <a:gd name="T42" fmla="*/ 2147483646 w 10000"/>
                <a:gd name="T43" fmla="*/ 2147483646 h 10009"/>
                <a:gd name="T44" fmla="*/ 2147483646 w 10000"/>
                <a:gd name="T45" fmla="*/ 2147483646 h 10009"/>
                <a:gd name="T46" fmla="*/ 2147483646 w 10000"/>
                <a:gd name="T47" fmla="*/ 2147483646 h 10009"/>
                <a:gd name="T48" fmla="*/ 2147483646 w 10000"/>
                <a:gd name="T49" fmla="*/ 2147483646 h 10009"/>
                <a:gd name="T50" fmla="*/ 2147483646 w 10000"/>
                <a:gd name="T51" fmla="*/ 2147483646 h 10009"/>
                <a:gd name="T52" fmla="*/ 2147483646 w 10000"/>
                <a:gd name="T53" fmla="*/ 2147483646 h 10009"/>
                <a:gd name="T54" fmla="*/ 2147483646 w 10000"/>
                <a:gd name="T55" fmla="*/ 2147483646 h 10009"/>
                <a:gd name="T56" fmla="*/ 2147483646 w 10000"/>
                <a:gd name="T57" fmla="*/ 2147483646 h 10009"/>
                <a:gd name="T58" fmla="*/ 2147483646 w 10000"/>
                <a:gd name="T59" fmla="*/ 2147483646 h 10009"/>
                <a:gd name="T60" fmla="*/ 2147483646 w 10000"/>
                <a:gd name="T61" fmla="*/ 2147483646 h 10009"/>
                <a:gd name="T62" fmla="*/ 2147483646 w 10000"/>
                <a:gd name="T63" fmla="*/ 2147483646 h 10009"/>
                <a:gd name="T64" fmla="*/ 2147483646 w 10000"/>
                <a:gd name="T65" fmla="*/ 2147483646 h 10009"/>
                <a:gd name="T66" fmla="*/ 2147483646 w 10000"/>
                <a:gd name="T67" fmla="*/ 2147483646 h 10009"/>
                <a:gd name="T68" fmla="*/ 2147483646 w 10000"/>
                <a:gd name="T69" fmla="*/ 2147483646 h 10009"/>
                <a:gd name="T70" fmla="*/ 2147483646 w 10000"/>
                <a:gd name="T71" fmla="*/ 2147483646 h 10009"/>
                <a:gd name="T72" fmla="*/ 2147483646 w 10000"/>
                <a:gd name="T73" fmla="*/ 2147483646 h 10009"/>
                <a:gd name="T74" fmla="*/ 2147483646 w 10000"/>
                <a:gd name="T75" fmla="*/ 2147483646 h 10009"/>
                <a:gd name="T76" fmla="*/ 2147483646 w 10000"/>
                <a:gd name="T77" fmla="*/ 2147483646 h 10009"/>
                <a:gd name="T78" fmla="*/ 2147483646 w 10000"/>
                <a:gd name="T79" fmla="*/ 2147483646 h 10009"/>
                <a:gd name="T80" fmla="*/ 2147483646 w 10000"/>
                <a:gd name="T81" fmla="*/ 2147483646 h 100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9">
                  <a:moveTo>
                    <a:pt x="9121" y="1479"/>
                  </a:moveTo>
                  <a:cubicBezTo>
                    <a:pt x="8949" y="1545"/>
                    <a:pt x="8960" y="1470"/>
                    <a:pt x="8734" y="1437"/>
                  </a:cubicBezTo>
                  <a:cubicBezTo>
                    <a:pt x="8508" y="1404"/>
                    <a:pt x="8010" y="1295"/>
                    <a:pt x="7765" y="1279"/>
                  </a:cubicBezTo>
                  <a:cubicBezTo>
                    <a:pt x="7520" y="1263"/>
                    <a:pt x="7390" y="1332"/>
                    <a:pt x="7261" y="1342"/>
                  </a:cubicBezTo>
                  <a:cubicBezTo>
                    <a:pt x="7132" y="1353"/>
                    <a:pt x="7098" y="1443"/>
                    <a:pt x="6991" y="1342"/>
                  </a:cubicBezTo>
                  <a:cubicBezTo>
                    <a:pt x="6884" y="1241"/>
                    <a:pt x="6742" y="937"/>
                    <a:pt x="6618" y="734"/>
                  </a:cubicBezTo>
                  <a:cubicBezTo>
                    <a:pt x="5577" y="492"/>
                    <a:pt x="4284" y="74"/>
                    <a:pt x="3495" y="9"/>
                  </a:cubicBezTo>
                  <a:cubicBezTo>
                    <a:pt x="2706" y="-56"/>
                    <a:pt x="2420" y="231"/>
                    <a:pt x="1882" y="342"/>
                  </a:cubicBezTo>
                  <a:lnTo>
                    <a:pt x="1345" y="9"/>
                  </a:lnTo>
                  <a:lnTo>
                    <a:pt x="806" y="342"/>
                  </a:lnTo>
                  <a:cubicBezTo>
                    <a:pt x="806" y="342"/>
                    <a:pt x="268" y="1009"/>
                    <a:pt x="0" y="1009"/>
                  </a:cubicBezTo>
                  <a:lnTo>
                    <a:pt x="538" y="2676"/>
                  </a:lnTo>
                  <a:lnTo>
                    <a:pt x="1076" y="2009"/>
                  </a:lnTo>
                  <a:lnTo>
                    <a:pt x="2151" y="2342"/>
                  </a:lnTo>
                  <a:lnTo>
                    <a:pt x="2421" y="2676"/>
                  </a:lnTo>
                  <a:lnTo>
                    <a:pt x="2688" y="3009"/>
                  </a:lnTo>
                  <a:cubicBezTo>
                    <a:pt x="2600" y="3342"/>
                    <a:pt x="2510" y="3676"/>
                    <a:pt x="2421" y="4009"/>
                  </a:cubicBezTo>
                  <a:cubicBezTo>
                    <a:pt x="2330" y="4565"/>
                    <a:pt x="2241" y="5120"/>
                    <a:pt x="2151" y="5676"/>
                  </a:cubicBezTo>
                  <a:cubicBezTo>
                    <a:pt x="2062" y="6009"/>
                    <a:pt x="1971" y="6343"/>
                    <a:pt x="1882" y="6676"/>
                  </a:cubicBezTo>
                  <a:lnTo>
                    <a:pt x="1882" y="7342"/>
                  </a:lnTo>
                  <a:cubicBezTo>
                    <a:pt x="1882" y="7482"/>
                    <a:pt x="1889" y="7241"/>
                    <a:pt x="1884" y="7517"/>
                  </a:cubicBezTo>
                  <a:cubicBezTo>
                    <a:pt x="1879" y="7793"/>
                    <a:pt x="1882" y="7594"/>
                    <a:pt x="1882" y="7676"/>
                  </a:cubicBezTo>
                  <a:lnTo>
                    <a:pt x="1882" y="8009"/>
                  </a:lnTo>
                  <a:cubicBezTo>
                    <a:pt x="1792" y="8342"/>
                    <a:pt x="1703" y="8676"/>
                    <a:pt x="1613" y="9009"/>
                  </a:cubicBezTo>
                  <a:lnTo>
                    <a:pt x="2151" y="9009"/>
                  </a:lnTo>
                  <a:lnTo>
                    <a:pt x="3227" y="10009"/>
                  </a:lnTo>
                  <a:lnTo>
                    <a:pt x="4840" y="9342"/>
                  </a:lnTo>
                  <a:lnTo>
                    <a:pt x="6453" y="9009"/>
                  </a:lnTo>
                  <a:lnTo>
                    <a:pt x="7261" y="7676"/>
                  </a:lnTo>
                  <a:lnTo>
                    <a:pt x="8067" y="6342"/>
                  </a:lnTo>
                  <a:cubicBezTo>
                    <a:pt x="8067" y="6120"/>
                    <a:pt x="7941" y="6082"/>
                    <a:pt x="8067" y="5676"/>
                  </a:cubicBezTo>
                  <a:cubicBezTo>
                    <a:pt x="8193" y="5270"/>
                    <a:pt x="8503" y="4112"/>
                    <a:pt x="8822" y="3908"/>
                  </a:cubicBezTo>
                  <a:cubicBezTo>
                    <a:pt x="9185" y="3676"/>
                    <a:pt x="9126" y="3756"/>
                    <a:pt x="9189" y="3701"/>
                  </a:cubicBezTo>
                  <a:cubicBezTo>
                    <a:pt x="9252" y="3646"/>
                    <a:pt x="9284" y="3569"/>
                    <a:pt x="9318" y="3593"/>
                  </a:cubicBezTo>
                  <a:cubicBezTo>
                    <a:pt x="9388" y="3534"/>
                    <a:pt x="9296" y="3577"/>
                    <a:pt x="9415" y="3493"/>
                  </a:cubicBezTo>
                  <a:cubicBezTo>
                    <a:pt x="9534" y="3409"/>
                    <a:pt x="9908" y="3137"/>
                    <a:pt x="9969" y="2847"/>
                  </a:cubicBezTo>
                  <a:cubicBezTo>
                    <a:pt x="10030" y="2557"/>
                    <a:pt x="10018" y="1949"/>
                    <a:pt x="9783" y="1752"/>
                  </a:cubicBezTo>
                  <a:cubicBezTo>
                    <a:pt x="9774" y="1701"/>
                    <a:pt x="9763" y="1649"/>
                    <a:pt x="9754" y="1598"/>
                  </a:cubicBezTo>
                  <a:cubicBezTo>
                    <a:pt x="9738" y="1593"/>
                    <a:pt x="9576" y="1599"/>
                    <a:pt x="9561" y="1594"/>
                  </a:cubicBezTo>
                  <a:lnTo>
                    <a:pt x="9121" y="14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05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926903">
              <a:off x="4237038" y="3402013"/>
              <a:ext cx="90487" cy="198437"/>
            </a:xfrm>
            <a:custGeom>
              <a:avLst/>
              <a:gdLst>
                <a:gd name="T0" fmla="*/ 2147483646 w 10000"/>
                <a:gd name="T1" fmla="*/ 2147483646 h 10437"/>
                <a:gd name="T2" fmla="*/ 2147483646 w 10000"/>
                <a:gd name="T3" fmla="*/ 2147483646 h 10437"/>
                <a:gd name="T4" fmla="*/ 2147483646 w 10000"/>
                <a:gd name="T5" fmla="*/ 2147483646 h 10437"/>
                <a:gd name="T6" fmla="*/ 2147483646 w 10000"/>
                <a:gd name="T7" fmla="*/ 2147483646 h 10437"/>
                <a:gd name="T8" fmla="*/ 2147483646 w 10000"/>
                <a:gd name="T9" fmla="*/ 2147483646 h 10437"/>
                <a:gd name="T10" fmla="*/ 2147483646 w 10000"/>
                <a:gd name="T11" fmla="*/ 2147483646 h 10437"/>
                <a:gd name="T12" fmla="*/ 2147483646 w 10000"/>
                <a:gd name="T13" fmla="*/ 2147483646 h 10437"/>
                <a:gd name="T14" fmla="*/ 2147483646 w 10000"/>
                <a:gd name="T15" fmla="*/ 2147483646 h 10437"/>
                <a:gd name="T16" fmla="*/ 2147483646 w 10000"/>
                <a:gd name="T17" fmla="*/ 2147483646 h 10437"/>
                <a:gd name="T18" fmla="*/ 2147483646 w 10000"/>
                <a:gd name="T19" fmla="*/ 2147483646 h 10437"/>
                <a:gd name="T20" fmla="*/ 2147483646 w 10000"/>
                <a:gd name="T21" fmla="*/ 2147483646 h 10437"/>
                <a:gd name="T22" fmla="*/ 2147483646 w 10000"/>
                <a:gd name="T23" fmla="*/ 0 h 10437"/>
                <a:gd name="T24" fmla="*/ 1652181647 w 10000"/>
                <a:gd name="T25" fmla="*/ 2147483646 h 10437"/>
                <a:gd name="T26" fmla="*/ 1101414143 w 10000"/>
                <a:gd name="T27" fmla="*/ 2147483646 h 10437"/>
                <a:gd name="T28" fmla="*/ 680164610 w 10000"/>
                <a:gd name="T29" fmla="*/ 2147483646 h 10437"/>
                <a:gd name="T30" fmla="*/ 1101414143 w 10000"/>
                <a:gd name="T31" fmla="*/ 2147483646 h 10437"/>
                <a:gd name="T32" fmla="*/ 1101414143 w 10000"/>
                <a:gd name="T33" fmla="*/ 2147483646 h 10437"/>
                <a:gd name="T34" fmla="*/ 126118672 w 10000"/>
                <a:gd name="T35" fmla="*/ 2147483646 h 10437"/>
                <a:gd name="T36" fmla="*/ 0 w 10000"/>
                <a:gd name="T37" fmla="*/ 2147483646 h 10437"/>
                <a:gd name="T38" fmla="*/ 357975358 w 10000"/>
                <a:gd name="T39" fmla="*/ 2147483646 h 10437"/>
                <a:gd name="T40" fmla="*/ 1101414143 w 10000"/>
                <a:gd name="T41" fmla="*/ 2147483646 h 10437"/>
                <a:gd name="T42" fmla="*/ 623990471 w 10000"/>
                <a:gd name="T43" fmla="*/ 2147483646 h 10437"/>
                <a:gd name="T44" fmla="*/ 2147483646 w 10000"/>
                <a:gd name="T45" fmla="*/ 2147483646 h 10437"/>
                <a:gd name="T46" fmla="*/ 2147483646 w 10000"/>
                <a:gd name="T47" fmla="*/ 2147483646 h 10437"/>
                <a:gd name="T48" fmla="*/ 2147483646 w 10000"/>
                <a:gd name="T49" fmla="*/ 2147483646 h 10437"/>
                <a:gd name="T50" fmla="*/ 2147483646 w 10000"/>
                <a:gd name="T51" fmla="*/ 2147483646 h 104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000" h="10437">
                  <a:moveTo>
                    <a:pt x="7000" y="8110"/>
                  </a:moveTo>
                  <a:lnTo>
                    <a:pt x="7000" y="7638"/>
                  </a:lnTo>
                  <a:cubicBezTo>
                    <a:pt x="7083" y="7334"/>
                    <a:pt x="7165" y="7030"/>
                    <a:pt x="7248" y="6726"/>
                  </a:cubicBezTo>
                  <a:lnTo>
                    <a:pt x="8000" y="5748"/>
                  </a:lnTo>
                  <a:lnTo>
                    <a:pt x="8000" y="5276"/>
                  </a:lnTo>
                  <a:cubicBezTo>
                    <a:pt x="8101" y="4899"/>
                    <a:pt x="8203" y="4522"/>
                    <a:pt x="8304" y="4145"/>
                  </a:cubicBezTo>
                  <a:lnTo>
                    <a:pt x="9000" y="3386"/>
                  </a:lnTo>
                  <a:cubicBezTo>
                    <a:pt x="9050" y="3079"/>
                    <a:pt x="9101" y="2772"/>
                    <a:pt x="9151" y="2465"/>
                  </a:cubicBezTo>
                  <a:lnTo>
                    <a:pt x="10000" y="1496"/>
                  </a:lnTo>
                  <a:lnTo>
                    <a:pt x="9000" y="1024"/>
                  </a:lnTo>
                  <a:lnTo>
                    <a:pt x="8000" y="472"/>
                  </a:lnTo>
                  <a:lnTo>
                    <a:pt x="5000" y="0"/>
                  </a:lnTo>
                  <a:lnTo>
                    <a:pt x="3000" y="472"/>
                  </a:lnTo>
                  <a:lnTo>
                    <a:pt x="2000" y="1024"/>
                  </a:lnTo>
                  <a:lnTo>
                    <a:pt x="1235" y="1429"/>
                  </a:lnTo>
                  <a:lnTo>
                    <a:pt x="2000" y="2913"/>
                  </a:lnTo>
                  <a:lnTo>
                    <a:pt x="2000" y="4803"/>
                  </a:lnTo>
                  <a:lnTo>
                    <a:pt x="229" y="6206"/>
                  </a:lnTo>
                  <a:cubicBezTo>
                    <a:pt x="153" y="6526"/>
                    <a:pt x="76" y="6845"/>
                    <a:pt x="0" y="7165"/>
                  </a:cubicBezTo>
                  <a:lnTo>
                    <a:pt x="650" y="7719"/>
                  </a:lnTo>
                  <a:lnTo>
                    <a:pt x="2000" y="7638"/>
                  </a:lnTo>
                  <a:lnTo>
                    <a:pt x="1133" y="10397"/>
                  </a:lnTo>
                  <a:lnTo>
                    <a:pt x="6483" y="10437"/>
                  </a:lnTo>
                  <a:cubicBezTo>
                    <a:pt x="6656" y="10000"/>
                    <a:pt x="7005" y="9867"/>
                    <a:pt x="7178" y="9430"/>
                  </a:cubicBezTo>
                  <a:cubicBezTo>
                    <a:pt x="7119" y="9305"/>
                    <a:pt x="7059" y="9180"/>
                    <a:pt x="7000" y="9055"/>
                  </a:cubicBezTo>
                  <a:lnTo>
                    <a:pt x="7000" y="81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05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67263" y="3276600"/>
              <a:ext cx="190500" cy="84138"/>
            </a:xfrm>
            <a:custGeom>
              <a:avLst/>
              <a:gdLst>
                <a:gd name="T0" fmla="*/ 2147483646 w 10000"/>
                <a:gd name="T1" fmla="*/ 1938151997 h 10000"/>
                <a:gd name="T2" fmla="*/ 2147483646 w 10000"/>
                <a:gd name="T3" fmla="*/ 1291877393 h 10000"/>
                <a:gd name="T4" fmla="*/ 2147483646 w 10000"/>
                <a:gd name="T5" fmla="*/ 1291877393 h 10000"/>
                <a:gd name="T6" fmla="*/ 2147483646 w 10000"/>
                <a:gd name="T7" fmla="*/ 645938692 h 10000"/>
                <a:gd name="T8" fmla="*/ 2147483646 w 10000"/>
                <a:gd name="T9" fmla="*/ 322947012 h 10000"/>
                <a:gd name="T10" fmla="*/ 2147483646 w 10000"/>
                <a:gd name="T11" fmla="*/ 322947012 h 10000"/>
                <a:gd name="T12" fmla="*/ 2147483646 w 10000"/>
                <a:gd name="T13" fmla="*/ 0 h 10000"/>
                <a:gd name="T14" fmla="*/ 2147483646 w 10000"/>
                <a:gd name="T15" fmla="*/ 322947012 h 10000"/>
                <a:gd name="T16" fmla="*/ 2147483646 w 10000"/>
                <a:gd name="T17" fmla="*/ 322947012 h 10000"/>
                <a:gd name="T18" fmla="*/ 2147483646 w 10000"/>
                <a:gd name="T19" fmla="*/ 645938692 h 10000"/>
                <a:gd name="T20" fmla="*/ 2147483646 w 10000"/>
                <a:gd name="T21" fmla="*/ 968885712 h 10000"/>
                <a:gd name="T22" fmla="*/ 2147483646 w 10000"/>
                <a:gd name="T23" fmla="*/ 1614824337 h 10000"/>
                <a:gd name="T24" fmla="*/ 2147483646 w 10000"/>
                <a:gd name="T25" fmla="*/ 1938151997 h 10000"/>
                <a:gd name="T26" fmla="*/ 2147483646 w 10000"/>
                <a:gd name="T27" fmla="*/ 1938151997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0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2147483646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1938151997 h 10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000" h="10000">
                  <a:moveTo>
                    <a:pt x="9583" y="5455"/>
                  </a:moveTo>
                  <a:lnTo>
                    <a:pt x="10000" y="3636"/>
                  </a:lnTo>
                  <a:lnTo>
                    <a:pt x="9583" y="1818"/>
                  </a:lnTo>
                  <a:lnTo>
                    <a:pt x="9583" y="909"/>
                  </a:lnTo>
                  <a:lnTo>
                    <a:pt x="9167" y="909"/>
                  </a:lnTo>
                  <a:lnTo>
                    <a:pt x="7500" y="0"/>
                  </a:lnTo>
                  <a:lnTo>
                    <a:pt x="7083" y="909"/>
                  </a:lnTo>
                  <a:lnTo>
                    <a:pt x="5833" y="909"/>
                  </a:lnTo>
                  <a:lnTo>
                    <a:pt x="5417" y="1818"/>
                  </a:lnTo>
                  <a:lnTo>
                    <a:pt x="4583" y="2727"/>
                  </a:lnTo>
                  <a:lnTo>
                    <a:pt x="5000" y="4545"/>
                  </a:lnTo>
                  <a:cubicBezTo>
                    <a:pt x="5000" y="4545"/>
                    <a:pt x="5000" y="5455"/>
                    <a:pt x="4583" y="5455"/>
                  </a:cubicBezTo>
                  <a:lnTo>
                    <a:pt x="4167" y="5455"/>
                  </a:lnTo>
                  <a:lnTo>
                    <a:pt x="2500" y="6364"/>
                  </a:lnTo>
                  <a:lnTo>
                    <a:pt x="1667" y="6364"/>
                  </a:lnTo>
                  <a:lnTo>
                    <a:pt x="417" y="6364"/>
                  </a:lnTo>
                  <a:lnTo>
                    <a:pt x="0" y="6364"/>
                  </a:lnTo>
                  <a:lnTo>
                    <a:pt x="417" y="7273"/>
                  </a:lnTo>
                  <a:lnTo>
                    <a:pt x="1250" y="9091"/>
                  </a:lnTo>
                  <a:lnTo>
                    <a:pt x="1667" y="10000"/>
                  </a:lnTo>
                  <a:lnTo>
                    <a:pt x="2083" y="9091"/>
                  </a:lnTo>
                  <a:lnTo>
                    <a:pt x="3750" y="9091"/>
                  </a:lnTo>
                  <a:lnTo>
                    <a:pt x="5417" y="10000"/>
                  </a:lnTo>
                  <a:lnTo>
                    <a:pt x="5833" y="10000"/>
                  </a:lnTo>
                  <a:lnTo>
                    <a:pt x="7500" y="10000"/>
                  </a:lnTo>
                  <a:lnTo>
                    <a:pt x="8750" y="8182"/>
                  </a:lnTo>
                  <a:lnTo>
                    <a:pt x="9167" y="8182"/>
                  </a:lnTo>
                  <a:cubicBezTo>
                    <a:pt x="9306" y="7273"/>
                    <a:pt x="9444" y="6364"/>
                    <a:pt x="9583" y="545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471028">
              <a:off x="4440238" y="3171825"/>
              <a:ext cx="304800" cy="293688"/>
            </a:xfrm>
            <a:custGeom>
              <a:avLst/>
              <a:gdLst>
                <a:gd name="T0" fmla="*/ 2147483646 w 10043"/>
                <a:gd name="T1" fmla="*/ 2147483646 h 10000"/>
                <a:gd name="T2" fmla="*/ 2147483646 w 10043"/>
                <a:gd name="T3" fmla="*/ 2147483646 h 10000"/>
                <a:gd name="T4" fmla="*/ 2147483646 w 10043"/>
                <a:gd name="T5" fmla="*/ 2147483646 h 10000"/>
                <a:gd name="T6" fmla="*/ 2147483646 w 10043"/>
                <a:gd name="T7" fmla="*/ 2147483646 h 10000"/>
                <a:gd name="T8" fmla="*/ 2147483646 w 10043"/>
                <a:gd name="T9" fmla="*/ 2147483646 h 10000"/>
                <a:gd name="T10" fmla="*/ 2147483646 w 10043"/>
                <a:gd name="T11" fmla="*/ 2147483646 h 10000"/>
                <a:gd name="T12" fmla="*/ 2147483646 w 10043"/>
                <a:gd name="T13" fmla="*/ 2147483646 h 10000"/>
                <a:gd name="T14" fmla="*/ 2147483646 w 10043"/>
                <a:gd name="T15" fmla="*/ 2147483646 h 10000"/>
                <a:gd name="T16" fmla="*/ 2147483646 w 10043"/>
                <a:gd name="T17" fmla="*/ 2147483646 h 10000"/>
                <a:gd name="T18" fmla="*/ 2147483646 w 10043"/>
                <a:gd name="T19" fmla="*/ 2147483646 h 10000"/>
                <a:gd name="T20" fmla="*/ 2147483646 w 10043"/>
                <a:gd name="T21" fmla="*/ 2147483646 h 10000"/>
                <a:gd name="T22" fmla="*/ 2147483646 w 10043"/>
                <a:gd name="T23" fmla="*/ 2147483646 h 10000"/>
                <a:gd name="T24" fmla="*/ 2147483646 w 10043"/>
                <a:gd name="T25" fmla="*/ 2147483646 h 10000"/>
                <a:gd name="T26" fmla="*/ 2147483646 w 10043"/>
                <a:gd name="T27" fmla="*/ 2147483646 h 10000"/>
                <a:gd name="T28" fmla="*/ 2147483646 w 10043"/>
                <a:gd name="T29" fmla="*/ 2147483646 h 10000"/>
                <a:gd name="T30" fmla="*/ 2147483646 w 10043"/>
                <a:gd name="T31" fmla="*/ 2147483646 h 10000"/>
                <a:gd name="T32" fmla="*/ 2147483646 w 10043"/>
                <a:gd name="T33" fmla="*/ 2147483646 h 10000"/>
                <a:gd name="T34" fmla="*/ 2147483646 w 10043"/>
                <a:gd name="T35" fmla="*/ 2147483646 h 10000"/>
                <a:gd name="T36" fmla="*/ 2147483646 w 10043"/>
                <a:gd name="T37" fmla="*/ 2147483646 h 10000"/>
                <a:gd name="T38" fmla="*/ 2147483646 w 10043"/>
                <a:gd name="T39" fmla="*/ 2147483646 h 10000"/>
                <a:gd name="T40" fmla="*/ 2147483646 w 10043"/>
                <a:gd name="T41" fmla="*/ 0 h 10000"/>
                <a:gd name="T42" fmla="*/ 2147483646 w 10043"/>
                <a:gd name="T43" fmla="*/ 2147483646 h 10000"/>
                <a:gd name="T44" fmla="*/ 2147483646 w 10043"/>
                <a:gd name="T45" fmla="*/ 2147483646 h 10000"/>
                <a:gd name="T46" fmla="*/ 2147483646 w 10043"/>
                <a:gd name="T47" fmla="*/ 2147483646 h 10000"/>
                <a:gd name="T48" fmla="*/ 2147483646 w 10043"/>
                <a:gd name="T49" fmla="*/ 2147483646 h 10000"/>
                <a:gd name="T50" fmla="*/ 2147483646 w 10043"/>
                <a:gd name="T51" fmla="*/ 2147483646 h 10000"/>
                <a:gd name="T52" fmla="*/ 2147483646 w 10043"/>
                <a:gd name="T53" fmla="*/ 2147483646 h 10000"/>
                <a:gd name="T54" fmla="*/ 2147483646 w 10043"/>
                <a:gd name="T55" fmla="*/ 2147483646 h 10000"/>
                <a:gd name="T56" fmla="*/ 2147483646 w 10043"/>
                <a:gd name="T57" fmla="*/ 2147483646 h 10000"/>
                <a:gd name="T58" fmla="*/ 2147483646 w 10043"/>
                <a:gd name="T59" fmla="*/ 2147483646 h 10000"/>
                <a:gd name="T60" fmla="*/ 2147483646 w 10043"/>
                <a:gd name="T61" fmla="*/ 2147483646 h 10000"/>
                <a:gd name="T62" fmla="*/ 2147483646 w 10043"/>
                <a:gd name="T63" fmla="*/ 2147483646 h 10000"/>
                <a:gd name="T64" fmla="*/ 2147483646 w 10043"/>
                <a:gd name="T65" fmla="*/ 2147483646 h 10000"/>
                <a:gd name="T66" fmla="*/ 2147483646 w 10043"/>
                <a:gd name="T67" fmla="*/ 2147483646 h 10000"/>
                <a:gd name="T68" fmla="*/ 2147483646 w 10043"/>
                <a:gd name="T69" fmla="*/ 2147483646 h 10000"/>
                <a:gd name="T70" fmla="*/ 2147483646 w 10043"/>
                <a:gd name="T71" fmla="*/ 2147483646 h 10000"/>
                <a:gd name="T72" fmla="*/ 2147483646 w 10043"/>
                <a:gd name="T73" fmla="*/ 2147483646 h 10000"/>
                <a:gd name="T74" fmla="*/ 2147483646 w 10043"/>
                <a:gd name="T75" fmla="*/ 2147483646 h 10000"/>
                <a:gd name="T76" fmla="*/ 2147483646 w 10043"/>
                <a:gd name="T77" fmla="*/ 2147483646 h 10000"/>
                <a:gd name="T78" fmla="*/ 2147483646 w 10043"/>
                <a:gd name="T79" fmla="*/ 2147483646 h 10000"/>
                <a:gd name="T80" fmla="*/ 2147483646 w 10043"/>
                <a:gd name="T81" fmla="*/ 2147483646 h 10000"/>
                <a:gd name="T82" fmla="*/ 2147483646 w 10043"/>
                <a:gd name="T83" fmla="*/ 2147483646 h 10000"/>
                <a:gd name="T84" fmla="*/ 2147483646 w 10043"/>
                <a:gd name="T85" fmla="*/ 2147483646 h 10000"/>
                <a:gd name="T86" fmla="*/ 2147483646 w 10043"/>
                <a:gd name="T87" fmla="*/ 2147483646 h 10000"/>
                <a:gd name="T88" fmla="*/ 2147483646 w 10043"/>
                <a:gd name="T89" fmla="*/ 2147483646 h 10000"/>
                <a:gd name="T90" fmla="*/ 2147483646 w 10043"/>
                <a:gd name="T91" fmla="*/ 2147483646 h 10000"/>
                <a:gd name="T92" fmla="*/ 2147483646 w 10043"/>
                <a:gd name="T93" fmla="*/ 2147483646 h 10000"/>
                <a:gd name="T94" fmla="*/ 2147483646 w 10043"/>
                <a:gd name="T95" fmla="*/ 2147483646 h 10000"/>
                <a:gd name="T96" fmla="*/ 2147483646 w 10043"/>
                <a:gd name="T97" fmla="*/ 2147483646 h 10000"/>
                <a:gd name="T98" fmla="*/ 2147483646 w 10043"/>
                <a:gd name="T99" fmla="*/ 2147483646 h 10000"/>
                <a:gd name="T100" fmla="*/ 2147483646 w 10043"/>
                <a:gd name="T101" fmla="*/ 2147483646 h 10000"/>
                <a:gd name="T102" fmla="*/ 2147483646 w 10043"/>
                <a:gd name="T103" fmla="*/ 2147483646 h 10000"/>
                <a:gd name="T104" fmla="*/ 2147483646 w 10043"/>
                <a:gd name="T105" fmla="*/ 2147483646 h 10000"/>
                <a:gd name="T106" fmla="*/ 2147483646 w 10043"/>
                <a:gd name="T107" fmla="*/ 2147483646 h 10000"/>
                <a:gd name="T108" fmla="*/ 2147483646 w 10043"/>
                <a:gd name="T109" fmla="*/ 2147483646 h 10000"/>
                <a:gd name="T110" fmla="*/ 2147483646 w 10043"/>
                <a:gd name="T111" fmla="*/ 2147483646 h 10000"/>
                <a:gd name="T112" fmla="*/ 2147483646 w 10043"/>
                <a:gd name="T113" fmla="*/ 2147483646 h 10000"/>
                <a:gd name="T114" fmla="*/ 2147483646 w 10043"/>
                <a:gd name="T115" fmla="*/ 2147483646 h 10000"/>
                <a:gd name="T116" fmla="*/ 2147483646 w 10043"/>
                <a:gd name="T117" fmla="*/ 2147483646 h 10000"/>
                <a:gd name="T118" fmla="*/ 2147483646 w 10043"/>
                <a:gd name="T119" fmla="*/ 2147483646 h 10000"/>
                <a:gd name="T120" fmla="*/ 2147483646 w 10043"/>
                <a:gd name="T121" fmla="*/ 2147483646 h 100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043" h="10000">
                  <a:moveTo>
                    <a:pt x="9119" y="7195"/>
                  </a:moveTo>
                  <a:cubicBezTo>
                    <a:pt x="9204" y="7033"/>
                    <a:pt x="9249" y="6746"/>
                    <a:pt x="9276" y="6559"/>
                  </a:cubicBezTo>
                  <a:cubicBezTo>
                    <a:pt x="9302" y="6372"/>
                    <a:pt x="9276" y="6235"/>
                    <a:pt x="9276" y="6074"/>
                  </a:cubicBezTo>
                  <a:cubicBezTo>
                    <a:pt x="9191" y="5911"/>
                    <a:pt x="9105" y="5750"/>
                    <a:pt x="9020" y="5588"/>
                  </a:cubicBezTo>
                  <a:cubicBezTo>
                    <a:pt x="8849" y="5588"/>
                    <a:pt x="8579" y="5641"/>
                    <a:pt x="8508" y="5588"/>
                  </a:cubicBezTo>
                  <a:cubicBezTo>
                    <a:pt x="8437" y="5534"/>
                    <a:pt x="8566" y="5375"/>
                    <a:pt x="8596" y="5268"/>
                  </a:cubicBezTo>
                  <a:cubicBezTo>
                    <a:pt x="8822" y="4969"/>
                    <a:pt x="9120" y="4562"/>
                    <a:pt x="9276" y="4373"/>
                  </a:cubicBezTo>
                  <a:cubicBezTo>
                    <a:pt x="9431" y="4183"/>
                    <a:pt x="9446" y="4210"/>
                    <a:pt x="9531" y="4129"/>
                  </a:cubicBezTo>
                  <a:lnTo>
                    <a:pt x="9531" y="3158"/>
                  </a:lnTo>
                  <a:lnTo>
                    <a:pt x="10043" y="2672"/>
                  </a:lnTo>
                  <a:lnTo>
                    <a:pt x="9276" y="2429"/>
                  </a:lnTo>
                  <a:lnTo>
                    <a:pt x="8764" y="2186"/>
                  </a:lnTo>
                  <a:lnTo>
                    <a:pt x="7996" y="1943"/>
                  </a:lnTo>
                  <a:lnTo>
                    <a:pt x="7741" y="1700"/>
                  </a:lnTo>
                  <a:lnTo>
                    <a:pt x="7229" y="1457"/>
                  </a:lnTo>
                  <a:lnTo>
                    <a:pt x="6717" y="1215"/>
                  </a:lnTo>
                  <a:lnTo>
                    <a:pt x="6461" y="729"/>
                  </a:lnTo>
                  <a:lnTo>
                    <a:pt x="5950" y="486"/>
                  </a:lnTo>
                  <a:lnTo>
                    <a:pt x="5694" y="0"/>
                  </a:lnTo>
                  <a:lnTo>
                    <a:pt x="5182" y="243"/>
                  </a:lnTo>
                  <a:lnTo>
                    <a:pt x="4671" y="1215"/>
                  </a:lnTo>
                  <a:cubicBezTo>
                    <a:pt x="4586" y="1296"/>
                    <a:pt x="4545" y="1311"/>
                    <a:pt x="4415" y="1457"/>
                  </a:cubicBezTo>
                  <a:cubicBezTo>
                    <a:pt x="4285" y="1603"/>
                    <a:pt x="4129" y="1996"/>
                    <a:pt x="3890" y="2092"/>
                  </a:cubicBezTo>
                  <a:cubicBezTo>
                    <a:pt x="3651" y="2188"/>
                    <a:pt x="3168" y="2108"/>
                    <a:pt x="2979" y="2034"/>
                  </a:cubicBezTo>
                  <a:cubicBezTo>
                    <a:pt x="2790" y="1960"/>
                    <a:pt x="2862" y="1718"/>
                    <a:pt x="2757" y="1649"/>
                  </a:cubicBezTo>
                  <a:cubicBezTo>
                    <a:pt x="2652" y="1580"/>
                    <a:pt x="2418" y="1522"/>
                    <a:pt x="2348" y="1621"/>
                  </a:cubicBezTo>
                  <a:cubicBezTo>
                    <a:pt x="2279" y="1720"/>
                    <a:pt x="2337" y="2029"/>
                    <a:pt x="2340" y="2245"/>
                  </a:cubicBezTo>
                  <a:cubicBezTo>
                    <a:pt x="2343" y="2461"/>
                    <a:pt x="2491" y="2803"/>
                    <a:pt x="2368" y="2915"/>
                  </a:cubicBezTo>
                  <a:cubicBezTo>
                    <a:pt x="2245" y="3027"/>
                    <a:pt x="1781" y="2985"/>
                    <a:pt x="1601" y="2915"/>
                  </a:cubicBezTo>
                  <a:cubicBezTo>
                    <a:pt x="1421" y="2845"/>
                    <a:pt x="1442" y="2545"/>
                    <a:pt x="1289" y="2497"/>
                  </a:cubicBezTo>
                  <a:cubicBezTo>
                    <a:pt x="1136" y="2449"/>
                    <a:pt x="893" y="2584"/>
                    <a:pt x="684" y="2625"/>
                  </a:cubicBezTo>
                  <a:cubicBezTo>
                    <a:pt x="475" y="2666"/>
                    <a:pt x="131" y="2638"/>
                    <a:pt x="33" y="2742"/>
                  </a:cubicBezTo>
                  <a:cubicBezTo>
                    <a:pt x="-65" y="2846"/>
                    <a:pt x="82" y="3088"/>
                    <a:pt x="94" y="3251"/>
                  </a:cubicBezTo>
                  <a:cubicBezTo>
                    <a:pt x="106" y="3414"/>
                    <a:pt x="-17" y="3533"/>
                    <a:pt x="105" y="3720"/>
                  </a:cubicBezTo>
                  <a:cubicBezTo>
                    <a:pt x="228" y="3907"/>
                    <a:pt x="584" y="4264"/>
                    <a:pt x="833" y="4373"/>
                  </a:cubicBezTo>
                  <a:cubicBezTo>
                    <a:pt x="1082" y="4481"/>
                    <a:pt x="1345" y="4373"/>
                    <a:pt x="1601" y="4373"/>
                  </a:cubicBezTo>
                  <a:lnTo>
                    <a:pt x="1856" y="4616"/>
                  </a:lnTo>
                  <a:lnTo>
                    <a:pt x="1856" y="4859"/>
                  </a:lnTo>
                  <a:lnTo>
                    <a:pt x="2112" y="5345"/>
                  </a:lnTo>
                  <a:cubicBezTo>
                    <a:pt x="2197" y="5588"/>
                    <a:pt x="2283" y="5831"/>
                    <a:pt x="2368" y="6074"/>
                  </a:cubicBezTo>
                  <a:lnTo>
                    <a:pt x="2624" y="6316"/>
                  </a:lnTo>
                  <a:cubicBezTo>
                    <a:pt x="2624" y="6559"/>
                    <a:pt x="2696" y="6675"/>
                    <a:pt x="2624" y="7045"/>
                  </a:cubicBezTo>
                  <a:cubicBezTo>
                    <a:pt x="2551" y="7414"/>
                    <a:pt x="2272" y="8240"/>
                    <a:pt x="2188" y="8533"/>
                  </a:cubicBezTo>
                  <a:cubicBezTo>
                    <a:pt x="2104" y="8826"/>
                    <a:pt x="2064" y="8649"/>
                    <a:pt x="2118" y="8804"/>
                  </a:cubicBezTo>
                  <a:cubicBezTo>
                    <a:pt x="2173" y="8958"/>
                    <a:pt x="2390" y="9351"/>
                    <a:pt x="2516" y="9462"/>
                  </a:cubicBezTo>
                  <a:cubicBezTo>
                    <a:pt x="2643" y="9574"/>
                    <a:pt x="2734" y="9472"/>
                    <a:pt x="2880" y="9474"/>
                  </a:cubicBezTo>
                  <a:cubicBezTo>
                    <a:pt x="3025" y="9476"/>
                    <a:pt x="3220" y="9474"/>
                    <a:pt x="3391" y="9474"/>
                  </a:cubicBezTo>
                  <a:lnTo>
                    <a:pt x="4159" y="9717"/>
                  </a:lnTo>
                  <a:lnTo>
                    <a:pt x="4671" y="9717"/>
                  </a:lnTo>
                  <a:lnTo>
                    <a:pt x="5438" y="9960"/>
                  </a:lnTo>
                  <a:cubicBezTo>
                    <a:pt x="5609" y="9960"/>
                    <a:pt x="5793" y="10051"/>
                    <a:pt x="5950" y="9960"/>
                  </a:cubicBezTo>
                  <a:cubicBezTo>
                    <a:pt x="6106" y="9870"/>
                    <a:pt x="6222" y="9506"/>
                    <a:pt x="6375" y="9413"/>
                  </a:cubicBezTo>
                  <a:cubicBezTo>
                    <a:pt x="6529" y="9321"/>
                    <a:pt x="6594" y="9367"/>
                    <a:pt x="6869" y="9401"/>
                  </a:cubicBezTo>
                  <a:cubicBezTo>
                    <a:pt x="7143" y="9436"/>
                    <a:pt x="7722" y="9569"/>
                    <a:pt x="8022" y="9625"/>
                  </a:cubicBezTo>
                  <a:cubicBezTo>
                    <a:pt x="8322" y="9682"/>
                    <a:pt x="8393" y="9858"/>
                    <a:pt x="8668" y="9743"/>
                  </a:cubicBezTo>
                  <a:cubicBezTo>
                    <a:pt x="8942" y="9628"/>
                    <a:pt x="9580" y="8937"/>
                    <a:pt x="9665" y="8937"/>
                  </a:cubicBezTo>
                  <a:lnTo>
                    <a:pt x="9079" y="8091"/>
                  </a:lnTo>
                  <a:cubicBezTo>
                    <a:pt x="9008" y="7886"/>
                    <a:pt x="8985" y="7957"/>
                    <a:pt x="8942" y="7836"/>
                  </a:cubicBezTo>
                  <a:cubicBezTo>
                    <a:pt x="8899" y="7714"/>
                    <a:pt x="9114" y="7387"/>
                    <a:pt x="9119" y="719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699000" y="3348038"/>
              <a:ext cx="311150" cy="315912"/>
            </a:xfrm>
            <a:custGeom>
              <a:avLst/>
              <a:gdLst>
                <a:gd name="T0" fmla="*/ 2147483646 w 154"/>
                <a:gd name="T1" fmla="*/ 2147483646 h 154"/>
                <a:gd name="T2" fmla="*/ 2147483646 w 154"/>
                <a:gd name="T3" fmla="*/ 0 h 154"/>
                <a:gd name="T4" fmla="*/ 2147483646 w 154"/>
                <a:gd name="T5" fmla="*/ 0 h 154"/>
                <a:gd name="T6" fmla="*/ 2147483646 w 154"/>
                <a:gd name="T7" fmla="*/ 2147483646 h 154"/>
                <a:gd name="T8" fmla="*/ 2147483646 w 154"/>
                <a:gd name="T9" fmla="*/ 2147483646 h 154"/>
                <a:gd name="T10" fmla="*/ 2147483646 w 154"/>
                <a:gd name="T11" fmla="*/ 2147483646 h 154"/>
                <a:gd name="T12" fmla="*/ 2147483646 w 154"/>
                <a:gd name="T13" fmla="*/ 2147483646 h 154"/>
                <a:gd name="T14" fmla="*/ 2147483646 w 154"/>
                <a:gd name="T15" fmla="*/ 2147483646 h 154"/>
                <a:gd name="T16" fmla="*/ 2147483646 w 154"/>
                <a:gd name="T17" fmla="*/ 2147483646 h 154"/>
                <a:gd name="T18" fmla="*/ 2147483646 w 154"/>
                <a:gd name="T19" fmla="*/ 2147483646 h 154"/>
                <a:gd name="T20" fmla="*/ 2147483646 w 154"/>
                <a:gd name="T21" fmla="*/ 2147483646 h 154"/>
                <a:gd name="T22" fmla="*/ 0 w 154"/>
                <a:gd name="T23" fmla="*/ 2147483646 h 154"/>
                <a:gd name="T24" fmla="*/ 2147483646 w 154"/>
                <a:gd name="T25" fmla="*/ 2147483646 h 154"/>
                <a:gd name="T26" fmla="*/ 2147483646 w 154"/>
                <a:gd name="T27" fmla="*/ 2147483646 h 154"/>
                <a:gd name="T28" fmla="*/ 2147483646 w 154"/>
                <a:gd name="T29" fmla="*/ 2147483646 h 154"/>
                <a:gd name="T30" fmla="*/ 2147483646 w 154"/>
                <a:gd name="T31" fmla="*/ 2147483646 h 154"/>
                <a:gd name="T32" fmla="*/ 2147483646 w 154"/>
                <a:gd name="T33" fmla="*/ 2147483646 h 154"/>
                <a:gd name="T34" fmla="*/ 2147483646 w 154"/>
                <a:gd name="T35" fmla="*/ 2147483646 h 154"/>
                <a:gd name="T36" fmla="*/ 2147483646 w 154"/>
                <a:gd name="T37" fmla="*/ 2147483646 h 154"/>
                <a:gd name="T38" fmla="*/ 2147483646 w 154"/>
                <a:gd name="T39" fmla="*/ 2147483646 h 154"/>
                <a:gd name="T40" fmla="*/ 2147483646 w 154"/>
                <a:gd name="T41" fmla="*/ 2147483646 h 154"/>
                <a:gd name="T42" fmla="*/ 2147483646 w 154"/>
                <a:gd name="T43" fmla="*/ 2147483646 h 154"/>
                <a:gd name="T44" fmla="*/ 2147483646 w 154"/>
                <a:gd name="T45" fmla="*/ 2147483646 h 154"/>
                <a:gd name="T46" fmla="*/ 2147483646 w 154"/>
                <a:gd name="T47" fmla="*/ 2147483646 h 154"/>
                <a:gd name="T48" fmla="*/ 2147483646 w 154"/>
                <a:gd name="T49" fmla="*/ 2147483646 h 154"/>
                <a:gd name="T50" fmla="*/ 2147483646 w 154"/>
                <a:gd name="T51" fmla="*/ 2147483646 h 154"/>
                <a:gd name="T52" fmla="*/ 2147483646 w 154"/>
                <a:gd name="T53" fmla="*/ 2147483646 h 154"/>
                <a:gd name="T54" fmla="*/ 2147483646 w 154"/>
                <a:gd name="T55" fmla="*/ 2147483646 h 154"/>
                <a:gd name="T56" fmla="*/ 2147483646 w 154"/>
                <a:gd name="T57" fmla="*/ 2147483646 h 154"/>
                <a:gd name="T58" fmla="*/ 2147483646 w 154"/>
                <a:gd name="T59" fmla="*/ 2147483646 h 154"/>
                <a:gd name="T60" fmla="*/ 2147483646 w 154"/>
                <a:gd name="T61" fmla="*/ 2147483646 h 154"/>
                <a:gd name="T62" fmla="*/ 2147483646 w 154"/>
                <a:gd name="T63" fmla="*/ 2147483646 h 154"/>
                <a:gd name="T64" fmla="*/ 2147483646 w 154"/>
                <a:gd name="T65" fmla="*/ 2147483646 h 154"/>
                <a:gd name="T66" fmla="*/ 2147483646 w 154"/>
                <a:gd name="T67" fmla="*/ 2147483646 h 1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4" h="154">
                  <a:moveTo>
                    <a:pt x="87" y="4"/>
                  </a:moveTo>
                  <a:lnTo>
                    <a:pt x="71" y="0"/>
                  </a:lnTo>
                  <a:lnTo>
                    <a:pt x="54" y="0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37" y="8"/>
                  </a:lnTo>
                  <a:lnTo>
                    <a:pt x="25" y="12"/>
                  </a:lnTo>
                  <a:lnTo>
                    <a:pt x="21" y="8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4" y="45"/>
                  </a:lnTo>
                  <a:lnTo>
                    <a:pt x="12" y="54"/>
                  </a:lnTo>
                  <a:lnTo>
                    <a:pt x="21" y="45"/>
                  </a:lnTo>
                  <a:lnTo>
                    <a:pt x="42" y="54"/>
                  </a:lnTo>
                  <a:lnTo>
                    <a:pt x="54" y="78"/>
                  </a:lnTo>
                  <a:lnTo>
                    <a:pt x="67" y="95"/>
                  </a:lnTo>
                  <a:lnTo>
                    <a:pt x="96" y="112"/>
                  </a:lnTo>
                  <a:lnTo>
                    <a:pt x="114" y="126"/>
                  </a:lnTo>
                  <a:lnTo>
                    <a:pt x="106" y="154"/>
                  </a:lnTo>
                  <a:lnTo>
                    <a:pt x="133" y="133"/>
                  </a:lnTo>
                  <a:lnTo>
                    <a:pt x="133" y="120"/>
                  </a:lnTo>
                  <a:lnTo>
                    <a:pt x="146" y="124"/>
                  </a:lnTo>
                  <a:lnTo>
                    <a:pt x="154" y="124"/>
                  </a:lnTo>
                  <a:lnTo>
                    <a:pt x="133" y="104"/>
                  </a:lnTo>
                  <a:lnTo>
                    <a:pt x="117" y="91"/>
                  </a:lnTo>
                  <a:lnTo>
                    <a:pt x="104" y="87"/>
                  </a:lnTo>
                  <a:lnTo>
                    <a:pt x="87" y="58"/>
                  </a:lnTo>
                  <a:lnTo>
                    <a:pt x="79" y="41"/>
                  </a:lnTo>
                  <a:lnTo>
                    <a:pt x="83" y="25"/>
                  </a:lnTo>
                  <a:lnTo>
                    <a:pt x="87" y="25"/>
                  </a:lnTo>
                  <a:lnTo>
                    <a:pt x="87" y="16"/>
                  </a:lnTo>
                  <a:lnTo>
                    <a:pt x="87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691063" y="3040063"/>
              <a:ext cx="200025" cy="292100"/>
            </a:xfrm>
            <a:custGeom>
              <a:avLst/>
              <a:gdLst>
                <a:gd name="T0" fmla="*/ 2147483646 w 10045"/>
                <a:gd name="T1" fmla="*/ 2147483646 h 10019"/>
                <a:gd name="T2" fmla="*/ 2147483646 w 10045"/>
                <a:gd name="T3" fmla="*/ 2147483646 h 10019"/>
                <a:gd name="T4" fmla="*/ 2147483646 w 10045"/>
                <a:gd name="T5" fmla="*/ 2147483646 h 10019"/>
                <a:gd name="T6" fmla="*/ 2147483646 w 10045"/>
                <a:gd name="T7" fmla="*/ 2147483646 h 10019"/>
                <a:gd name="T8" fmla="*/ 2147483646 w 10045"/>
                <a:gd name="T9" fmla="*/ 2147483646 h 10019"/>
                <a:gd name="T10" fmla="*/ 2147483646 w 10045"/>
                <a:gd name="T11" fmla="*/ 2147483646 h 10019"/>
                <a:gd name="T12" fmla="*/ 2147483646 w 10045"/>
                <a:gd name="T13" fmla="*/ 2147483646 h 10019"/>
                <a:gd name="T14" fmla="*/ 2147483646 w 10045"/>
                <a:gd name="T15" fmla="*/ 2147483646 h 10019"/>
                <a:gd name="T16" fmla="*/ 2147483646 w 10045"/>
                <a:gd name="T17" fmla="*/ 2147483646 h 10019"/>
                <a:gd name="T18" fmla="*/ 0 w 10045"/>
                <a:gd name="T19" fmla="*/ 2147483646 h 10019"/>
                <a:gd name="T20" fmla="*/ 2147483646 w 10045"/>
                <a:gd name="T21" fmla="*/ 2147483646 h 10019"/>
                <a:gd name="T22" fmla="*/ 2147483646 w 10045"/>
                <a:gd name="T23" fmla="*/ 2147483646 h 10019"/>
                <a:gd name="T24" fmla="*/ 2147483646 w 10045"/>
                <a:gd name="T25" fmla="*/ 2147483646 h 10019"/>
                <a:gd name="T26" fmla="*/ 2147483646 w 10045"/>
                <a:gd name="T27" fmla="*/ 2147483646 h 10019"/>
                <a:gd name="T28" fmla="*/ 2147483646 w 10045"/>
                <a:gd name="T29" fmla="*/ 2147483646 h 10019"/>
                <a:gd name="T30" fmla="*/ 2147483646 w 10045"/>
                <a:gd name="T31" fmla="*/ 2147483646 h 10019"/>
                <a:gd name="T32" fmla="*/ 2147483646 w 10045"/>
                <a:gd name="T33" fmla="*/ 2147483646 h 10019"/>
                <a:gd name="T34" fmla="*/ 2147483646 w 10045"/>
                <a:gd name="T35" fmla="*/ 2147483646 h 10019"/>
                <a:gd name="T36" fmla="*/ 2147483646 w 10045"/>
                <a:gd name="T37" fmla="*/ 2147483646 h 10019"/>
                <a:gd name="T38" fmla="*/ 2147483646 w 10045"/>
                <a:gd name="T39" fmla="*/ 2147483646 h 10019"/>
                <a:gd name="T40" fmla="*/ 2147483646 w 10045"/>
                <a:gd name="T41" fmla="*/ 2147483646 h 10019"/>
                <a:gd name="T42" fmla="*/ 2147483646 w 10045"/>
                <a:gd name="T43" fmla="*/ 2147483646 h 10019"/>
                <a:gd name="T44" fmla="*/ 2147483646 w 10045"/>
                <a:gd name="T45" fmla="*/ 2147483646 h 10019"/>
                <a:gd name="T46" fmla="*/ 2147483646 w 10045"/>
                <a:gd name="T47" fmla="*/ 2147483646 h 10019"/>
                <a:gd name="T48" fmla="*/ 2147483646 w 10045"/>
                <a:gd name="T49" fmla="*/ 2147483646 h 10019"/>
                <a:gd name="T50" fmla="*/ 2147483646 w 10045"/>
                <a:gd name="T51" fmla="*/ 2147483646 h 10019"/>
                <a:gd name="T52" fmla="*/ 2147483646 w 10045"/>
                <a:gd name="T53" fmla="*/ 2147483646 h 10019"/>
                <a:gd name="T54" fmla="*/ 2147483646 w 10045"/>
                <a:gd name="T55" fmla="*/ 2147483646 h 10019"/>
                <a:gd name="T56" fmla="*/ 2147483646 w 10045"/>
                <a:gd name="T57" fmla="*/ 2147483646 h 10019"/>
                <a:gd name="T58" fmla="*/ 2147483646 w 10045"/>
                <a:gd name="T59" fmla="*/ 2147483646 h 10019"/>
                <a:gd name="T60" fmla="*/ 2147483646 w 10045"/>
                <a:gd name="T61" fmla="*/ 2147483646 h 10019"/>
                <a:gd name="T62" fmla="*/ 2147483646 w 10045"/>
                <a:gd name="T63" fmla="*/ 2147483646 h 10019"/>
                <a:gd name="T64" fmla="*/ 2147483646 w 10045"/>
                <a:gd name="T65" fmla="*/ 2147483646 h 10019"/>
                <a:gd name="T66" fmla="*/ 2147483646 w 10045"/>
                <a:gd name="T67" fmla="*/ 2147483646 h 10019"/>
                <a:gd name="T68" fmla="*/ 2147483646 w 10045"/>
                <a:gd name="T69" fmla="*/ 2147483646 h 10019"/>
                <a:gd name="T70" fmla="*/ 2147483646 w 10045"/>
                <a:gd name="T71" fmla="*/ 2147483646 h 10019"/>
                <a:gd name="T72" fmla="*/ 2147483646 w 10045"/>
                <a:gd name="T73" fmla="*/ 2147483646 h 10019"/>
                <a:gd name="T74" fmla="*/ 2147483646 w 10045"/>
                <a:gd name="T75" fmla="*/ 2147483646 h 10019"/>
                <a:gd name="T76" fmla="*/ 2147483646 w 10045"/>
                <a:gd name="T77" fmla="*/ 2147483646 h 10019"/>
                <a:gd name="T78" fmla="*/ 2147483646 w 10045"/>
                <a:gd name="T79" fmla="*/ 2147483646 h 10019"/>
                <a:gd name="T80" fmla="*/ 2147483646 w 10045"/>
                <a:gd name="T81" fmla="*/ 2147483646 h 10019"/>
                <a:gd name="T82" fmla="*/ 2147483646 w 10045"/>
                <a:gd name="T83" fmla="*/ 2147483646 h 10019"/>
                <a:gd name="T84" fmla="*/ 2147483646 w 10045"/>
                <a:gd name="T85" fmla="*/ 2147483646 h 10019"/>
                <a:gd name="T86" fmla="*/ 2147483646 w 10045"/>
                <a:gd name="T87" fmla="*/ 2147483646 h 10019"/>
                <a:gd name="T88" fmla="*/ 2147483646 w 10045"/>
                <a:gd name="T89" fmla="*/ 2147483646 h 10019"/>
                <a:gd name="T90" fmla="*/ 2147483646 w 10045"/>
                <a:gd name="T91" fmla="*/ 2147483646 h 10019"/>
                <a:gd name="T92" fmla="*/ 2147483646 w 10045"/>
                <a:gd name="T93" fmla="*/ 2147483646 h 10019"/>
                <a:gd name="T94" fmla="*/ 2147483646 w 10045"/>
                <a:gd name="T95" fmla="*/ 2147483646 h 10019"/>
                <a:gd name="T96" fmla="*/ 2147483646 w 10045"/>
                <a:gd name="T97" fmla="*/ 2147483646 h 10019"/>
                <a:gd name="T98" fmla="*/ 2147483646 w 10045"/>
                <a:gd name="T99" fmla="*/ 2147483646 h 10019"/>
                <a:gd name="T100" fmla="*/ 2147483646 w 10045"/>
                <a:gd name="T101" fmla="*/ 2147483646 h 10019"/>
                <a:gd name="T102" fmla="*/ 2147483646 w 10045"/>
                <a:gd name="T103" fmla="*/ 0 h 10019"/>
                <a:gd name="T104" fmla="*/ 2147483646 w 10045"/>
                <a:gd name="T105" fmla="*/ 2147483646 h 10019"/>
                <a:gd name="T106" fmla="*/ 2147483646 w 10045"/>
                <a:gd name="T107" fmla="*/ 2147483646 h 10019"/>
                <a:gd name="T108" fmla="*/ 2147483646 w 10045"/>
                <a:gd name="T109" fmla="*/ 2147483646 h 10019"/>
                <a:gd name="T110" fmla="*/ 2147483646 w 10045"/>
                <a:gd name="T111" fmla="*/ 2147483646 h 10019"/>
                <a:gd name="T112" fmla="*/ 2147483646 w 10045"/>
                <a:gd name="T113" fmla="*/ 2147483646 h 10019"/>
                <a:gd name="T114" fmla="*/ 2147483646 w 10045"/>
                <a:gd name="T115" fmla="*/ 2147483646 h 10019"/>
                <a:gd name="T116" fmla="*/ 2147483646 w 10045"/>
                <a:gd name="T117" fmla="*/ 2147483646 h 10019"/>
                <a:gd name="T118" fmla="*/ 2147483646 w 10045"/>
                <a:gd name="T119" fmla="*/ 2147483646 h 100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045" h="10019">
                  <a:moveTo>
                    <a:pt x="1724" y="2609"/>
                  </a:moveTo>
                  <a:lnTo>
                    <a:pt x="1379" y="3132"/>
                  </a:lnTo>
                  <a:lnTo>
                    <a:pt x="1379" y="3915"/>
                  </a:lnTo>
                  <a:lnTo>
                    <a:pt x="690" y="4436"/>
                  </a:lnTo>
                  <a:lnTo>
                    <a:pt x="690" y="5219"/>
                  </a:lnTo>
                  <a:lnTo>
                    <a:pt x="345" y="5741"/>
                  </a:lnTo>
                  <a:lnTo>
                    <a:pt x="690" y="6263"/>
                  </a:lnTo>
                  <a:lnTo>
                    <a:pt x="345" y="6786"/>
                  </a:lnTo>
                  <a:lnTo>
                    <a:pt x="0" y="7306"/>
                  </a:lnTo>
                  <a:lnTo>
                    <a:pt x="1034" y="7568"/>
                  </a:lnTo>
                  <a:lnTo>
                    <a:pt x="1724" y="7829"/>
                  </a:lnTo>
                  <a:cubicBezTo>
                    <a:pt x="2069" y="7916"/>
                    <a:pt x="2675" y="8005"/>
                    <a:pt x="2759" y="8090"/>
                  </a:cubicBezTo>
                  <a:cubicBezTo>
                    <a:pt x="2843" y="8175"/>
                    <a:pt x="2382" y="8117"/>
                    <a:pt x="2230" y="8339"/>
                  </a:cubicBezTo>
                  <a:cubicBezTo>
                    <a:pt x="2078" y="8560"/>
                    <a:pt x="1874" y="9189"/>
                    <a:pt x="1848" y="9422"/>
                  </a:cubicBezTo>
                  <a:cubicBezTo>
                    <a:pt x="1822" y="9656"/>
                    <a:pt x="1806" y="9700"/>
                    <a:pt x="2073" y="9738"/>
                  </a:cubicBezTo>
                  <a:cubicBezTo>
                    <a:pt x="2340" y="9777"/>
                    <a:pt x="3104" y="9626"/>
                    <a:pt x="3448" y="9656"/>
                  </a:cubicBezTo>
                  <a:cubicBezTo>
                    <a:pt x="3792" y="9686"/>
                    <a:pt x="3969" y="9858"/>
                    <a:pt x="4138" y="9917"/>
                  </a:cubicBezTo>
                  <a:cubicBezTo>
                    <a:pt x="4307" y="9976"/>
                    <a:pt x="4368" y="9999"/>
                    <a:pt x="4463" y="10013"/>
                  </a:cubicBezTo>
                  <a:cubicBezTo>
                    <a:pt x="4558" y="10027"/>
                    <a:pt x="4532" y="10015"/>
                    <a:pt x="4708" y="9999"/>
                  </a:cubicBezTo>
                  <a:cubicBezTo>
                    <a:pt x="4884" y="9983"/>
                    <a:pt x="5267" y="9931"/>
                    <a:pt x="5517" y="9917"/>
                  </a:cubicBezTo>
                  <a:cubicBezTo>
                    <a:pt x="5767" y="9903"/>
                    <a:pt x="5977" y="9917"/>
                    <a:pt x="6207" y="9917"/>
                  </a:cubicBezTo>
                  <a:cubicBezTo>
                    <a:pt x="6667" y="9830"/>
                    <a:pt x="7228" y="9704"/>
                    <a:pt x="7586" y="9656"/>
                  </a:cubicBezTo>
                  <a:cubicBezTo>
                    <a:pt x="7944" y="9608"/>
                    <a:pt x="8185" y="9677"/>
                    <a:pt x="8353" y="9629"/>
                  </a:cubicBezTo>
                  <a:cubicBezTo>
                    <a:pt x="8521" y="9581"/>
                    <a:pt x="8604" y="9494"/>
                    <a:pt x="8597" y="9368"/>
                  </a:cubicBezTo>
                  <a:cubicBezTo>
                    <a:pt x="8590" y="9242"/>
                    <a:pt x="8278" y="8989"/>
                    <a:pt x="8312" y="8872"/>
                  </a:cubicBezTo>
                  <a:cubicBezTo>
                    <a:pt x="8346" y="8755"/>
                    <a:pt x="8653" y="8734"/>
                    <a:pt x="8802" y="8668"/>
                  </a:cubicBezTo>
                  <a:cubicBezTo>
                    <a:pt x="8951" y="8602"/>
                    <a:pt x="9106" y="8518"/>
                    <a:pt x="9207" y="8474"/>
                  </a:cubicBezTo>
                  <a:cubicBezTo>
                    <a:pt x="9308" y="8430"/>
                    <a:pt x="9462" y="8479"/>
                    <a:pt x="9408" y="8406"/>
                  </a:cubicBezTo>
                  <a:cubicBezTo>
                    <a:pt x="9354" y="8333"/>
                    <a:pt x="9101" y="8223"/>
                    <a:pt x="8882" y="8035"/>
                  </a:cubicBezTo>
                  <a:cubicBezTo>
                    <a:pt x="8663" y="7847"/>
                    <a:pt x="8352" y="7492"/>
                    <a:pt x="8092" y="7279"/>
                  </a:cubicBezTo>
                  <a:cubicBezTo>
                    <a:pt x="7832" y="7066"/>
                    <a:pt x="7487" y="6889"/>
                    <a:pt x="7321" y="6759"/>
                  </a:cubicBezTo>
                  <a:cubicBezTo>
                    <a:pt x="7155" y="6629"/>
                    <a:pt x="7054" y="6580"/>
                    <a:pt x="7098" y="6497"/>
                  </a:cubicBezTo>
                  <a:cubicBezTo>
                    <a:pt x="7142" y="6414"/>
                    <a:pt x="7390" y="6345"/>
                    <a:pt x="7586" y="6263"/>
                  </a:cubicBezTo>
                  <a:cubicBezTo>
                    <a:pt x="7782" y="6181"/>
                    <a:pt x="8026" y="6082"/>
                    <a:pt x="8276" y="6002"/>
                  </a:cubicBezTo>
                  <a:cubicBezTo>
                    <a:pt x="8526" y="5922"/>
                    <a:pt x="8900" y="5853"/>
                    <a:pt x="9086" y="5782"/>
                  </a:cubicBezTo>
                  <a:cubicBezTo>
                    <a:pt x="9272" y="5711"/>
                    <a:pt x="9238" y="5584"/>
                    <a:pt x="9390" y="5577"/>
                  </a:cubicBezTo>
                  <a:cubicBezTo>
                    <a:pt x="9542" y="5570"/>
                    <a:pt x="9898" y="5757"/>
                    <a:pt x="10000" y="5741"/>
                  </a:cubicBezTo>
                  <a:cubicBezTo>
                    <a:pt x="10102" y="5725"/>
                    <a:pt x="10000" y="5568"/>
                    <a:pt x="10000" y="5481"/>
                  </a:cubicBezTo>
                  <a:lnTo>
                    <a:pt x="10000" y="4697"/>
                  </a:lnTo>
                  <a:cubicBezTo>
                    <a:pt x="9655" y="4697"/>
                    <a:pt x="9655" y="3654"/>
                    <a:pt x="9655" y="3654"/>
                  </a:cubicBezTo>
                  <a:lnTo>
                    <a:pt x="9655" y="2871"/>
                  </a:lnTo>
                  <a:lnTo>
                    <a:pt x="9655" y="2609"/>
                  </a:lnTo>
                  <a:lnTo>
                    <a:pt x="9310" y="1827"/>
                  </a:lnTo>
                  <a:lnTo>
                    <a:pt x="9310" y="1305"/>
                  </a:lnTo>
                  <a:lnTo>
                    <a:pt x="7931" y="783"/>
                  </a:lnTo>
                  <a:lnTo>
                    <a:pt x="6552" y="1305"/>
                  </a:lnTo>
                  <a:cubicBezTo>
                    <a:pt x="6552" y="1305"/>
                    <a:pt x="6207" y="1305"/>
                    <a:pt x="5862" y="1044"/>
                  </a:cubicBezTo>
                  <a:lnTo>
                    <a:pt x="5862" y="522"/>
                  </a:lnTo>
                  <a:lnTo>
                    <a:pt x="4828" y="261"/>
                  </a:lnTo>
                  <a:lnTo>
                    <a:pt x="4138" y="0"/>
                  </a:lnTo>
                  <a:lnTo>
                    <a:pt x="3793" y="261"/>
                  </a:lnTo>
                  <a:lnTo>
                    <a:pt x="3448" y="1305"/>
                  </a:lnTo>
                  <a:lnTo>
                    <a:pt x="3103" y="1827"/>
                  </a:lnTo>
                  <a:lnTo>
                    <a:pt x="2414" y="1827"/>
                  </a:lnTo>
                  <a:lnTo>
                    <a:pt x="1724" y="1827"/>
                  </a:lnTo>
                  <a:lnTo>
                    <a:pt x="1724" y="2088"/>
                  </a:lnTo>
                  <a:lnTo>
                    <a:pt x="1724" y="26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65663" y="3100388"/>
              <a:ext cx="76200" cy="101600"/>
            </a:xfrm>
            <a:custGeom>
              <a:avLst/>
              <a:gdLst>
                <a:gd name="T0" fmla="*/ 2147483646 w 66"/>
                <a:gd name="T1" fmla="*/ 2147483646 h 90"/>
                <a:gd name="T2" fmla="*/ 2147483646 w 66"/>
                <a:gd name="T3" fmla="*/ 2147483646 h 90"/>
                <a:gd name="T4" fmla="*/ 2147483646 w 66"/>
                <a:gd name="T5" fmla="*/ 2147483646 h 90"/>
                <a:gd name="T6" fmla="*/ 2147483646 w 66"/>
                <a:gd name="T7" fmla="*/ 2147483646 h 90"/>
                <a:gd name="T8" fmla="*/ 2147483646 w 66"/>
                <a:gd name="T9" fmla="*/ 2147483646 h 90"/>
                <a:gd name="T10" fmla="*/ 2147483646 w 66"/>
                <a:gd name="T11" fmla="*/ 2147483646 h 90"/>
                <a:gd name="T12" fmla="*/ 2147483646 w 66"/>
                <a:gd name="T13" fmla="*/ 2147483646 h 90"/>
                <a:gd name="T14" fmla="*/ 2147483646 w 66"/>
                <a:gd name="T15" fmla="*/ 2147483646 h 90"/>
                <a:gd name="T16" fmla="*/ 2147483646 w 66"/>
                <a:gd name="T17" fmla="*/ 2147483646 h 90"/>
                <a:gd name="T18" fmla="*/ 2147483646 w 66"/>
                <a:gd name="T19" fmla="*/ 2147483646 h 90"/>
                <a:gd name="T20" fmla="*/ 2147483646 w 66"/>
                <a:gd name="T21" fmla="*/ 0 h 90"/>
                <a:gd name="T22" fmla="*/ 2147483646 w 66"/>
                <a:gd name="T23" fmla="*/ 2147483646 h 90"/>
                <a:gd name="T24" fmla="*/ 2147483646 w 66"/>
                <a:gd name="T25" fmla="*/ 2147483646 h 90"/>
                <a:gd name="T26" fmla="*/ 2147483646 w 66"/>
                <a:gd name="T27" fmla="*/ 2147483646 h 90"/>
                <a:gd name="T28" fmla="*/ 2147483646 w 66"/>
                <a:gd name="T29" fmla="*/ 2147483646 h 90"/>
                <a:gd name="T30" fmla="*/ 2147483646 w 66"/>
                <a:gd name="T31" fmla="*/ 2147483646 h 90"/>
                <a:gd name="T32" fmla="*/ 0 w 66"/>
                <a:gd name="T33" fmla="*/ 2147483646 h 90"/>
                <a:gd name="T34" fmla="*/ 2147483646 w 66"/>
                <a:gd name="T35" fmla="*/ 2147483646 h 90"/>
                <a:gd name="T36" fmla="*/ 2147483646 w 66"/>
                <a:gd name="T37" fmla="*/ 2147483646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0">
                  <a:moveTo>
                    <a:pt x="18" y="72"/>
                  </a:moveTo>
                  <a:lnTo>
                    <a:pt x="30" y="78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8" y="78"/>
                  </a:lnTo>
                  <a:lnTo>
                    <a:pt x="48" y="60"/>
                  </a:lnTo>
                  <a:lnTo>
                    <a:pt x="60" y="48"/>
                  </a:lnTo>
                  <a:lnTo>
                    <a:pt x="60" y="30"/>
                  </a:lnTo>
                  <a:lnTo>
                    <a:pt x="66" y="18"/>
                  </a:lnTo>
                  <a:lnTo>
                    <a:pt x="66" y="6"/>
                  </a:lnTo>
                  <a:lnTo>
                    <a:pt x="66" y="0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36" y="30"/>
                  </a:lnTo>
                  <a:lnTo>
                    <a:pt x="24" y="18"/>
                  </a:lnTo>
                  <a:lnTo>
                    <a:pt x="12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 rot="20966185">
              <a:off x="5046663" y="3533775"/>
              <a:ext cx="158750" cy="163513"/>
            </a:xfrm>
            <a:custGeom>
              <a:avLst/>
              <a:gdLst>
                <a:gd name="T0" fmla="*/ 2147483646 w 9874"/>
                <a:gd name="T1" fmla="*/ 2147483646 h 10000"/>
                <a:gd name="T2" fmla="*/ 2147483646 w 9874"/>
                <a:gd name="T3" fmla="*/ 2147483646 h 10000"/>
                <a:gd name="T4" fmla="*/ 2147483646 w 9874"/>
                <a:gd name="T5" fmla="*/ 2147483646 h 10000"/>
                <a:gd name="T6" fmla="*/ 2147483646 w 9874"/>
                <a:gd name="T7" fmla="*/ 0 h 10000"/>
                <a:gd name="T8" fmla="*/ 2147483646 w 9874"/>
                <a:gd name="T9" fmla="*/ 2147483646 h 10000"/>
                <a:gd name="T10" fmla="*/ 2147483646 w 9874"/>
                <a:gd name="T11" fmla="*/ 2147483646 h 10000"/>
                <a:gd name="T12" fmla="*/ 2147483646 w 9874"/>
                <a:gd name="T13" fmla="*/ 2147483646 h 10000"/>
                <a:gd name="T14" fmla="*/ 2147483646 w 9874"/>
                <a:gd name="T15" fmla="*/ 2147483646 h 10000"/>
                <a:gd name="T16" fmla="*/ 2147483646 w 9874"/>
                <a:gd name="T17" fmla="*/ 2147483646 h 10000"/>
                <a:gd name="T18" fmla="*/ 0 w 9874"/>
                <a:gd name="T19" fmla="*/ 2147483646 h 10000"/>
                <a:gd name="T20" fmla="*/ 2147483646 w 9874"/>
                <a:gd name="T21" fmla="*/ 2147483646 h 10000"/>
                <a:gd name="T22" fmla="*/ 2147483646 w 9874"/>
                <a:gd name="T23" fmla="*/ 2147483646 h 10000"/>
                <a:gd name="T24" fmla="*/ 2147483646 w 9874"/>
                <a:gd name="T25" fmla="*/ 2147483646 h 10000"/>
                <a:gd name="T26" fmla="*/ 2147483646 w 9874"/>
                <a:gd name="T27" fmla="*/ 2147483646 h 10000"/>
                <a:gd name="T28" fmla="*/ 2147483646 w 9874"/>
                <a:gd name="T29" fmla="*/ 2147483646 h 10000"/>
                <a:gd name="T30" fmla="*/ 2147483646 w 9874"/>
                <a:gd name="T31" fmla="*/ 2147483646 h 10000"/>
                <a:gd name="T32" fmla="*/ 2147483646 w 9874"/>
                <a:gd name="T33" fmla="*/ 2147483646 h 10000"/>
                <a:gd name="T34" fmla="*/ 2147483646 w 9874"/>
                <a:gd name="T35" fmla="*/ 2147483646 h 10000"/>
                <a:gd name="T36" fmla="*/ 2147483646 w 9874"/>
                <a:gd name="T37" fmla="*/ 2147483646 h 10000"/>
                <a:gd name="T38" fmla="*/ 2147483646 w 9874"/>
                <a:gd name="T39" fmla="*/ 2147483646 h 10000"/>
                <a:gd name="T40" fmla="*/ 2147483646 w 9874"/>
                <a:gd name="T41" fmla="*/ 2147483646 h 10000"/>
                <a:gd name="T42" fmla="*/ 2147483646 w 9874"/>
                <a:gd name="T43" fmla="*/ 2147483646 h 10000"/>
                <a:gd name="T44" fmla="*/ 2147483646 w 9874"/>
                <a:gd name="T45" fmla="*/ 2147483646 h 10000"/>
                <a:gd name="T46" fmla="*/ 2147483646 w 9874"/>
                <a:gd name="T47" fmla="*/ 2147483646 h 10000"/>
                <a:gd name="T48" fmla="*/ 2147483646 w 9874"/>
                <a:gd name="T49" fmla="*/ 2147483646 h 10000"/>
                <a:gd name="T50" fmla="*/ 2147483646 w 9874"/>
                <a:gd name="T51" fmla="*/ 2147483646 h 100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74" h="10000">
                  <a:moveTo>
                    <a:pt x="9677" y="735"/>
                  </a:moveTo>
                  <a:lnTo>
                    <a:pt x="9874" y="489"/>
                  </a:lnTo>
                  <a:lnTo>
                    <a:pt x="9223" y="488"/>
                  </a:lnTo>
                  <a:lnTo>
                    <a:pt x="8813" y="0"/>
                  </a:lnTo>
                  <a:lnTo>
                    <a:pt x="5802" y="299"/>
                  </a:lnTo>
                  <a:lnTo>
                    <a:pt x="3889" y="1094"/>
                  </a:lnTo>
                  <a:lnTo>
                    <a:pt x="1667" y="1588"/>
                  </a:lnTo>
                  <a:lnTo>
                    <a:pt x="1667" y="2083"/>
                  </a:lnTo>
                  <a:lnTo>
                    <a:pt x="1111" y="3073"/>
                  </a:lnTo>
                  <a:lnTo>
                    <a:pt x="0" y="4062"/>
                  </a:lnTo>
                  <a:lnTo>
                    <a:pt x="1111" y="5547"/>
                  </a:lnTo>
                  <a:lnTo>
                    <a:pt x="3333" y="6042"/>
                  </a:lnTo>
                  <a:lnTo>
                    <a:pt x="2222" y="7031"/>
                  </a:lnTo>
                  <a:lnTo>
                    <a:pt x="2222" y="9010"/>
                  </a:lnTo>
                  <a:lnTo>
                    <a:pt x="4445" y="10000"/>
                  </a:lnTo>
                  <a:lnTo>
                    <a:pt x="5555" y="9010"/>
                  </a:lnTo>
                  <a:lnTo>
                    <a:pt x="5555" y="8021"/>
                  </a:lnTo>
                  <a:lnTo>
                    <a:pt x="7777" y="7031"/>
                  </a:lnTo>
                  <a:lnTo>
                    <a:pt x="5555" y="5052"/>
                  </a:lnTo>
                  <a:lnTo>
                    <a:pt x="5555" y="4062"/>
                  </a:lnTo>
                  <a:lnTo>
                    <a:pt x="4445" y="2578"/>
                  </a:lnTo>
                  <a:lnTo>
                    <a:pt x="7777" y="2083"/>
                  </a:lnTo>
                  <a:lnTo>
                    <a:pt x="9152" y="1778"/>
                  </a:lnTo>
                  <a:lnTo>
                    <a:pt x="9179" y="1136"/>
                  </a:lnTo>
                  <a:lnTo>
                    <a:pt x="9413" y="901"/>
                  </a:lnTo>
                  <a:lnTo>
                    <a:pt x="9677" y="7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037138" y="3279775"/>
              <a:ext cx="204787" cy="16827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0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14773608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000" h="10000">
                  <a:moveTo>
                    <a:pt x="8952" y="4746"/>
                  </a:moveTo>
                  <a:cubicBezTo>
                    <a:pt x="8952" y="4746"/>
                    <a:pt x="9789" y="4438"/>
                    <a:pt x="9789" y="4036"/>
                  </a:cubicBezTo>
                  <a:cubicBezTo>
                    <a:pt x="10125" y="3229"/>
                    <a:pt x="10054" y="3000"/>
                    <a:pt x="9628" y="2328"/>
                  </a:cubicBezTo>
                  <a:cubicBezTo>
                    <a:pt x="9201" y="1655"/>
                    <a:pt x="8028" y="776"/>
                    <a:pt x="7229" y="0"/>
                  </a:cubicBezTo>
                  <a:cubicBezTo>
                    <a:pt x="6677" y="239"/>
                    <a:pt x="6358" y="529"/>
                    <a:pt x="5576" y="715"/>
                  </a:cubicBezTo>
                  <a:cubicBezTo>
                    <a:pt x="4794" y="901"/>
                    <a:pt x="3551" y="983"/>
                    <a:pt x="2539" y="1118"/>
                  </a:cubicBezTo>
                  <a:lnTo>
                    <a:pt x="2201" y="715"/>
                  </a:lnTo>
                  <a:lnTo>
                    <a:pt x="1188" y="2730"/>
                  </a:lnTo>
                  <a:cubicBezTo>
                    <a:pt x="963" y="3268"/>
                    <a:pt x="631" y="4031"/>
                    <a:pt x="513" y="4343"/>
                  </a:cubicBezTo>
                  <a:cubicBezTo>
                    <a:pt x="396" y="4654"/>
                    <a:pt x="496" y="4524"/>
                    <a:pt x="482" y="4603"/>
                  </a:cubicBezTo>
                  <a:cubicBezTo>
                    <a:pt x="467" y="4681"/>
                    <a:pt x="503" y="4723"/>
                    <a:pt x="422" y="4817"/>
                  </a:cubicBezTo>
                  <a:cubicBezTo>
                    <a:pt x="342" y="4911"/>
                    <a:pt x="-28" y="5153"/>
                    <a:pt x="2" y="5165"/>
                  </a:cubicBezTo>
                  <a:cubicBezTo>
                    <a:pt x="871" y="6361"/>
                    <a:pt x="1309" y="7628"/>
                    <a:pt x="1789" y="8230"/>
                  </a:cubicBezTo>
                  <a:cubicBezTo>
                    <a:pt x="2266" y="8832"/>
                    <a:pt x="2645" y="8558"/>
                    <a:pt x="2875" y="8776"/>
                  </a:cubicBezTo>
                  <a:cubicBezTo>
                    <a:pt x="3105" y="8994"/>
                    <a:pt x="2722" y="9336"/>
                    <a:pt x="3174" y="9539"/>
                  </a:cubicBezTo>
                  <a:cubicBezTo>
                    <a:pt x="3626" y="9742"/>
                    <a:pt x="4682" y="10053"/>
                    <a:pt x="5588" y="9993"/>
                  </a:cubicBezTo>
                  <a:cubicBezTo>
                    <a:pt x="6494" y="9933"/>
                    <a:pt x="8055" y="9717"/>
                    <a:pt x="8615" y="9179"/>
                  </a:cubicBezTo>
                  <a:cubicBezTo>
                    <a:pt x="9175" y="8641"/>
                    <a:pt x="8840" y="7567"/>
                    <a:pt x="8952" y="6761"/>
                  </a:cubicBezTo>
                  <a:lnTo>
                    <a:pt x="9628" y="6358"/>
                  </a:lnTo>
                  <a:cubicBezTo>
                    <a:pt x="9591" y="6168"/>
                    <a:pt x="9555" y="5977"/>
                    <a:pt x="9518" y="5787"/>
                  </a:cubicBezTo>
                  <a:cubicBezTo>
                    <a:pt x="9629" y="5384"/>
                    <a:pt x="8840" y="5149"/>
                    <a:pt x="8952" y="474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830763" y="3201988"/>
              <a:ext cx="158750" cy="82550"/>
            </a:xfrm>
            <a:custGeom>
              <a:avLst/>
              <a:gdLst>
                <a:gd name="T0" fmla="*/ 2147483646 w 10569"/>
                <a:gd name="T1" fmla="*/ 1784266055 h 10092"/>
                <a:gd name="T2" fmla="*/ 2147483646 w 10569"/>
                <a:gd name="T3" fmla="*/ 1003710399 h 10092"/>
                <a:gd name="T4" fmla="*/ 2147483646 w 10569"/>
                <a:gd name="T5" fmla="*/ 502000758 h 10092"/>
                <a:gd name="T6" fmla="*/ 2147483646 w 10569"/>
                <a:gd name="T7" fmla="*/ 0 h 10092"/>
                <a:gd name="T8" fmla="*/ 2147483646 w 10569"/>
                <a:gd name="T9" fmla="*/ 250834547 h 10092"/>
                <a:gd name="T10" fmla="*/ 2147483646 w 10569"/>
                <a:gd name="T11" fmla="*/ 0 h 10092"/>
                <a:gd name="T12" fmla="*/ 2147483646 w 10569"/>
                <a:gd name="T13" fmla="*/ 250834547 h 10092"/>
                <a:gd name="T14" fmla="*/ 2147483646 w 10569"/>
                <a:gd name="T15" fmla="*/ 502000758 h 10092"/>
                <a:gd name="T16" fmla="*/ 2147483646 w 10569"/>
                <a:gd name="T17" fmla="*/ 752875852 h 10092"/>
                <a:gd name="T18" fmla="*/ 126895188 w 10569"/>
                <a:gd name="T19" fmla="*/ 1003710399 h 10092"/>
                <a:gd name="T20" fmla="*/ 2147483646 w 10569"/>
                <a:gd name="T21" fmla="*/ 1342794782 h 10092"/>
                <a:gd name="T22" fmla="*/ 2147483646 w 10569"/>
                <a:gd name="T23" fmla="*/ 1800525632 h 10092"/>
                <a:gd name="T24" fmla="*/ 2147483646 w 10569"/>
                <a:gd name="T25" fmla="*/ 2147483646 h 10092"/>
                <a:gd name="T26" fmla="*/ 2147483646 w 10569"/>
                <a:gd name="T27" fmla="*/ 2147483646 h 10092"/>
                <a:gd name="T28" fmla="*/ 2147483646 w 10569"/>
                <a:gd name="T29" fmla="*/ 2147483646 h 10092"/>
                <a:gd name="T30" fmla="*/ 2147483646 w 10569"/>
                <a:gd name="T31" fmla="*/ 2147483646 h 10092"/>
                <a:gd name="T32" fmla="*/ 2147483646 w 10569"/>
                <a:gd name="T33" fmla="*/ 2147483646 h 10092"/>
                <a:gd name="T34" fmla="*/ 2147483646 w 10569"/>
                <a:gd name="T35" fmla="*/ 2147483646 h 10092"/>
                <a:gd name="T36" fmla="*/ 2147483646 w 10569"/>
                <a:gd name="T37" fmla="*/ 2147483646 h 10092"/>
                <a:gd name="T38" fmla="*/ 2147483646 w 10569"/>
                <a:gd name="T39" fmla="*/ 2147483646 h 10092"/>
                <a:gd name="T40" fmla="*/ 2147483646 w 10569"/>
                <a:gd name="T41" fmla="*/ 2147483646 h 10092"/>
                <a:gd name="T42" fmla="*/ 2147483646 w 10569"/>
                <a:gd name="T43" fmla="*/ 2147483646 h 10092"/>
                <a:gd name="T44" fmla="*/ 2147483646 w 10569"/>
                <a:gd name="T45" fmla="*/ 2147483646 h 100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569" h="10092">
                  <a:moveTo>
                    <a:pt x="10569" y="5925"/>
                  </a:moveTo>
                  <a:cubicBezTo>
                    <a:pt x="10249" y="5077"/>
                    <a:pt x="8682" y="4197"/>
                    <a:pt x="7738" y="3333"/>
                  </a:cubicBezTo>
                  <a:lnTo>
                    <a:pt x="5920" y="1667"/>
                  </a:lnTo>
                  <a:lnTo>
                    <a:pt x="4102" y="0"/>
                  </a:lnTo>
                  <a:lnTo>
                    <a:pt x="4102" y="833"/>
                  </a:lnTo>
                  <a:lnTo>
                    <a:pt x="3193" y="0"/>
                  </a:lnTo>
                  <a:lnTo>
                    <a:pt x="2738" y="833"/>
                  </a:lnTo>
                  <a:lnTo>
                    <a:pt x="1829" y="1667"/>
                  </a:lnTo>
                  <a:lnTo>
                    <a:pt x="920" y="2500"/>
                  </a:lnTo>
                  <a:cubicBezTo>
                    <a:pt x="617" y="2778"/>
                    <a:pt x="87" y="3007"/>
                    <a:pt x="11" y="3333"/>
                  </a:cubicBezTo>
                  <a:cubicBezTo>
                    <a:pt x="-65" y="3659"/>
                    <a:pt x="248" y="4018"/>
                    <a:pt x="466" y="4459"/>
                  </a:cubicBezTo>
                  <a:cubicBezTo>
                    <a:pt x="684" y="4900"/>
                    <a:pt x="1019" y="5333"/>
                    <a:pt x="1322" y="5979"/>
                  </a:cubicBezTo>
                  <a:cubicBezTo>
                    <a:pt x="1625" y="6625"/>
                    <a:pt x="2048" y="7802"/>
                    <a:pt x="2284" y="8333"/>
                  </a:cubicBezTo>
                  <a:cubicBezTo>
                    <a:pt x="2520" y="8864"/>
                    <a:pt x="2583" y="8874"/>
                    <a:pt x="2738" y="9167"/>
                  </a:cubicBezTo>
                  <a:cubicBezTo>
                    <a:pt x="2893" y="9460"/>
                    <a:pt x="3217" y="10092"/>
                    <a:pt x="3217" y="10092"/>
                  </a:cubicBezTo>
                  <a:cubicBezTo>
                    <a:pt x="4581" y="10092"/>
                    <a:pt x="4900" y="9994"/>
                    <a:pt x="4900" y="9994"/>
                  </a:cubicBezTo>
                  <a:cubicBezTo>
                    <a:pt x="4785" y="9440"/>
                    <a:pt x="5654" y="9714"/>
                    <a:pt x="5539" y="9160"/>
                  </a:cubicBezTo>
                  <a:cubicBezTo>
                    <a:pt x="5853" y="9260"/>
                    <a:pt x="6250" y="9364"/>
                    <a:pt x="6402" y="9410"/>
                  </a:cubicBezTo>
                  <a:cubicBezTo>
                    <a:pt x="6554" y="9456"/>
                    <a:pt x="6377" y="9434"/>
                    <a:pt x="6453" y="9434"/>
                  </a:cubicBezTo>
                  <a:cubicBezTo>
                    <a:pt x="6529" y="9434"/>
                    <a:pt x="6505" y="9504"/>
                    <a:pt x="6723" y="9605"/>
                  </a:cubicBezTo>
                  <a:cubicBezTo>
                    <a:pt x="6941" y="9707"/>
                    <a:pt x="7421" y="10085"/>
                    <a:pt x="7759" y="10043"/>
                  </a:cubicBezTo>
                  <a:cubicBezTo>
                    <a:pt x="8097" y="10001"/>
                    <a:pt x="8436" y="9626"/>
                    <a:pt x="8753" y="9355"/>
                  </a:cubicBezTo>
                  <a:cubicBezTo>
                    <a:pt x="9070" y="9084"/>
                    <a:pt x="8347" y="9964"/>
                    <a:pt x="10391" y="9757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943475" y="3287713"/>
              <a:ext cx="138113" cy="95250"/>
            </a:xfrm>
            <a:custGeom>
              <a:avLst/>
              <a:gdLst>
                <a:gd name="T0" fmla="*/ 2147483646 w 9980"/>
                <a:gd name="T1" fmla="*/ 0 h 10000"/>
                <a:gd name="T2" fmla="*/ 2147483646 w 9980"/>
                <a:gd name="T3" fmla="*/ 1146309471 h 10000"/>
                <a:gd name="T4" fmla="*/ 2147483646 w 9980"/>
                <a:gd name="T5" fmla="*/ 1665489132 h 10000"/>
                <a:gd name="T6" fmla="*/ 2147483646 w 9980"/>
                <a:gd name="T7" fmla="*/ 2147483646 h 10000"/>
                <a:gd name="T8" fmla="*/ 2147483646 w 9980"/>
                <a:gd name="T9" fmla="*/ 1996026625 h 10000"/>
                <a:gd name="T10" fmla="*/ 2147483646 w 9980"/>
                <a:gd name="T11" fmla="*/ 1665489132 h 10000"/>
                <a:gd name="T12" fmla="*/ 2147483646 w 9980"/>
                <a:gd name="T13" fmla="*/ 2147483646 h 10000"/>
                <a:gd name="T14" fmla="*/ 579158307 w 9980"/>
                <a:gd name="T15" fmla="*/ 2147483646 h 10000"/>
                <a:gd name="T16" fmla="*/ 155334902 w 9980"/>
                <a:gd name="T17" fmla="*/ 2147483646 h 10000"/>
                <a:gd name="T18" fmla="*/ 2147483646 w 9980"/>
                <a:gd name="T19" fmla="*/ 2147483646 h 10000"/>
                <a:gd name="T20" fmla="*/ 2147483646 w 9980"/>
                <a:gd name="T21" fmla="*/ 2147483646 h 10000"/>
                <a:gd name="T22" fmla="*/ 2147483646 w 9980"/>
                <a:gd name="T23" fmla="*/ 2147483646 h 10000"/>
                <a:gd name="T24" fmla="*/ 2147483646 w 9980"/>
                <a:gd name="T25" fmla="*/ 2147483646 h 10000"/>
                <a:gd name="T26" fmla="*/ 2147483646 w 9980"/>
                <a:gd name="T27" fmla="*/ 2147483646 h 10000"/>
                <a:gd name="T28" fmla="*/ 2147483646 w 9980"/>
                <a:gd name="T29" fmla="*/ 2147483646 h 10000"/>
                <a:gd name="T30" fmla="*/ 2147483646 w 9980"/>
                <a:gd name="T31" fmla="*/ 2147483646 h 10000"/>
                <a:gd name="T32" fmla="*/ 2147483646 w 9980"/>
                <a:gd name="T33" fmla="*/ 2147483646 h 10000"/>
                <a:gd name="T34" fmla="*/ 2147483646 w 9980"/>
                <a:gd name="T35" fmla="*/ 1146309471 h 10000"/>
                <a:gd name="T36" fmla="*/ 2147483646 w 9980"/>
                <a:gd name="T37" fmla="*/ 94320627 h 10000"/>
                <a:gd name="T38" fmla="*/ 2147483646 w 9980"/>
                <a:gd name="T39" fmla="*/ 250572289 h 10000"/>
                <a:gd name="T40" fmla="*/ 2147483646 w 9980"/>
                <a:gd name="T41" fmla="*/ 0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980" h="10000">
                  <a:moveTo>
                    <a:pt x="7338" y="0"/>
                  </a:moveTo>
                  <a:cubicBezTo>
                    <a:pt x="6885" y="506"/>
                    <a:pt x="6535" y="1151"/>
                    <a:pt x="5980" y="1519"/>
                  </a:cubicBezTo>
                  <a:cubicBezTo>
                    <a:pt x="5426" y="1887"/>
                    <a:pt x="4670" y="1978"/>
                    <a:pt x="4015" y="2207"/>
                  </a:cubicBezTo>
                  <a:cubicBezTo>
                    <a:pt x="2540" y="2895"/>
                    <a:pt x="2950" y="2822"/>
                    <a:pt x="2540" y="2895"/>
                  </a:cubicBezTo>
                  <a:cubicBezTo>
                    <a:pt x="2130" y="2968"/>
                    <a:pt x="1557" y="2645"/>
                    <a:pt x="1557" y="2645"/>
                  </a:cubicBezTo>
                  <a:cubicBezTo>
                    <a:pt x="1066" y="1958"/>
                    <a:pt x="1230" y="2051"/>
                    <a:pt x="1066" y="2207"/>
                  </a:cubicBezTo>
                  <a:cubicBezTo>
                    <a:pt x="902" y="2363"/>
                    <a:pt x="574" y="3582"/>
                    <a:pt x="574" y="3582"/>
                  </a:cubicBezTo>
                  <a:cubicBezTo>
                    <a:pt x="409" y="4270"/>
                    <a:pt x="174" y="5254"/>
                    <a:pt x="82" y="5646"/>
                  </a:cubicBezTo>
                  <a:cubicBezTo>
                    <a:pt x="-10" y="6038"/>
                    <a:pt x="-16" y="5749"/>
                    <a:pt x="22" y="5937"/>
                  </a:cubicBezTo>
                  <a:cubicBezTo>
                    <a:pt x="60" y="6125"/>
                    <a:pt x="42" y="6197"/>
                    <a:pt x="312" y="6773"/>
                  </a:cubicBezTo>
                  <a:cubicBezTo>
                    <a:pt x="583" y="7349"/>
                    <a:pt x="1094" y="8858"/>
                    <a:pt x="1644" y="9396"/>
                  </a:cubicBezTo>
                  <a:cubicBezTo>
                    <a:pt x="2194" y="9934"/>
                    <a:pt x="3153" y="9997"/>
                    <a:pt x="3610" y="10000"/>
                  </a:cubicBezTo>
                  <a:cubicBezTo>
                    <a:pt x="4068" y="10003"/>
                    <a:pt x="3989" y="9657"/>
                    <a:pt x="4389" y="9418"/>
                  </a:cubicBezTo>
                  <a:cubicBezTo>
                    <a:pt x="4788" y="9179"/>
                    <a:pt x="5720" y="8707"/>
                    <a:pt x="6009" y="8564"/>
                  </a:cubicBezTo>
                  <a:cubicBezTo>
                    <a:pt x="6298" y="8421"/>
                    <a:pt x="5883" y="8706"/>
                    <a:pt x="6124" y="8564"/>
                  </a:cubicBezTo>
                  <a:cubicBezTo>
                    <a:pt x="6364" y="8422"/>
                    <a:pt x="7069" y="8310"/>
                    <a:pt x="7455" y="7709"/>
                  </a:cubicBezTo>
                  <a:cubicBezTo>
                    <a:pt x="7841" y="7109"/>
                    <a:pt x="8111" y="5875"/>
                    <a:pt x="8438" y="4958"/>
                  </a:cubicBezTo>
                  <a:cubicBezTo>
                    <a:pt x="8929" y="3812"/>
                    <a:pt x="9701" y="2324"/>
                    <a:pt x="9913" y="1519"/>
                  </a:cubicBezTo>
                  <a:cubicBezTo>
                    <a:pt x="10125" y="713"/>
                    <a:pt x="9778" y="589"/>
                    <a:pt x="9710" y="125"/>
                  </a:cubicBezTo>
                  <a:lnTo>
                    <a:pt x="9128" y="332"/>
                  </a:lnTo>
                  <a:lnTo>
                    <a:pt x="733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948238" y="3248025"/>
              <a:ext cx="133350" cy="69850"/>
            </a:xfrm>
            <a:custGeom>
              <a:avLst/>
              <a:gdLst>
                <a:gd name="T0" fmla="*/ 2147483646 w 10000"/>
                <a:gd name="T1" fmla="*/ 85299240 h 9595"/>
                <a:gd name="T2" fmla="*/ 2147483646 w 10000"/>
                <a:gd name="T3" fmla="*/ 13576773 h 9595"/>
                <a:gd name="T4" fmla="*/ 2147483646 w 10000"/>
                <a:gd name="T5" fmla="*/ 14455609 h 9595"/>
                <a:gd name="T6" fmla="*/ 2147483646 w 10000"/>
                <a:gd name="T7" fmla="*/ 85299240 h 9595"/>
                <a:gd name="T8" fmla="*/ 2147483646 w 10000"/>
                <a:gd name="T9" fmla="*/ 409818380 h 9595"/>
                <a:gd name="T10" fmla="*/ 0 w 10000"/>
                <a:gd name="T11" fmla="*/ 734500748 h 9595"/>
                <a:gd name="T12" fmla="*/ 2147483646 w 10000"/>
                <a:gd name="T13" fmla="*/ 1059017558 h 9595"/>
                <a:gd name="T14" fmla="*/ 2147483646 w 10000"/>
                <a:gd name="T15" fmla="*/ 1253991381 h 9595"/>
                <a:gd name="T16" fmla="*/ 2147483646 w 10000"/>
                <a:gd name="T17" fmla="*/ 1401365760 h 9595"/>
                <a:gd name="T18" fmla="*/ 2147483646 w 10000"/>
                <a:gd name="T19" fmla="*/ 1206535080 h 9595"/>
                <a:gd name="T20" fmla="*/ 2147483646 w 10000"/>
                <a:gd name="T21" fmla="*/ 1117738892 h 9595"/>
                <a:gd name="T22" fmla="*/ 2147483646 w 10000"/>
                <a:gd name="T23" fmla="*/ 800069697 h 9595"/>
                <a:gd name="T24" fmla="*/ 2147483646 w 10000"/>
                <a:gd name="T25" fmla="*/ 865641717 h 9595"/>
                <a:gd name="T26" fmla="*/ 2147483646 w 10000"/>
                <a:gd name="T27" fmla="*/ 726322096 h 9595"/>
                <a:gd name="T28" fmla="*/ 2147483646 w 10000"/>
                <a:gd name="T29" fmla="*/ 572221676 h 9595"/>
                <a:gd name="T30" fmla="*/ 2147483646 w 10000"/>
                <a:gd name="T31" fmla="*/ 314602478 h 9595"/>
                <a:gd name="T32" fmla="*/ 2147483646 w 10000"/>
                <a:gd name="T33" fmla="*/ 177307990 h 9595"/>
                <a:gd name="T34" fmla="*/ 2147483646 w 10000"/>
                <a:gd name="T35" fmla="*/ 85299240 h 9595"/>
                <a:gd name="T36" fmla="*/ 2147483646 w 10000"/>
                <a:gd name="T37" fmla="*/ 85299240 h 95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000" h="9595">
                  <a:moveTo>
                    <a:pt x="6210" y="584"/>
                  </a:moveTo>
                  <a:cubicBezTo>
                    <a:pt x="5554" y="325"/>
                    <a:pt x="5389" y="258"/>
                    <a:pt x="5013" y="93"/>
                  </a:cubicBezTo>
                  <a:cubicBezTo>
                    <a:pt x="4637" y="-72"/>
                    <a:pt x="4318" y="17"/>
                    <a:pt x="3953" y="99"/>
                  </a:cubicBezTo>
                  <a:lnTo>
                    <a:pt x="2823" y="584"/>
                  </a:lnTo>
                  <a:lnTo>
                    <a:pt x="2259" y="2806"/>
                  </a:lnTo>
                  <a:lnTo>
                    <a:pt x="0" y="5029"/>
                  </a:lnTo>
                  <a:lnTo>
                    <a:pt x="565" y="7251"/>
                  </a:lnTo>
                  <a:lnTo>
                    <a:pt x="979" y="8586"/>
                  </a:lnTo>
                  <a:lnTo>
                    <a:pt x="2018" y="9595"/>
                  </a:lnTo>
                  <a:lnTo>
                    <a:pt x="4432" y="8261"/>
                  </a:lnTo>
                  <a:lnTo>
                    <a:pt x="6240" y="7653"/>
                  </a:lnTo>
                  <a:lnTo>
                    <a:pt x="7130" y="5478"/>
                  </a:lnTo>
                  <a:lnTo>
                    <a:pt x="9214" y="5927"/>
                  </a:lnTo>
                  <a:lnTo>
                    <a:pt x="9803" y="4973"/>
                  </a:lnTo>
                  <a:cubicBezTo>
                    <a:pt x="9735" y="4622"/>
                    <a:pt x="9905" y="4270"/>
                    <a:pt x="9837" y="3918"/>
                  </a:cubicBezTo>
                  <a:cubicBezTo>
                    <a:pt x="9758" y="2807"/>
                    <a:pt x="10067" y="3265"/>
                    <a:pt x="9987" y="2154"/>
                  </a:cubicBezTo>
                  <a:cubicBezTo>
                    <a:pt x="9527" y="1653"/>
                    <a:pt x="9037" y="1714"/>
                    <a:pt x="8578" y="1214"/>
                  </a:cubicBezTo>
                  <a:cubicBezTo>
                    <a:pt x="8542" y="1004"/>
                    <a:pt x="8505" y="794"/>
                    <a:pt x="8469" y="584"/>
                  </a:cubicBezTo>
                  <a:lnTo>
                    <a:pt x="6210" y="58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097463" y="3429000"/>
              <a:ext cx="182562" cy="141288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0 w 10000"/>
                <a:gd name="T5" fmla="*/ 0 h 10000"/>
                <a:gd name="T6" fmla="*/ 0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0 h 10000"/>
                <a:gd name="T46" fmla="*/ 2147483646 w 10000"/>
                <a:gd name="T47" fmla="*/ 2147483646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000" h="10000">
                  <a:moveTo>
                    <a:pt x="3636" y="522"/>
                  </a:moveTo>
                  <a:lnTo>
                    <a:pt x="909" y="522"/>
                  </a:lnTo>
                  <a:lnTo>
                    <a:pt x="0" y="0"/>
                  </a:lnTo>
                  <a:lnTo>
                    <a:pt x="0" y="1043"/>
                  </a:lnTo>
                  <a:lnTo>
                    <a:pt x="455" y="2609"/>
                  </a:lnTo>
                  <a:cubicBezTo>
                    <a:pt x="530" y="3171"/>
                    <a:pt x="604" y="3733"/>
                    <a:pt x="679" y="4295"/>
                  </a:cubicBezTo>
                  <a:cubicBezTo>
                    <a:pt x="604" y="4631"/>
                    <a:pt x="530" y="4968"/>
                    <a:pt x="455" y="5304"/>
                  </a:cubicBezTo>
                  <a:lnTo>
                    <a:pt x="909" y="6348"/>
                  </a:lnTo>
                  <a:lnTo>
                    <a:pt x="1598" y="7682"/>
                  </a:lnTo>
                  <a:cubicBezTo>
                    <a:pt x="2779" y="7328"/>
                    <a:pt x="2976" y="7157"/>
                    <a:pt x="4110" y="6712"/>
                  </a:cubicBezTo>
                  <a:lnTo>
                    <a:pt x="4448" y="7069"/>
                  </a:lnTo>
                  <a:lnTo>
                    <a:pt x="5010" y="7076"/>
                  </a:lnTo>
                  <a:cubicBezTo>
                    <a:pt x="5007" y="7181"/>
                    <a:pt x="5003" y="7286"/>
                    <a:pt x="5000" y="7391"/>
                  </a:cubicBezTo>
                  <a:lnTo>
                    <a:pt x="4545" y="7913"/>
                  </a:lnTo>
                  <a:lnTo>
                    <a:pt x="5000" y="10000"/>
                  </a:lnTo>
                  <a:lnTo>
                    <a:pt x="6818" y="8435"/>
                  </a:lnTo>
                  <a:lnTo>
                    <a:pt x="8636" y="8435"/>
                  </a:lnTo>
                  <a:lnTo>
                    <a:pt x="9545" y="6870"/>
                  </a:lnTo>
                  <a:lnTo>
                    <a:pt x="10000" y="6870"/>
                  </a:lnTo>
                  <a:lnTo>
                    <a:pt x="7273" y="5826"/>
                  </a:lnTo>
                  <a:cubicBezTo>
                    <a:pt x="7121" y="4927"/>
                    <a:pt x="6970" y="4029"/>
                    <a:pt x="6818" y="3130"/>
                  </a:cubicBezTo>
                  <a:lnTo>
                    <a:pt x="8636" y="1043"/>
                  </a:lnTo>
                  <a:lnTo>
                    <a:pt x="5909" y="0"/>
                  </a:lnTo>
                  <a:lnTo>
                    <a:pt x="3636" y="5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691063" y="3314700"/>
              <a:ext cx="114300" cy="65088"/>
            </a:xfrm>
            <a:custGeom>
              <a:avLst/>
              <a:gdLst>
                <a:gd name="T0" fmla="*/ 2147483646 w 10000"/>
                <a:gd name="T1" fmla="*/ 117523815 h 11466"/>
                <a:gd name="T2" fmla="*/ 2147483646 w 10000"/>
                <a:gd name="T3" fmla="*/ 75272047 h 11466"/>
                <a:gd name="T4" fmla="*/ 2147483646 w 10000"/>
                <a:gd name="T5" fmla="*/ 33020432 h 11466"/>
                <a:gd name="T6" fmla="*/ 2147483646 w 10000"/>
                <a:gd name="T7" fmla="*/ 65841468 h 11466"/>
                <a:gd name="T8" fmla="*/ 2147483646 w 10000"/>
                <a:gd name="T9" fmla="*/ 0 h 11466"/>
                <a:gd name="T10" fmla="*/ 2147483646 w 10000"/>
                <a:gd name="T11" fmla="*/ 63477200 h 11466"/>
                <a:gd name="T12" fmla="*/ 0 w 10000"/>
                <a:gd name="T13" fmla="*/ 202027038 h 11466"/>
                <a:gd name="T14" fmla="*/ 0 w 10000"/>
                <a:gd name="T15" fmla="*/ 286524040 h 11466"/>
                <a:gd name="T16" fmla="*/ 2147483646 w 10000"/>
                <a:gd name="T17" fmla="*/ 286524040 h 11466"/>
                <a:gd name="T18" fmla="*/ 2147483646 w 10000"/>
                <a:gd name="T19" fmla="*/ 387555188 h 11466"/>
                <a:gd name="T20" fmla="*/ 2147483646 w 10000"/>
                <a:gd name="T21" fmla="*/ 371027429 h 11466"/>
                <a:gd name="T22" fmla="*/ 2147483646 w 10000"/>
                <a:gd name="T23" fmla="*/ 305386266 h 11466"/>
                <a:gd name="T24" fmla="*/ 2147483646 w 10000"/>
                <a:gd name="T25" fmla="*/ 342940248 h 11466"/>
                <a:gd name="T26" fmla="*/ 2147483646 w 10000"/>
                <a:gd name="T27" fmla="*/ 286524040 h 11466"/>
                <a:gd name="T28" fmla="*/ 2147483646 w 10000"/>
                <a:gd name="T29" fmla="*/ 244272431 h 11466"/>
                <a:gd name="T30" fmla="*/ 2147483646 w 10000"/>
                <a:gd name="T31" fmla="*/ 244272431 h 11466"/>
                <a:gd name="T32" fmla="*/ 2147483646 w 10000"/>
                <a:gd name="T33" fmla="*/ 202027038 h 11466"/>
                <a:gd name="T34" fmla="*/ 2147483646 w 10000"/>
                <a:gd name="T35" fmla="*/ 117523815 h 114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1466">
                  <a:moveTo>
                    <a:pt x="7857" y="3477"/>
                  </a:moveTo>
                  <a:lnTo>
                    <a:pt x="7143" y="2227"/>
                  </a:lnTo>
                  <a:lnTo>
                    <a:pt x="5714" y="977"/>
                  </a:lnTo>
                  <a:lnTo>
                    <a:pt x="3641" y="1948"/>
                  </a:lnTo>
                  <a:cubicBezTo>
                    <a:pt x="3532" y="1206"/>
                    <a:pt x="3354" y="742"/>
                    <a:pt x="3245" y="0"/>
                  </a:cubicBezTo>
                  <a:lnTo>
                    <a:pt x="2143" y="1878"/>
                  </a:lnTo>
                  <a:lnTo>
                    <a:pt x="0" y="5977"/>
                  </a:lnTo>
                  <a:lnTo>
                    <a:pt x="0" y="8477"/>
                  </a:lnTo>
                  <a:lnTo>
                    <a:pt x="1429" y="8477"/>
                  </a:lnTo>
                  <a:lnTo>
                    <a:pt x="2108" y="11466"/>
                  </a:lnTo>
                  <a:lnTo>
                    <a:pt x="2857" y="10977"/>
                  </a:lnTo>
                  <a:lnTo>
                    <a:pt x="4436" y="9035"/>
                  </a:lnTo>
                  <a:lnTo>
                    <a:pt x="5256" y="10146"/>
                  </a:lnTo>
                  <a:lnTo>
                    <a:pt x="7857" y="8477"/>
                  </a:lnTo>
                  <a:lnTo>
                    <a:pt x="9286" y="7227"/>
                  </a:lnTo>
                  <a:lnTo>
                    <a:pt x="10000" y="7227"/>
                  </a:lnTo>
                  <a:lnTo>
                    <a:pt x="9286" y="5977"/>
                  </a:lnTo>
                  <a:lnTo>
                    <a:pt x="7857" y="34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633913" y="3168650"/>
              <a:ext cx="71437" cy="74613"/>
            </a:xfrm>
            <a:custGeom>
              <a:avLst/>
              <a:gdLst>
                <a:gd name="T0" fmla="*/ 306118187 w 10056"/>
                <a:gd name="T1" fmla="*/ 789654352 h 10000"/>
                <a:gd name="T2" fmla="*/ 429904577 w 10056"/>
                <a:gd name="T3" fmla="*/ 1105629969 h 10000"/>
                <a:gd name="T4" fmla="*/ 677586608 w 10056"/>
                <a:gd name="T5" fmla="*/ 1263521769 h 10000"/>
                <a:gd name="T6" fmla="*/ 903376652 w 10056"/>
                <a:gd name="T7" fmla="*/ 1467713300 h 10000"/>
                <a:gd name="T8" fmla="*/ 1135951392 w 10056"/>
                <a:gd name="T9" fmla="*/ 1727539702 h 10000"/>
                <a:gd name="T10" fmla="*/ 1281375230 w 10056"/>
                <a:gd name="T11" fmla="*/ 1300499113 h 10000"/>
                <a:gd name="T12" fmla="*/ 1195148611 w 10056"/>
                <a:gd name="T13" fmla="*/ 984526451 h 10000"/>
                <a:gd name="T14" fmla="*/ 1288557149 w 10056"/>
                <a:gd name="T15" fmla="*/ 566991022 h 10000"/>
                <a:gd name="T16" fmla="*/ 1106984257 w 10056"/>
                <a:gd name="T17" fmla="*/ 409071324 h 10000"/>
                <a:gd name="T18" fmla="*/ 925159339 w 10056"/>
                <a:gd name="T19" fmla="*/ 315789890 h 10000"/>
                <a:gd name="T20" fmla="*/ 677586608 w 10056"/>
                <a:gd name="T21" fmla="*/ 157894755 h 10000"/>
                <a:gd name="T22" fmla="*/ 429904577 w 10056"/>
                <a:gd name="T23" fmla="*/ 157894755 h 10000"/>
                <a:gd name="T24" fmla="*/ 306118187 w 10056"/>
                <a:gd name="T25" fmla="*/ 0 h 10000"/>
                <a:gd name="T26" fmla="*/ 58563422 w 10056"/>
                <a:gd name="T27" fmla="*/ 157894755 h 10000"/>
                <a:gd name="T28" fmla="*/ 0 w 10056"/>
                <a:gd name="T29" fmla="*/ 167744178 h 10000"/>
                <a:gd name="T30" fmla="*/ 116604471 w 10056"/>
                <a:gd name="T31" fmla="*/ 594785155 h 10000"/>
                <a:gd name="T32" fmla="*/ 306118187 w 10056"/>
                <a:gd name="T33" fmla="*/ 789654352 h 100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056" h="10000">
                  <a:moveTo>
                    <a:pt x="2389" y="4571"/>
                  </a:moveTo>
                  <a:lnTo>
                    <a:pt x="3355" y="6400"/>
                  </a:lnTo>
                  <a:lnTo>
                    <a:pt x="5288" y="7314"/>
                  </a:lnTo>
                  <a:lnTo>
                    <a:pt x="7050" y="8496"/>
                  </a:lnTo>
                  <a:lnTo>
                    <a:pt x="8865" y="10000"/>
                  </a:lnTo>
                  <a:cubicBezTo>
                    <a:pt x="8961" y="9105"/>
                    <a:pt x="9904" y="8423"/>
                    <a:pt x="10000" y="7528"/>
                  </a:cubicBezTo>
                  <a:lnTo>
                    <a:pt x="9327" y="5699"/>
                  </a:lnTo>
                  <a:cubicBezTo>
                    <a:pt x="9382" y="4965"/>
                    <a:pt x="10001" y="4016"/>
                    <a:pt x="10056" y="3282"/>
                  </a:cubicBezTo>
                  <a:lnTo>
                    <a:pt x="8639" y="2368"/>
                  </a:lnTo>
                  <a:lnTo>
                    <a:pt x="7220" y="1828"/>
                  </a:lnTo>
                  <a:lnTo>
                    <a:pt x="5288" y="914"/>
                  </a:lnTo>
                  <a:lnTo>
                    <a:pt x="3355" y="914"/>
                  </a:lnTo>
                  <a:lnTo>
                    <a:pt x="2389" y="0"/>
                  </a:lnTo>
                  <a:lnTo>
                    <a:pt x="457" y="914"/>
                  </a:lnTo>
                  <a:lnTo>
                    <a:pt x="0" y="971"/>
                  </a:lnTo>
                  <a:cubicBezTo>
                    <a:pt x="152" y="1866"/>
                    <a:pt x="757" y="2548"/>
                    <a:pt x="910" y="3443"/>
                  </a:cubicBezTo>
                  <a:lnTo>
                    <a:pt x="2389" y="45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 rot="21133526">
              <a:off x="4865688" y="3344863"/>
              <a:ext cx="88900" cy="47625"/>
            </a:xfrm>
            <a:custGeom>
              <a:avLst/>
              <a:gdLst>
                <a:gd name="T0" fmla="*/ 0 w 1912593"/>
                <a:gd name="T1" fmla="*/ 0 h 1229193"/>
                <a:gd name="T2" fmla="*/ 0 w 1912593"/>
                <a:gd name="T3" fmla="*/ 0 h 1229193"/>
                <a:gd name="T4" fmla="*/ 0 w 1912593"/>
                <a:gd name="T5" fmla="*/ 0 h 1229193"/>
                <a:gd name="T6" fmla="*/ 0 w 1912593"/>
                <a:gd name="T7" fmla="*/ 0 h 1229193"/>
                <a:gd name="T8" fmla="*/ 0 w 1912593"/>
                <a:gd name="T9" fmla="*/ 0 h 1229193"/>
                <a:gd name="T10" fmla="*/ 0 w 1912593"/>
                <a:gd name="T11" fmla="*/ 0 h 1229193"/>
                <a:gd name="T12" fmla="*/ 0 w 1912593"/>
                <a:gd name="T13" fmla="*/ 0 h 1229193"/>
                <a:gd name="T14" fmla="*/ 0 w 1912593"/>
                <a:gd name="T15" fmla="*/ 0 h 1229193"/>
                <a:gd name="T16" fmla="*/ 0 w 1912593"/>
                <a:gd name="T17" fmla="*/ 0 h 1229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12593" h="1229193">
                  <a:moveTo>
                    <a:pt x="0" y="233280"/>
                  </a:moveTo>
                  <a:lnTo>
                    <a:pt x="83793" y="1154242"/>
                  </a:lnTo>
                  <a:lnTo>
                    <a:pt x="1103124" y="1229193"/>
                  </a:lnTo>
                  <a:lnTo>
                    <a:pt x="1912593" y="314793"/>
                  </a:lnTo>
                  <a:lnTo>
                    <a:pt x="1792672" y="0"/>
                  </a:lnTo>
                  <a:lnTo>
                    <a:pt x="1124055" y="252554"/>
                  </a:lnTo>
                  <a:cubicBezTo>
                    <a:pt x="892871" y="224853"/>
                    <a:pt x="379360" y="273001"/>
                    <a:pt x="148176" y="245300"/>
                  </a:cubicBezTo>
                  <a:lnTo>
                    <a:pt x="128763" y="242675"/>
                  </a:lnTo>
                  <a:lnTo>
                    <a:pt x="0" y="23328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870450" y="3354388"/>
              <a:ext cx="142875" cy="149225"/>
            </a:xfrm>
            <a:custGeom>
              <a:avLst/>
              <a:gdLst>
                <a:gd name="T0" fmla="*/ 0 w 3644175"/>
                <a:gd name="T1" fmla="*/ 0 h 3780713"/>
                <a:gd name="T2" fmla="*/ 0 w 3644175"/>
                <a:gd name="T3" fmla="*/ 0 h 3780713"/>
                <a:gd name="T4" fmla="*/ 0 w 3644175"/>
                <a:gd name="T5" fmla="*/ 0 h 3780713"/>
                <a:gd name="T6" fmla="*/ 0 w 3644175"/>
                <a:gd name="T7" fmla="*/ 0 h 3780713"/>
                <a:gd name="T8" fmla="*/ 0 w 3644175"/>
                <a:gd name="T9" fmla="*/ 0 h 3780713"/>
                <a:gd name="T10" fmla="*/ 0 w 3644175"/>
                <a:gd name="T11" fmla="*/ 0 h 3780713"/>
                <a:gd name="T12" fmla="*/ 0 w 3644175"/>
                <a:gd name="T13" fmla="*/ 0 h 3780713"/>
                <a:gd name="T14" fmla="*/ 0 w 3644175"/>
                <a:gd name="T15" fmla="*/ 0 h 3780713"/>
                <a:gd name="T16" fmla="*/ 0 w 3644175"/>
                <a:gd name="T17" fmla="*/ 0 h 3780713"/>
                <a:gd name="T18" fmla="*/ 0 w 3644175"/>
                <a:gd name="T19" fmla="*/ 0 h 3780713"/>
                <a:gd name="T20" fmla="*/ 0 w 3644175"/>
                <a:gd name="T21" fmla="*/ 0 h 3780713"/>
                <a:gd name="T22" fmla="*/ 0 w 3644175"/>
                <a:gd name="T23" fmla="*/ 0 h 3780713"/>
                <a:gd name="T24" fmla="*/ 0 w 3644175"/>
                <a:gd name="T25" fmla="*/ 0 h 3780713"/>
                <a:gd name="T26" fmla="*/ 0 w 3644175"/>
                <a:gd name="T27" fmla="*/ 0 h 3780713"/>
                <a:gd name="T28" fmla="*/ 0 w 3644175"/>
                <a:gd name="T29" fmla="*/ 0 h 3780713"/>
                <a:gd name="T30" fmla="*/ 0 w 3644175"/>
                <a:gd name="T31" fmla="*/ 0 h 3780713"/>
                <a:gd name="T32" fmla="*/ 0 w 3644175"/>
                <a:gd name="T33" fmla="*/ 0 h 3780713"/>
                <a:gd name="T34" fmla="*/ 0 w 3644175"/>
                <a:gd name="T35" fmla="*/ 0 h 3780713"/>
                <a:gd name="T36" fmla="*/ 0 w 3644175"/>
                <a:gd name="T37" fmla="*/ 0 h 3780713"/>
                <a:gd name="T38" fmla="*/ 0 w 3644175"/>
                <a:gd name="T39" fmla="*/ 0 h 378071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644175" h="3780713">
                  <a:moveTo>
                    <a:pt x="2018109" y="0"/>
                  </a:moveTo>
                  <a:lnTo>
                    <a:pt x="1131347" y="970851"/>
                  </a:lnTo>
                  <a:lnTo>
                    <a:pt x="106496" y="992543"/>
                  </a:lnTo>
                  <a:lnTo>
                    <a:pt x="0" y="1285960"/>
                  </a:lnTo>
                  <a:lnTo>
                    <a:pt x="250657" y="1838746"/>
                  </a:lnTo>
                  <a:lnTo>
                    <a:pt x="476240" y="1522355"/>
                  </a:lnTo>
                  <a:lnTo>
                    <a:pt x="637449" y="1360281"/>
                  </a:lnTo>
                  <a:lnTo>
                    <a:pt x="900975" y="1622129"/>
                  </a:lnTo>
                  <a:lnTo>
                    <a:pt x="1125827" y="2401618"/>
                  </a:lnTo>
                  <a:lnTo>
                    <a:pt x="1614428" y="2951232"/>
                  </a:lnTo>
                  <a:cubicBezTo>
                    <a:pt x="2156362" y="3074631"/>
                    <a:pt x="2677783" y="3504219"/>
                    <a:pt x="3209460" y="3780713"/>
                  </a:cubicBezTo>
                  <a:lnTo>
                    <a:pt x="1455611" y="1667100"/>
                  </a:lnTo>
                  <a:lnTo>
                    <a:pt x="1543203" y="1366330"/>
                  </a:lnTo>
                  <a:lnTo>
                    <a:pt x="1755414" y="1517198"/>
                  </a:lnTo>
                  <a:lnTo>
                    <a:pt x="3644175" y="1622129"/>
                  </a:lnTo>
                  <a:lnTo>
                    <a:pt x="3394079" y="610450"/>
                  </a:lnTo>
                  <a:lnTo>
                    <a:pt x="3170007" y="750786"/>
                  </a:lnTo>
                  <a:lnTo>
                    <a:pt x="2480463" y="641709"/>
                  </a:lnTo>
                  <a:lnTo>
                    <a:pt x="2078068" y="137463"/>
                  </a:lnTo>
                  <a:lnTo>
                    <a:pt x="201810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929188" y="3406775"/>
              <a:ext cx="98425" cy="98425"/>
            </a:xfrm>
            <a:custGeom>
              <a:avLst/>
              <a:gdLst>
                <a:gd name="T0" fmla="*/ 0 w 2398426"/>
                <a:gd name="T1" fmla="*/ 0 h 2488994"/>
                <a:gd name="T2" fmla="*/ 0 w 2398426"/>
                <a:gd name="T3" fmla="*/ 0 h 2488994"/>
                <a:gd name="T4" fmla="*/ 0 w 2398426"/>
                <a:gd name="T5" fmla="*/ 0 h 2488994"/>
                <a:gd name="T6" fmla="*/ 0 w 2398426"/>
                <a:gd name="T7" fmla="*/ 0 h 2488994"/>
                <a:gd name="T8" fmla="*/ 0 w 2398426"/>
                <a:gd name="T9" fmla="*/ 0 h 2488994"/>
                <a:gd name="T10" fmla="*/ 0 w 2398426"/>
                <a:gd name="T11" fmla="*/ 0 h 2488994"/>
                <a:gd name="T12" fmla="*/ 0 w 2398426"/>
                <a:gd name="T13" fmla="*/ 0 h 2488994"/>
                <a:gd name="T14" fmla="*/ 0 w 2398426"/>
                <a:gd name="T15" fmla="*/ 0 h 24889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98426" h="2488994">
                  <a:moveTo>
                    <a:pt x="2113613" y="269822"/>
                  </a:moveTo>
                  <a:lnTo>
                    <a:pt x="254833" y="149901"/>
                  </a:lnTo>
                  <a:lnTo>
                    <a:pt x="74951" y="0"/>
                  </a:lnTo>
                  <a:lnTo>
                    <a:pt x="0" y="329783"/>
                  </a:lnTo>
                  <a:lnTo>
                    <a:pt x="1691048" y="2488994"/>
                  </a:lnTo>
                  <a:lnTo>
                    <a:pt x="2177788" y="1556144"/>
                  </a:lnTo>
                  <a:lnTo>
                    <a:pt x="2398426" y="1439055"/>
                  </a:lnTo>
                  <a:lnTo>
                    <a:pt x="2113613" y="2698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 rot="286500">
              <a:off x="5000625" y="3467100"/>
              <a:ext cx="44450" cy="58738"/>
            </a:xfrm>
            <a:custGeom>
              <a:avLst/>
              <a:gdLst>
                <a:gd name="T0" fmla="*/ 0 w 1259245"/>
                <a:gd name="T1" fmla="*/ 0 h 1506961"/>
                <a:gd name="T2" fmla="*/ 0 w 1259245"/>
                <a:gd name="T3" fmla="*/ 0 h 1506961"/>
                <a:gd name="T4" fmla="*/ 0 w 1259245"/>
                <a:gd name="T5" fmla="*/ 0 h 1506961"/>
                <a:gd name="T6" fmla="*/ 0 w 1259245"/>
                <a:gd name="T7" fmla="*/ 0 h 1506961"/>
                <a:gd name="T8" fmla="*/ 0 w 1259245"/>
                <a:gd name="T9" fmla="*/ 0 h 1506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9245" h="1506961">
                  <a:moveTo>
                    <a:pt x="459998" y="0"/>
                  </a:moveTo>
                  <a:lnTo>
                    <a:pt x="0" y="967315"/>
                  </a:lnTo>
                  <a:lnTo>
                    <a:pt x="599606" y="1506961"/>
                  </a:lnTo>
                  <a:lnTo>
                    <a:pt x="1259243" y="571259"/>
                  </a:lnTo>
                  <a:lnTo>
                    <a:pt x="45999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002213" y="3365500"/>
              <a:ext cx="71437" cy="57150"/>
            </a:xfrm>
            <a:custGeom>
              <a:avLst/>
              <a:gdLst>
                <a:gd name="T0" fmla="*/ 0 w 1678899"/>
                <a:gd name="T1" fmla="*/ 0 h 1259174"/>
                <a:gd name="T2" fmla="*/ 0 w 1678899"/>
                <a:gd name="T3" fmla="*/ 0 h 1259174"/>
                <a:gd name="T4" fmla="*/ 0 w 1678899"/>
                <a:gd name="T5" fmla="*/ 0 h 1259174"/>
                <a:gd name="T6" fmla="*/ 0 w 1678899"/>
                <a:gd name="T7" fmla="*/ 0 h 1259174"/>
                <a:gd name="T8" fmla="*/ 0 w 1678899"/>
                <a:gd name="T9" fmla="*/ 0 h 1259174"/>
                <a:gd name="T10" fmla="*/ 0 w 1678899"/>
                <a:gd name="T11" fmla="*/ 0 h 1259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78899" h="1259174">
                  <a:moveTo>
                    <a:pt x="209862" y="1154242"/>
                  </a:moveTo>
                  <a:lnTo>
                    <a:pt x="1678899" y="1259174"/>
                  </a:lnTo>
                  <a:lnTo>
                    <a:pt x="1663908" y="899410"/>
                  </a:lnTo>
                  <a:lnTo>
                    <a:pt x="854439" y="0"/>
                  </a:lnTo>
                  <a:lnTo>
                    <a:pt x="0" y="269823"/>
                  </a:lnTo>
                  <a:lnTo>
                    <a:pt x="209862" y="11542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014913" y="3417888"/>
              <a:ext cx="100012" cy="96837"/>
            </a:xfrm>
            <a:custGeom>
              <a:avLst/>
              <a:gdLst>
                <a:gd name="T0" fmla="*/ 0 w 2578308"/>
                <a:gd name="T1" fmla="*/ 0 h 2368446"/>
                <a:gd name="T2" fmla="*/ 0 w 2578308"/>
                <a:gd name="T3" fmla="*/ 0 h 2368446"/>
                <a:gd name="T4" fmla="*/ 0 w 2578308"/>
                <a:gd name="T5" fmla="*/ 0 h 2368446"/>
                <a:gd name="T6" fmla="*/ 0 w 2578308"/>
                <a:gd name="T7" fmla="*/ 0 h 2368446"/>
                <a:gd name="T8" fmla="*/ 0 w 2578308"/>
                <a:gd name="T9" fmla="*/ 0 h 2368446"/>
                <a:gd name="T10" fmla="*/ 0 w 2578308"/>
                <a:gd name="T11" fmla="*/ 0 h 2368446"/>
                <a:gd name="T12" fmla="*/ 0 w 2578308"/>
                <a:gd name="T13" fmla="*/ 0 h 2368446"/>
                <a:gd name="T14" fmla="*/ 0 w 2578308"/>
                <a:gd name="T15" fmla="*/ 0 h 2368446"/>
                <a:gd name="T16" fmla="*/ 0 w 2578308"/>
                <a:gd name="T17" fmla="*/ 0 h 2368446"/>
                <a:gd name="T18" fmla="*/ 0 w 2578308"/>
                <a:gd name="T19" fmla="*/ 0 h 2368446"/>
                <a:gd name="T20" fmla="*/ 0 w 2578308"/>
                <a:gd name="T21" fmla="*/ 0 h 2368446"/>
                <a:gd name="T22" fmla="*/ 0 w 2578308"/>
                <a:gd name="T23" fmla="*/ 0 h 2368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78308" h="2368446">
                  <a:moveTo>
                    <a:pt x="0" y="0"/>
                  </a:moveTo>
                  <a:lnTo>
                    <a:pt x="254833" y="1154242"/>
                  </a:lnTo>
                  <a:lnTo>
                    <a:pt x="104931" y="1259173"/>
                  </a:lnTo>
                  <a:lnTo>
                    <a:pt x="855821" y="1873287"/>
                  </a:lnTo>
                  <a:lnTo>
                    <a:pt x="1111621" y="1524299"/>
                  </a:lnTo>
                  <a:lnTo>
                    <a:pt x="1734645" y="2033965"/>
                  </a:lnTo>
                  <a:lnTo>
                    <a:pt x="1633928" y="2368446"/>
                  </a:lnTo>
                  <a:lnTo>
                    <a:pt x="2338465" y="2263514"/>
                  </a:lnTo>
                  <a:lnTo>
                    <a:pt x="2578308" y="1514006"/>
                  </a:lnTo>
                  <a:lnTo>
                    <a:pt x="2113613" y="224852"/>
                  </a:lnTo>
                  <a:lnTo>
                    <a:pt x="1439056" y="149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041900" y="3478213"/>
              <a:ext cx="39688" cy="49212"/>
            </a:xfrm>
            <a:custGeom>
              <a:avLst/>
              <a:gdLst>
                <a:gd name="T0" fmla="*/ 0 w 1097536"/>
                <a:gd name="T1" fmla="*/ 0 h 1184223"/>
                <a:gd name="T2" fmla="*/ 0 w 1097536"/>
                <a:gd name="T3" fmla="*/ 0 h 1184223"/>
                <a:gd name="T4" fmla="*/ 0 w 1097536"/>
                <a:gd name="T5" fmla="*/ 0 h 1184223"/>
                <a:gd name="T6" fmla="*/ 0 w 1097536"/>
                <a:gd name="T7" fmla="*/ 0 h 1184223"/>
                <a:gd name="T8" fmla="*/ 0 w 1097536"/>
                <a:gd name="T9" fmla="*/ 0 h 1184223"/>
                <a:gd name="T10" fmla="*/ 0 w 1097536"/>
                <a:gd name="T11" fmla="*/ 0 h 1184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97536" h="1184223">
                  <a:moveTo>
                    <a:pt x="482939" y="0"/>
                  </a:moveTo>
                  <a:lnTo>
                    <a:pt x="0" y="416160"/>
                  </a:lnTo>
                  <a:lnTo>
                    <a:pt x="452959" y="1184223"/>
                  </a:lnTo>
                  <a:lnTo>
                    <a:pt x="1067555" y="824459"/>
                  </a:lnTo>
                  <a:lnTo>
                    <a:pt x="1097536" y="509666"/>
                  </a:lnTo>
                  <a:lnTo>
                    <a:pt x="48293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059363" y="3505200"/>
              <a:ext cx="65087" cy="60325"/>
            </a:xfrm>
            <a:custGeom>
              <a:avLst/>
              <a:gdLst>
                <a:gd name="T0" fmla="*/ 0 w 1852882"/>
                <a:gd name="T1" fmla="*/ 0 h 1521018"/>
                <a:gd name="T2" fmla="*/ 0 w 1852882"/>
                <a:gd name="T3" fmla="*/ 0 h 1521018"/>
                <a:gd name="T4" fmla="*/ 0 w 1852882"/>
                <a:gd name="T5" fmla="*/ 0 h 1521018"/>
                <a:gd name="T6" fmla="*/ 0 w 1852882"/>
                <a:gd name="T7" fmla="*/ 0 h 1521018"/>
                <a:gd name="T8" fmla="*/ 0 w 1852882"/>
                <a:gd name="T9" fmla="*/ 0 h 1521018"/>
                <a:gd name="T10" fmla="*/ 0 w 1852882"/>
                <a:gd name="T11" fmla="*/ 0 h 1521018"/>
                <a:gd name="T12" fmla="*/ 0 w 1852882"/>
                <a:gd name="T13" fmla="*/ 0 h 1521018"/>
                <a:gd name="T14" fmla="*/ 0 w 1852882"/>
                <a:gd name="T15" fmla="*/ 0 h 1521018"/>
                <a:gd name="T16" fmla="*/ 0 w 1852882"/>
                <a:gd name="T17" fmla="*/ 0 h 1521018"/>
                <a:gd name="T18" fmla="*/ 0 w 1852882"/>
                <a:gd name="T19" fmla="*/ 0 h 1521018"/>
                <a:gd name="T20" fmla="*/ 0 w 1852882"/>
                <a:gd name="T21" fmla="*/ 0 h 15210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2882" h="1521018">
                  <a:moveTo>
                    <a:pt x="0" y="507061"/>
                  </a:moveTo>
                  <a:lnTo>
                    <a:pt x="0" y="1211599"/>
                  </a:lnTo>
                  <a:lnTo>
                    <a:pt x="435424" y="1521018"/>
                  </a:lnTo>
                  <a:lnTo>
                    <a:pt x="839449" y="1391481"/>
                  </a:lnTo>
                  <a:lnTo>
                    <a:pt x="1763339" y="952692"/>
                  </a:lnTo>
                  <a:lnTo>
                    <a:pt x="1852882" y="743963"/>
                  </a:lnTo>
                  <a:lnTo>
                    <a:pt x="1756379" y="372784"/>
                  </a:lnTo>
                  <a:lnTo>
                    <a:pt x="1563372" y="307281"/>
                  </a:lnTo>
                  <a:lnTo>
                    <a:pt x="1370668" y="0"/>
                  </a:lnTo>
                  <a:lnTo>
                    <a:pt x="644577" y="177278"/>
                  </a:lnTo>
                  <a:lnTo>
                    <a:pt x="0" y="5070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019675" y="3495675"/>
              <a:ext cx="53975" cy="109538"/>
            </a:xfrm>
            <a:custGeom>
              <a:avLst/>
              <a:gdLst>
                <a:gd name="T0" fmla="*/ 0 w 444747"/>
                <a:gd name="T1" fmla="*/ 1 h 900169"/>
                <a:gd name="T2" fmla="*/ 0 w 444747"/>
                <a:gd name="T3" fmla="*/ 1 h 900169"/>
                <a:gd name="T4" fmla="*/ 0 w 444747"/>
                <a:gd name="T5" fmla="*/ 2 h 900169"/>
                <a:gd name="T6" fmla="*/ 1 w 444747"/>
                <a:gd name="T7" fmla="*/ 3 h 900169"/>
                <a:gd name="T8" fmla="*/ 1 w 444747"/>
                <a:gd name="T9" fmla="*/ 3 h 900169"/>
                <a:gd name="T10" fmla="*/ 1 w 444747"/>
                <a:gd name="T11" fmla="*/ 2 h 900169"/>
                <a:gd name="T12" fmla="*/ 1 w 444747"/>
                <a:gd name="T13" fmla="*/ 2 h 900169"/>
                <a:gd name="T14" fmla="*/ 1 w 444747"/>
                <a:gd name="T15" fmla="*/ 2 h 900169"/>
                <a:gd name="T16" fmla="*/ 1 w 444747"/>
                <a:gd name="T17" fmla="*/ 2 h 900169"/>
                <a:gd name="T18" fmla="*/ 1 w 444747"/>
                <a:gd name="T19" fmla="*/ 1 h 900169"/>
                <a:gd name="T20" fmla="*/ 1 w 444747"/>
                <a:gd name="T21" fmla="*/ 0 h 900169"/>
                <a:gd name="T22" fmla="*/ 0 w 444747"/>
                <a:gd name="T23" fmla="*/ 1 h 900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4747" h="900169">
                  <a:moveTo>
                    <a:pt x="0" y="238385"/>
                  </a:moveTo>
                  <a:lnTo>
                    <a:pt x="99623" y="298870"/>
                  </a:lnTo>
                  <a:lnTo>
                    <a:pt x="99623" y="715154"/>
                  </a:lnTo>
                  <a:lnTo>
                    <a:pt x="263290" y="900169"/>
                  </a:lnTo>
                  <a:lnTo>
                    <a:pt x="327333" y="836125"/>
                  </a:lnTo>
                  <a:lnTo>
                    <a:pt x="384261" y="683132"/>
                  </a:lnTo>
                  <a:lnTo>
                    <a:pt x="362913" y="608414"/>
                  </a:lnTo>
                  <a:lnTo>
                    <a:pt x="444747" y="576393"/>
                  </a:lnTo>
                  <a:lnTo>
                    <a:pt x="327333" y="476769"/>
                  </a:lnTo>
                  <a:lnTo>
                    <a:pt x="327333" y="266849"/>
                  </a:lnTo>
                  <a:lnTo>
                    <a:pt x="185014" y="0"/>
                  </a:lnTo>
                  <a:lnTo>
                    <a:pt x="0" y="23838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252913" y="3009900"/>
              <a:ext cx="109537" cy="163513"/>
            </a:xfrm>
            <a:custGeom>
              <a:avLst/>
              <a:gdLst>
                <a:gd name="T0" fmla="*/ 2147483646 w 84"/>
                <a:gd name="T1" fmla="*/ 2147483646 h 126"/>
                <a:gd name="T2" fmla="*/ 0 w 84"/>
                <a:gd name="T3" fmla="*/ 2147483646 h 126"/>
                <a:gd name="T4" fmla="*/ 0 w 84"/>
                <a:gd name="T5" fmla="*/ 2147483646 h 126"/>
                <a:gd name="T6" fmla="*/ 2147483646 w 84"/>
                <a:gd name="T7" fmla="*/ 2147483646 h 126"/>
                <a:gd name="T8" fmla="*/ 2147483646 w 84"/>
                <a:gd name="T9" fmla="*/ 2147483646 h 126"/>
                <a:gd name="T10" fmla="*/ 2147483646 w 84"/>
                <a:gd name="T11" fmla="*/ 2147483646 h 126"/>
                <a:gd name="T12" fmla="*/ 2147483646 w 84"/>
                <a:gd name="T13" fmla="*/ 2147483646 h 126"/>
                <a:gd name="T14" fmla="*/ 2147483646 w 84"/>
                <a:gd name="T15" fmla="*/ 2147483646 h 126"/>
                <a:gd name="T16" fmla="*/ 2147483646 w 84"/>
                <a:gd name="T17" fmla="*/ 2147483646 h 126"/>
                <a:gd name="T18" fmla="*/ 2147483646 w 84"/>
                <a:gd name="T19" fmla="*/ 2147483646 h 126"/>
                <a:gd name="T20" fmla="*/ 2147483646 w 84"/>
                <a:gd name="T21" fmla="*/ 2147483646 h 126"/>
                <a:gd name="T22" fmla="*/ 2147483646 w 84"/>
                <a:gd name="T23" fmla="*/ 0 h 126"/>
                <a:gd name="T24" fmla="*/ 2147483646 w 84"/>
                <a:gd name="T25" fmla="*/ 2147483646 h 126"/>
                <a:gd name="T26" fmla="*/ 2147483646 w 84"/>
                <a:gd name="T27" fmla="*/ 2147483646 h 126"/>
                <a:gd name="T28" fmla="*/ 2147483646 w 84"/>
                <a:gd name="T29" fmla="*/ 2147483646 h 126"/>
                <a:gd name="T30" fmla="*/ 2147483646 w 84"/>
                <a:gd name="T31" fmla="*/ 2147483646 h 126"/>
                <a:gd name="T32" fmla="*/ 2147483646 w 84"/>
                <a:gd name="T33" fmla="*/ 2147483646 h 126"/>
                <a:gd name="T34" fmla="*/ 2147483646 w 84"/>
                <a:gd name="T35" fmla="*/ 2147483646 h 126"/>
                <a:gd name="T36" fmla="*/ 2147483646 w 84"/>
                <a:gd name="T37" fmla="*/ 2147483646 h 126"/>
                <a:gd name="T38" fmla="*/ 2147483646 w 84"/>
                <a:gd name="T39" fmla="*/ 2147483646 h 126"/>
                <a:gd name="T40" fmla="*/ 2147483646 w 84"/>
                <a:gd name="T41" fmla="*/ 2147483646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4" h="126">
                  <a:moveTo>
                    <a:pt x="18" y="126"/>
                  </a:moveTo>
                  <a:lnTo>
                    <a:pt x="0" y="114"/>
                  </a:lnTo>
                  <a:lnTo>
                    <a:pt x="0" y="102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12" y="54"/>
                  </a:lnTo>
                  <a:lnTo>
                    <a:pt x="6" y="36"/>
                  </a:lnTo>
                  <a:lnTo>
                    <a:pt x="30" y="30"/>
                  </a:lnTo>
                  <a:lnTo>
                    <a:pt x="30" y="18"/>
                  </a:lnTo>
                  <a:lnTo>
                    <a:pt x="54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78" y="18"/>
                  </a:lnTo>
                  <a:lnTo>
                    <a:pt x="84" y="30"/>
                  </a:lnTo>
                  <a:lnTo>
                    <a:pt x="72" y="42"/>
                  </a:lnTo>
                  <a:lnTo>
                    <a:pt x="78" y="66"/>
                  </a:lnTo>
                  <a:lnTo>
                    <a:pt x="72" y="96"/>
                  </a:lnTo>
                  <a:lnTo>
                    <a:pt x="54" y="102"/>
                  </a:lnTo>
                  <a:lnTo>
                    <a:pt x="18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05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830888" y="1674813"/>
              <a:ext cx="436562" cy="557212"/>
            </a:xfrm>
            <a:custGeom>
              <a:avLst/>
              <a:gdLst>
                <a:gd name="T0" fmla="*/ 2147483646 w 336"/>
                <a:gd name="T1" fmla="*/ 2147483646 h 427"/>
                <a:gd name="T2" fmla="*/ 2147483646 w 336"/>
                <a:gd name="T3" fmla="*/ 2147483646 h 427"/>
                <a:gd name="T4" fmla="*/ 2147483646 w 336"/>
                <a:gd name="T5" fmla="*/ 2147483646 h 427"/>
                <a:gd name="T6" fmla="*/ 2147483646 w 336"/>
                <a:gd name="T7" fmla="*/ 2147483646 h 427"/>
                <a:gd name="T8" fmla="*/ 2147483646 w 336"/>
                <a:gd name="T9" fmla="*/ 2147483646 h 427"/>
                <a:gd name="T10" fmla="*/ 2147483646 w 336"/>
                <a:gd name="T11" fmla="*/ 2147483646 h 427"/>
                <a:gd name="T12" fmla="*/ 2147483646 w 336"/>
                <a:gd name="T13" fmla="*/ 2147483646 h 427"/>
                <a:gd name="T14" fmla="*/ 2147483646 w 336"/>
                <a:gd name="T15" fmla="*/ 2147483646 h 427"/>
                <a:gd name="T16" fmla="*/ 2147483646 w 336"/>
                <a:gd name="T17" fmla="*/ 2147483646 h 427"/>
                <a:gd name="T18" fmla="*/ 2147483646 w 336"/>
                <a:gd name="T19" fmla="*/ 2147483646 h 427"/>
                <a:gd name="T20" fmla="*/ 2147483646 w 336"/>
                <a:gd name="T21" fmla="*/ 2147483646 h 427"/>
                <a:gd name="T22" fmla="*/ 2147483646 w 336"/>
                <a:gd name="T23" fmla="*/ 0 h 427"/>
                <a:gd name="T24" fmla="*/ 2147483646 w 336"/>
                <a:gd name="T25" fmla="*/ 2147483646 h 427"/>
                <a:gd name="T26" fmla="*/ 2147483646 w 336"/>
                <a:gd name="T27" fmla="*/ 2147483646 h 427"/>
                <a:gd name="T28" fmla="*/ 2147483646 w 336"/>
                <a:gd name="T29" fmla="*/ 2147483646 h 427"/>
                <a:gd name="T30" fmla="*/ 2147483646 w 336"/>
                <a:gd name="T31" fmla="*/ 2147483646 h 427"/>
                <a:gd name="T32" fmla="*/ 2147483646 w 336"/>
                <a:gd name="T33" fmla="*/ 2147483646 h 427"/>
                <a:gd name="T34" fmla="*/ 2147483646 w 336"/>
                <a:gd name="T35" fmla="*/ 2147483646 h 427"/>
                <a:gd name="T36" fmla="*/ 2147483646 w 336"/>
                <a:gd name="T37" fmla="*/ 2147483646 h 427"/>
                <a:gd name="T38" fmla="*/ 2147483646 w 336"/>
                <a:gd name="T39" fmla="*/ 2147483646 h 427"/>
                <a:gd name="T40" fmla="*/ 2147483646 w 336"/>
                <a:gd name="T41" fmla="*/ 2147483646 h 427"/>
                <a:gd name="T42" fmla="*/ 2147483646 w 336"/>
                <a:gd name="T43" fmla="*/ 2147483646 h 427"/>
                <a:gd name="T44" fmla="*/ 2147483646 w 336"/>
                <a:gd name="T45" fmla="*/ 2147483646 h 427"/>
                <a:gd name="T46" fmla="*/ 2147483646 w 336"/>
                <a:gd name="T47" fmla="*/ 2147483646 h 427"/>
                <a:gd name="T48" fmla="*/ 2147483646 w 336"/>
                <a:gd name="T49" fmla="*/ 2147483646 h 427"/>
                <a:gd name="T50" fmla="*/ 2147483646 w 336"/>
                <a:gd name="T51" fmla="*/ 2147483646 h 427"/>
                <a:gd name="T52" fmla="*/ 2147483646 w 336"/>
                <a:gd name="T53" fmla="*/ 2147483646 h 427"/>
                <a:gd name="T54" fmla="*/ 0 w 336"/>
                <a:gd name="T55" fmla="*/ 2147483646 h 427"/>
                <a:gd name="T56" fmla="*/ 2147483646 w 336"/>
                <a:gd name="T57" fmla="*/ 2147483646 h 427"/>
                <a:gd name="T58" fmla="*/ 2147483646 w 336"/>
                <a:gd name="T59" fmla="*/ 2147483646 h 427"/>
                <a:gd name="T60" fmla="*/ 2147483646 w 336"/>
                <a:gd name="T61" fmla="*/ 2147483646 h 427"/>
                <a:gd name="T62" fmla="*/ 2147483646 w 336"/>
                <a:gd name="T63" fmla="*/ 2147483646 h 427"/>
                <a:gd name="T64" fmla="*/ 2147483646 w 336"/>
                <a:gd name="T65" fmla="*/ 2147483646 h 4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6" h="427">
                  <a:moveTo>
                    <a:pt x="120" y="427"/>
                  </a:moveTo>
                  <a:lnTo>
                    <a:pt x="96" y="397"/>
                  </a:lnTo>
                  <a:lnTo>
                    <a:pt x="78" y="325"/>
                  </a:lnTo>
                  <a:lnTo>
                    <a:pt x="96" y="282"/>
                  </a:lnTo>
                  <a:lnTo>
                    <a:pt x="144" y="180"/>
                  </a:lnTo>
                  <a:lnTo>
                    <a:pt x="192" y="150"/>
                  </a:lnTo>
                  <a:lnTo>
                    <a:pt x="222" y="114"/>
                  </a:lnTo>
                  <a:lnTo>
                    <a:pt x="252" y="96"/>
                  </a:lnTo>
                  <a:lnTo>
                    <a:pt x="294" y="72"/>
                  </a:lnTo>
                  <a:lnTo>
                    <a:pt x="336" y="30"/>
                  </a:lnTo>
                  <a:lnTo>
                    <a:pt x="330" y="6"/>
                  </a:lnTo>
                  <a:lnTo>
                    <a:pt x="294" y="0"/>
                  </a:lnTo>
                  <a:lnTo>
                    <a:pt x="270" y="24"/>
                  </a:lnTo>
                  <a:lnTo>
                    <a:pt x="252" y="42"/>
                  </a:lnTo>
                  <a:lnTo>
                    <a:pt x="222" y="48"/>
                  </a:lnTo>
                  <a:lnTo>
                    <a:pt x="186" y="48"/>
                  </a:lnTo>
                  <a:lnTo>
                    <a:pt x="174" y="60"/>
                  </a:lnTo>
                  <a:lnTo>
                    <a:pt x="162" y="78"/>
                  </a:lnTo>
                  <a:lnTo>
                    <a:pt x="114" y="126"/>
                  </a:lnTo>
                  <a:lnTo>
                    <a:pt x="90" y="138"/>
                  </a:lnTo>
                  <a:lnTo>
                    <a:pt x="84" y="168"/>
                  </a:lnTo>
                  <a:lnTo>
                    <a:pt x="66" y="186"/>
                  </a:lnTo>
                  <a:lnTo>
                    <a:pt x="42" y="216"/>
                  </a:lnTo>
                  <a:lnTo>
                    <a:pt x="42" y="240"/>
                  </a:lnTo>
                  <a:lnTo>
                    <a:pt x="30" y="270"/>
                  </a:lnTo>
                  <a:lnTo>
                    <a:pt x="12" y="295"/>
                  </a:lnTo>
                  <a:lnTo>
                    <a:pt x="18" y="325"/>
                  </a:lnTo>
                  <a:lnTo>
                    <a:pt x="0" y="349"/>
                  </a:lnTo>
                  <a:lnTo>
                    <a:pt x="18" y="391"/>
                  </a:lnTo>
                  <a:lnTo>
                    <a:pt x="48" y="403"/>
                  </a:lnTo>
                  <a:lnTo>
                    <a:pt x="54" y="415"/>
                  </a:lnTo>
                  <a:lnTo>
                    <a:pt x="72" y="421"/>
                  </a:lnTo>
                  <a:lnTo>
                    <a:pt x="120" y="4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572125" y="4953000"/>
              <a:ext cx="166688" cy="346075"/>
            </a:xfrm>
            <a:custGeom>
              <a:avLst/>
              <a:gdLst>
                <a:gd name="T0" fmla="*/ 2147483646 w 126"/>
                <a:gd name="T1" fmla="*/ 2147483646 h 265"/>
                <a:gd name="T2" fmla="*/ 0 w 126"/>
                <a:gd name="T3" fmla="*/ 2147483646 h 265"/>
                <a:gd name="T4" fmla="*/ 2147483646 w 126"/>
                <a:gd name="T5" fmla="*/ 2147483646 h 265"/>
                <a:gd name="T6" fmla="*/ 2147483646 w 126"/>
                <a:gd name="T7" fmla="*/ 2147483646 h 265"/>
                <a:gd name="T8" fmla="*/ 2147483646 w 126"/>
                <a:gd name="T9" fmla="*/ 2147483646 h 265"/>
                <a:gd name="T10" fmla="*/ 2147483646 w 126"/>
                <a:gd name="T11" fmla="*/ 2147483646 h 265"/>
                <a:gd name="T12" fmla="*/ 2147483646 w 126"/>
                <a:gd name="T13" fmla="*/ 2147483646 h 265"/>
                <a:gd name="T14" fmla="*/ 2147483646 w 126"/>
                <a:gd name="T15" fmla="*/ 2147483646 h 265"/>
                <a:gd name="T16" fmla="*/ 2147483646 w 126"/>
                <a:gd name="T17" fmla="*/ 0 h 265"/>
                <a:gd name="T18" fmla="*/ 2147483646 w 126"/>
                <a:gd name="T19" fmla="*/ 2147483646 h 265"/>
                <a:gd name="T20" fmla="*/ 2147483646 w 126"/>
                <a:gd name="T21" fmla="*/ 2147483646 h 265"/>
                <a:gd name="T22" fmla="*/ 2147483646 w 126"/>
                <a:gd name="T23" fmla="*/ 2147483646 h 265"/>
                <a:gd name="T24" fmla="*/ 2147483646 w 126"/>
                <a:gd name="T25" fmla="*/ 2147483646 h 265"/>
                <a:gd name="T26" fmla="*/ 2147483646 w 126"/>
                <a:gd name="T27" fmla="*/ 2147483646 h 265"/>
                <a:gd name="T28" fmla="*/ 2147483646 w 126"/>
                <a:gd name="T29" fmla="*/ 2147483646 h 265"/>
                <a:gd name="T30" fmla="*/ 2147483646 w 126"/>
                <a:gd name="T31" fmla="*/ 2147483646 h 265"/>
                <a:gd name="T32" fmla="*/ 2147483646 w 126"/>
                <a:gd name="T33" fmla="*/ 2147483646 h 2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265">
                  <a:moveTo>
                    <a:pt x="6" y="217"/>
                  </a:moveTo>
                  <a:lnTo>
                    <a:pt x="0" y="193"/>
                  </a:lnTo>
                  <a:lnTo>
                    <a:pt x="12" y="169"/>
                  </a:lnTo>
                  <a:lnTo>
                    <a:pt x="24" y="139"/>
                  </a:lnTo>
                  <a:lnTo>
                    <a:pt x="12" y="91"/>
                  </a:lnTo>
                  <a:lnTo>
                    <a:pt x="30" y="78"/>
                  </a:lnTo>
                  <a:lnTo>
                    <a:pt x="54" y="60"/>
                  </a:lnTo>
                  <a:lnTo>
                    <a:pt x="78" y="24"/>
                  </a:lnTo>
                  <a:lnTo>
                    <a:pt x="108" y="0"/>
                  </a:lnTo>
                  <a:lnTo>
                    <a:pt x="126" y="24"/>
                  </a:lnTo>
                  <a:lnTo>
                    <a:pt x="126" y="66"/>
                  </a:lnTo>
                  <a:lnTo>
                    <a:pt x="126" y="91"/>
                  </a:lnTo>
                  <a:lnTo>
                    <a:pt x="78" y="253"/>
                  </a:lnTo>
                  <a:lnTo>
                    <a:pt x="54" y="259"/>
                  </a:lnTo>
                  <a:lnTo>
                    <a:pt x="30" y="265"/>
                  </a:lnTo>
                  <a:lnTo>
                    <a:pt x="6" y="247"/>
                  </a:lnTo>
                  <a:lnTo>
                    <a:pt x="6" y="21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8650288" y="5749925"/>
              <a:ext cx="179387" cy="204788"/>
            </a:xfrm>
            <a:custGeom>
              <a:avLst/>
              <a:gdLst>
                <a:gd name="T0" fmla="*/ 0 w 138"/>
                <a:gd name="T1" fmla="*/ 2147483646 h 157"/>
                <a:gd name="T2" fmla="*/ 2147483646 w 138"/>
                <a:gd name="T3" fmla="*/ 2147483646 h 157"/>
                <a:gd name="T4" fmla="*/ 2147483646 w 138"/>
                <a:gd name="T5" fmla="*/ 2147483646 h 157"/>
                <a:gd name="T6" fmla="*/ 2147483646 w 138"/>
                <a:gd name="T7" fmla="*/ 2147483646 h 157"/>
                <a:gd name="T8" fmla="*/ 2147483646 w 138"/>
                <a:gd name="T9" fmla="*/ 2147483646 h 157"/>
                <a:gd name="T10" fmla="*/ 2147483646 w 138"/>
                <a:gd name="T11" fmla="*/ 2147483646 h 157"/>
                <a:gd name="T12" fmla="*/ 2147483646 w 138"/>
                <a:gd name="T13" fmla="*/ 0 h 157"/>
                <a:gd name="T14" fmla="*/ 2147483646 w 138"/>
                <a:gd name="T15" fmla="*/ 2147483646 h 157"/>
                <a:gd name="T16" fmla="*/ 2147483646 w 138"/>
                <a:gd name="T17" fmla="*/ 2147483646 h 157"/>
                <a:gd name="T18" fmla="*/ 2147483646 w 138"/>
                <a:gd name="T19" fmla="*/ 2147483646 h 157"/>
                <a:gd name="T20" fmla="*/ 2147483646 w 138"/>
                <a:gd name="T21" fmla="*/ 2147483646 h 157"/>
                <a:gd name="T22" fmla="*/ 2147483646 w 138"/>
                <a:gd name="T23" fmla="*/ 2147483646 h 157"/>
                <a:gd name="T24" fmla="*/ 2147483646 w 138"/>
                <a:gd name="T25" fmla="*/ 2147483646 h 157"/>
                <a:gd name="T26" fmla="*/ 2147483646 w 138"/>
                <a:gd name="T27" fmla="*/ 2147483646 h 157"/>
                <a:gd name="T28" fmla="*/ 2147483646 w 138"/>
                <a:gd name="T29" fmla="*/ 2147483646 h 157"/>
                <a:gd name="T30" fmla="*/ 2147483646 w 138"/>
                <a:gd name="T31" fmla="*/ 2147483646 h 157"/>
                <a:gd name="T32" fmla="*/ 2147483646 w 138"/>
                <a:gd name="T33" fmla="*/ 2147483646 h 157"/>
                <a:gd name="T34" fmla="*/ 0 w 138"/>
                <a:gd name="T35" fmla="*/ 2147483646 h 1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157">
                  <a:moveTo>
                    <a:pt x="0" y="133"/>
                  </a:moveTo>
                  <a:lnTo>
                    <a:pt x="18" y="97"/>
                  </a:lnTo>
                  <a:lnTo>
                    <a:pt x="30" y="79"/>
                  </a:lnTo>
                  <a:lnTo>
                    <a:pt x="66" y="60"/>
                  </a:lnTo>
                  <a:lnTo>
                    <a:pt x="78" y="54"/>
                  </a:lnTo>
                  <a:lnTo>
                    <a:pt x="90" y="30"/>
                  </a:lnTo>
                  <a:lnTo>
                    <a:pt x="102" y="0"/>
                  </a:lnTo>
                  <a:lnTo>
                    <a:pt x="114" y="12"/>
                  </a:lnTo>
                  <a:lnTo>
                    <a:pt x="138" y="18"/>
                  </a:lnTo>
                  <a:lnTo>
                    <a:pt x="138" y="36"/>
                  </a:lnTo>
                  <a:lnTo>
                    <a:pt x="114" y="54"/>
                  </a:lnTo>
                  <a:lnTo>
                    <a:pt x="102" y="67"/>
                  </a:lnTo>
                  <a:lnTo>
                    <a:pt x="78" y="91"/>
                  </a:lnTo>
                  <a:lnTo>
                    <a:pt x="72" y="115"/>
                  </a:lnTo>
                  <a:lnTo>
                    <a:pt x="66" y="151"/>
                  </a:lnTo>
                  <a:lnTo>
                    <a:pt x="36" y="157"/>
                  </a:lnTo>
                  <a:lnTo>
                    <a:pt x="18" y="151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8805863" y="5565775"/>
              <a:ext cx="125412" cy="201613"/>
            </a:xfrm>
            <a:custGeom>
              <a:avLst/>
              <a:gdLst>
                <a:gd name="T0" fmla="*/ 2147483646 w 96"/>
                <a:gd name="T1" fmla="*/ 2147483646 h 156"/>
                <a:gd name="T2" fmla="*/ 2147483646 w 96"/>
                <a:gd name="T3" fmla="*/ 2147483646 h 156"/>
                <a:gd name="T4" fmla="*/ 2147483646 w 96"/>
                <a:gd name="T5" fmla="*/ 2147483646 h 156"/>
                <a:gd name="T6" fmla="*/ 0 w 96"/>
                <a:gd name="T7" fmla="*/ 0 h 156"/>
                <a:gd name="T8" fmla="*/ 2147483646 w 96"/>
                <a:gd name="T9" fmla="*/ 2147483646 h 156"/>
                <a:gd name="T10" fmla="*/ 2147483646 w 96"/>
                <a:gd name="T11" fmla="*/ 2147483646 h 156"/>
                <a:gd name="T12" fmla="*/ 2147483646 w 96"/>
                <a:gd name="T13" fmla="*/ 2147483646 h 156"/>
                <a:gd name="T14" fmla="*/ 2147483646 w 96"/>
                <a:gd name="T15" fmla="*/ 2147483646 h 156"/>
                <a:gd name="T16" fmla="*/ 2147483646 w 96"/>
                <a:gd name="T17" fmla="*/ 2147483646 h 156"/>
                <a:gd name="T18" fmla="*/ 2147483646 w 96"/>
                <a:gd name="T19" fmla="*/ 2147483646 h 156"/>
                <a:gd name="T20" fmla="*/ 2147483646 w 96"/>
                <a:gd name="T21" fmla="*/ 2147483646 h 156"/>
                <a:gd name="T22" fmla="*/ 2147483646 w 96"/>
                <a:gd name="T23" fmla="*/ 2147483646 h 156"/>
                <a:gd name="T24" fmla="*/ 2147483646 w 96"/>
                <a:gd name="T25" fmla="*/ 2147483646 h 156"/>
                <a:gd name="T26" fmla="*/ 2147483646 w 96"/>
                <a:gd name="T27" fmla="*/ 2147483646 h 156"/>
                <a:gd name="T28" fmla="*/ 2147483646 w 96"/>
                <a:gd name="T29" fmla="*/ 2147483646 h 156"/>
                <a:gd name="T30" fmla="*/ 2147483646 w 96"/>
                <a:gd name="T31" fmla="*/ 2147483646 h 156"/>
                <a:gd name="T32" fmla="*/ 2147483646 w 96"/>
                <a:gd name="T33" fmla="*/ 2147483646 h 156"/>
                <a:gd name="T34" fmla="*/ 2147483646 w 96"/>
                <a:gd name="T35" fmla="*/ 2147483646 h 1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156">
                  <a:moveTo>
                    <a:pt x="6" y="108"/>
                  </a:moveTo>
                  <a:lnTo>
                    <a:pt x="24" y="78"/>
                  </a:lnTo>
                  <a:lnTo>
                    <a:pt x="24" y="54"/>
                  </a:lnTo>
                  <a:lnTo>
                    <a:pt x="0" y="0"/>
                  </a:lnTo>
                  <a:lnTo>
                    <a:pt x="30" y="12"/>
                  </a:lnTo>
                  <a:lnTo>
                    <a:pt x="30" y="42"/>
                  </a:lnTo>
                  <a:lnTo>
                    <a:pt x="42" y="60"/>
                  </a:lnTo>
                  <a:lnTo>
                    <a:pt x="60" y="78"/>
                  </a:lnTo>
                  <a:lnTo>
                    <a:pt x="84" y="66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78" y="102"/>
                  </a:lnTo>
                  <a:lnTo>
                    <a:pt x="66" y="114"/>
                  </a:lnTo>
                  <a:lnTo>
                    <a:pt x="60" y="132"/>
                  </a:lnTo>
                  <a:lnTo>
                    <a:pt x="42" y="156"/>
                  </a:lnTo>
                  <a:lnTo>
                    <a:pt x="24" y="144"/>
                  </a:lnTo>
                  <a:lnTo>
                    <a:pt x="30" y="126"/>
                  </a:lnTo>
                  <a:lnTo>
                    <a:pt x="6" y="10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323138" y="4938713"/>
              <a:ext cx="989012" cy="750887"/>
            </a:xfrm>
            <a:custGeom>
              <a:avLst/>
              <a:gdLst>
                <a:gd name="T0" fmla="*/ 2147483646 w 757"/>
                <a:gd name="T1" fmla="*/ 2147483646 h 577"/>
                <a:gd name="T2" fmla="*/ 2147483646 w 757"/>
                <a:gd name="T3" fmla="*/ 2147483646 h 577"/>
                <a:gd name="T4" fmla="*/ 0 w 757"/>
                <a:gd name="T5" fmla="*/ 2147483646 h 577"/>
                <a:gd name="T6" fmla="*/ 2147483646 w 757"/>
                <a:gd name="T7" fmla="*/ 2147483646 h 577"/>
                <a:gd name="T8" fmla="*/ 2147483646 w 757"/>
                <a:gd name="T9" fmla="*/ 2147483646 h 577"/>
                <a:gd name="T10" fmla="*/ 2147483646 w 757"/>
                <a:gd name="T11" fmla="*/ 2147483646 h 577"/>
                <a:gd name="T12" fmla="*/ 2147483646 w 757"/>
                <a:gd name="T13" fmla="*/ 2147483646 h 577"/>
                <a:gd name="T14" fmla="*/ 2147483646 w 757"/>
                <a:gd name="T15" fmla="*/ 2147483646 h 577"/>
                <a:gd name="T16" fmla="*/ 2147483646 w 757"/>
                <a:gd name="T17" fmla="*/ 2147483646 h 577"/>
                <a:gd name="T18" fmla="*/ 2147483646 w 757"/>
                <a:gd name="T19" fmla="*/ 2147483646 h 577"/>
                <a:gd name="T20" fmla="*/ 2147483646 w 757"/>
                <a:gd name="T21" fmla="*/ 0 h 577"/>
                <a:gd name="T22" fmla="*/ 2147483646 w 757"/>
                <a:gd name="T23" fmla="*/ 2147483646 h 577"/>
                <a:gd name="T24" fmla="*/ 2147483646 w 757"/>
                <a:gd name="T25" fmla="*/ 2147483646 h 577"/>
                <a:gd name="T26" fmla="*/ 2147483646 w 757"/>
                <a:gd name="T27" fmla="*/ 2147483646 h 577"/>
                <a:gd name="T28" fmla="*/ 2147483646 w 757"/>
                <a:gd name="T29" fmla="*/ 2147483646 h 577"/>
                <a:gd name="T30" fmla="*/ 2147483646 w 757"/>
                <a:gd name="T31" fmla="*/ 2147483646 h 577"/>
                <a:gd name="T32" fmla="*/ 2147483646 w 757"/>
                <a:gd name="T33" fmla="*/ 2147483646 h 577"/>
                <a:gd name="T34" fmla="*/ 2147483646 w 757"/>
                <a:gd name="T35" fmla="*/ 2147483646 h 577"/>
                <a:gd name="T36" fmla="*/ 2147483646 w 757"/>
                <a:gd name="T37" fmla="*/ 2147483646 h 577"/>
                <a:gd name="T38" fmla="*/ 2147483646 w 757"/>
                <a:gd name="T39" fmla="*/ 2147483646 h 577"/>
                <a:gd name="T40" fmla="*/ 2147483646 w 757"/>
                <a:gd name="T41" fmla="*/ 2147483646 h 577"/>
                <a:gd name="T42" fmla="*/ 2147483646 w 757"/>
                <a:gd name="T43" fmla="*/ 2147483646 h 577"/>
                <a:gd name="T44" fmla="*/ 2147483646 w 757"/>
                <a:gd name="T45" fmla="*/ 2147483646 h 577"/>
                <a:gd name="T46" fmla="*/ 2147483646 w 757"/>
                <a:gd name="T47" fmla="*/ 2147483646 h 577"/>
                <a:gd name="T48" fmla="*/ 2147483646 w 757"/>
                <a:gd name="T49" fmla="*/ 2147483646 h 577"/>
                <a:gd name="T50" fmla="*/ 2147483646 w 757"/>
                <a:gd name="T51" fmla="*/ 2147483646 h 577"/>
                <a:gd name="T52" fmla="*/ 2147483646 w 757"/>
                <a:gd name="T53" fmla="*/ 2147483646 h 577"/>
                <a:gd name="T54" fmla="*/ 2147483646 w 757"/>
                <a:gd name="T55" fmla="*/ 2147483646 h 577"/>
                <a:gd name="T56" fmla="*/ 2147483646 w 757"/>
                <a:gd name="T57" fmla="*/ 2147483646 h 577"/>
                <a:gd name="T58" fmla="*/ 2147483646 w 757"/>
                <a:gd name="T59" fmla="*/ 2147483646 h 577"/>
                <a:gd name="T60" fmla="*/ 2147483646 w 757"/>
                <a:gd name="T61" fmla="*/ 2147483646 h 577"/>
                <a:gd name="T62" fmla="*/ 2147483646 w 757"/>
                <a:gd name="T63" fmla="*/ 2147483646 h 577"/>
                <a:gd name="T64" fmla="*/ 2147483646 w 757"/>
                <a:gd name="T65" fmla="*/ 2147483646 h 577"/>
                <a:gd name="T66" fmla="*/ 2147483646 w 757"/>
                <a:gd name="T67" fmla="*/ 2147483646 h 577"/>
                <a:gd name="T68" fmla="*/ 2147483646 w 757"/>
                <a:gd name="T69" fmla="*/ 2147483646 h 577"/>
                <a:gd name="T70" fmla="*/ 2147483646 w 757"/>
                <a:gd name="T71" fmla="*/ 2147483646 h 5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57" h="577">
                  <a:moveTo>
                    <a:pt x="30" y="463"/>
                  </a:moveTo>
                  <a:lnTo>
                    <a:pt x="36" y="415"/>
                  </a:lnTo>
                  <a:lnTo>
                    <a:pt x="30" y="385"/>
                  </a:lnTo>
                  <a:lnTo>
                    <a:pt x="6" y="307"/>
                  </a:lnTo>
                  <a:lnTo>
                    <a:pt x="6" y="283"/>
                  </a:lnTo>
                  <a:lnTo>
                    <a:pt x="0" y="247"/>
                  </a:lnTo>
                  <a:lnTo>
                    <a:pt x="6" y="217"/>
                  </a:lnTo>
                  <a:lnTo>
                    <a:pt x="30" y="193"/>
                  </a:lnTo>
                  <a:lnTo>
                    <a:pt x="78" y="175"/>
                  </a:lnTo>
                  <a:lnTo>
                    <a:pt x="114" y="151"/>
                  </a:lnTo>
                  <a:lnTo>
                    <a:pt x="144" y="145"/>
                  </a:lnTo>
                  <a:lnTo>
                    <a:pt x="156" y="109"/>
                  </a:lnTo>
                  <a:lnTo>
                    <a:pt x="180" y="97"/>
                  </a:lnTo>
                  <a:lnTo>
                    <a:pt x="204" y="90"/>
                  </a:lnTo>
                  <a:lnTo>
                    <a:pt x="240" y="60"/>
                  </a:lnTo>
                  <a:lnTo>
                    <a:pt x="264" y="48"/>
                  </a:lnTo>
                  <a:lnTo>
                    <a:pt x="282" y="60"/>
                  </a:lnTo>
                  <a:lnTo>
                    <a:pt x="300" y="66"/>
                  </a:lnTo>
                  <a:lnTo>
                    <a:pt x="312" y="42"/>
                  </a:lnTo>
                  <a:lnTo>
                    <a:pt x="330" y="24"/>
                  </a:lnTo>
                  <a:lnTo>
                    <a:pt x="360" y="18"/>
                  </a:lnTo>
                  <a:lnTo>
                    <a:pt x="372" y="0"/>
                  </a:lnTo>
                  <a:lnTo>
                    <a:pt x="396" y="6"/>
                  </a:lnTo>
                  <a:lnTo>
                    <a:pt x="438" y="12"/>
                  </a:lnTo>
                  <a:lnTo>
                    <a:pt x="432" y="36"/>
                  </a:lnTo>
                  <a:lnTo>
                    <a:pt x="420" y="66"/>
                  </a:lnTo>
                  <a:lnTo>
                    <a:pt x="438" y="78"/>
                  </a:lnTo>
                  <a:lnTo>
                    <a:pt x="468" y="78"/>
                  </a:lnTo>
                  <a:lnTo>
                    <a:pt x="492" y="115"/>
                  </a:lnTo>
                  <a:lnTo>
                    <a:pt x="510" y="109"/>
                  </a:lnTo>
                  <a:lnTo>
                    <a:pt x="540" y="90"/>
                  </a:lnTo>
                  <a:lnTo>
                    <a:pt x="540" y="30"/>
                  </a:lnTo>
                  <a:lnTo>
                    <a:pt x="564" y="0"/>
                  </a:lnTo>
                  <a:lnTo>
                    <a:pt x="576" y="42"/>
                  </a:lnTo>
                  <a:lnTo>
                    <a:pt x="582" y="54"/>
                  </a:lnTo>
                  <a:lnTo>
                    <a:pt x="594" y="60"/>
                  </a:lnTo>
                  <a:lnTo>
                    <a:pt x="612" y="121"/>
                  </a:lnTo>
                  <a:lnTo>
                    <a:pt x="642" y="151"/>
                  </a:lnTo>
                  <a:lnTo>
                    <a:pt x="678" y="163"/>
                  </a:lnTo>
                  <a:lnTo>
                    <a:pt x="690" y="199"/>
                  </a:lnTo>
                  <a:lnTo>
                    <a:pt x="708" y="211"/>
                  </a:lnTo>
                  <a:lnTo>
                    <a:pt x="714" y="241"/>
                  </a:lnTo>
                  <a:lnTo>
                    <a:pt x="751" y="265"/>
                  </a:lnTo>
                  <a:lnTo>
                    <a:pt x="751" y="289"/>
                  </a:lnTo>
                  <a:lnTo>
                    <a:pt x="757" y="325"/>
                  </a:lnTo>
                  <a:lnTo>
                    <a:pt x="757" y="379"/>
                  </a:lnTo>
                  <a:lnTo>
                    <a:pt x="714" y="469"/>
                  </a:lnTo>
                  <a:lnTo>
                    <a:pt x="696" y="523"/>
                  </a:lnTo>
                  <a:lnTo>
                    <a:pt x="696" y="547"/>
                  </a:lnTo>
                  <a:lnTo>
                    <a:pt x="684" y="547"/>
                  </a:lnTo>
                  <a:lnTo>
                    <a:pt x="660" y="559"/>
                  </a:lnTo>
                  <a:lnTo>
                    <a:pt x="636" y="577"/>
                  </a:lnTo>
                  <a:lnTo>
                    <a:pt x="618" y="577"/>
                  </a:lnTo>
                  <a:lnTo>
                    <a:pt x="594" y="559"/>
                  </a:lnTo>
                  <a:lnTo>
                    <a:pt x="576" y="571"/>
                  </a:lnTo>
                  <a:lnTo>
                    <a:pt x="534" y="553"/>
                  </a:lnTo>
                  <a:lnTo>
                    <a:pt x="498" y="535"/>
                  </a:lnTo>
                  <a:lnTo>
                    <a:pt x="480" y="505"/>
                  </a:lnTo>
                  <a:lnTo>
                    <a:pt x="468" y="481"/>
                  </a:lnTo>
                  <a:lnTo>
                    <a:pt x="444" y="487"/>
                  </a:lnTo>
                  <a:lnTo>
                    <a:pt x="420" y="463"/>
                  </a:lnTo>
                  <a:lnTo>
                    <a:pt x="378" y="421"/>
                  </a:lnTo>
                  <a:lnTo>
                    <a:pt x="312" y="409"/>
                  </a:lnTo>
                  <a:lnTo>
                    <a:pt x="264" y="415"/>
                  </a:lnTo>
                  <a:lnTo>
                    <a:pt x="204" y="433"/>
                  </a:lnTo>
                  <a:lnTo>
                    <a:pt x="198" y="451"/>
                  </a:lnTo>
                  <a:lnTo>
                    <a:pt x="162" y="457"/>
                  </a:lnTo>
                  <a:lnTo>
                    <a:pt x="138" y="457"/>
                  </a:lnTo>
                  <a:lnTo>
                    <a:pt x="120" y="475"/>
                  </a:lnTo>
                  <a:lnTo>
                    <a:pt x="84" y="487"/>
                  </a:lnTo>
                  <a:lnTo>
                    <a:pt x="60" y="487"/>
                  </a:lnTo>
                  <a:lnTo>
                    <a:pt x="30" y="46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8099425" y="5734050"/>
              <a:ext cx="87313" cy="119063"/>
            </a:xfrm>
            <a:custGeom>
              <a:avLst/>
              <a:gdLst>
                <a:gd name="T0" fmla="*/ 0 w 66"/>
                <a:gd name="T1" fmla="*/ 2147483646 h 91"/>
                <a:gd name="T2" fmla="*/ 2147483646 w 66"/>
                <a:gd name="T3" fmla="*/ 2147483646 h 91"/>
                <a:gd name="T4" fmla="*/ 2147483646 w 66"/>
                <a:gd name="T5" fmla="*/ 2147483646 h 91"/>
                <a:gd name="T6" fmla="*/ 2147483646 w 66"/>
                <a:gd name="T7" fmla="*/ 2147483646 h 91"/>
                <a:gd name="T8" fmla="*/ 2147483646 w 66"/>
                <a:gd name="T9" fmla="*/ 2147483646 h 91"/>
                <a:gd name="T10" fmla="*/ 2147483646 w 66"/>
                <a:gd name="T11" fmla="*/ 2147483646 h 91"/>
                <a:gd name="T12" fmla="*/ 2147483646 w 66"/>
                <a:gd name="T13" fmla="*/ 0 h 91"/>
                <a:gd name="T14" fmla="*/ 2147483646 w 66"/>
                <a:gd name="T15" fmla="*/ 2147483646 h 91"/>
                <a:gd name="T16" fmla="*/ 0 w 66"/>
                <a:gd name="T17" fmla="*/ 2147483646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" h="91">
                  <a:moveTo>
                    <a:pt x="0" y="18"/>
                  </a:moveTo>
                  <a:lnTo>
                    <a:pt x="12" y="48"/>
                  </a:lnTo>
                  <a:lnTo>
                    <a:pt x="18" y="72"/>
                  </a:lnTo>
                  <a:lnTo>
                    <a:pt x="36" y="91"/>
                  </a:lnTo>
                  <a:lnTo>
                    <a:pt x="48" y="66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42" y="12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6899275" y="4525963"/>
              <a:ext cx="241300" cy="265112"/>
            </a:xfrm>
            <a:custGeom>
              <a:avLst/>
              <a:gdLst>
                <a:gd name="T0" fmla="*/ 0 w 31"/>
                <a:gd name="T1" fmla="*/ 0 h 34"/>
                <a:gd name="T2" fmla="*/ 2147483646 w 31"/>
                <a:gd name="T3" fmla="*/ 0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2147483646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2147483646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0 w 31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7" y="13"/>
                    <a:pt x="6" y="12"/>
                  </a:cubicBezTo>
                  <a:cubicBezTo>
                    <a:pt x="4" y="11"/>
                    <a:pt x="1" y="8"/>
                    <a:pt x="1" y="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283450" y="4491038"/>
              <a:ext cx="227013" cy="265112"/>
            </a:xfrm>
            <a:custGeom>
              <a:avLst/>
              <a:gdLst>
                <a:gd name="T0" fmla="*/ 2147483646 w 174"/>
                <a:gd name="T1" fmla="*/ 2147483646 h 204"/>
                <a:gd name="T2" fmla="*/ 0 w 174"/>
                <a:gd name="T3" fmla="*/ 2147483646 h 204"/>
                <a:gd name="T4" fmla="*/ 0 w 174"/>
                <a:gd name="T5" fmla="*/ 2147483646 h 204"/>
                <a:gd name="T6" fmla="*/ 2147483646 w 174"/>
                <a:gd name="T7" fmla="*/ 2147483646 h 204"/>
                <a:gd name="T8" fmla="*/ 2147483646 w 174"/>
                <a:gd name="T9" fmla="*/ 2147483646 h 204"/>
                <a:gd name="T10" fmla="*/ 2147483646 w 174"/>
                <a:gd name="T11" fmla="*/ 2147483646 h 204"/>
                <a:gd name="T12" fmla="*/ 2147483646 w 174"/>
                <a:gd name="T13" fmla="*/ 2147483646 h 204"/>
                <a:gd name="T14" fmla="*/ 2147483646 w 174"/>
                <a:gd name="T15" fmla="*/ 0 h 204"/>
                <a:gd name="T16" fmla="*/ 2147483646 w 174"/>
                <a:gd name="T17" fmla="*/ 2147483646 h 204"/>
                <a:gd name="T18" fmla="*/ 2147483646 w 174"/>
                <a:gd name="T19" fmla="*/ 2147483646 h 204"/>
                <a:gd name="T20" fmla="*/ 2147483646 w 174"/>
                <a:gd name="T21" fmla="*/ 2147483646 h 204"/>
                <a:gd name="T22" fmla="*/ 2147483646 w 174"/>
                <a:gd name="T23" fmla="*/ 2147483646 h 204"/>
                <a:gd name="T24" fmla="*/ 2147483646 w 174"/>
                <a:gd name="T25" fmla="*/ 2147483646 h 204"/>
                <a:gd name="T26" fmla="*/ 2147483646 w 174"/>
                <a:gd name="T27" fmla="*/ 2147483646 h 204"/>
                <a:gd name="T28" fmla="*/ 2147483646 w 174"/>
                <a:gd name="T29" fmla="*/ 2147483646 h 204"/>
                <a:gd name="T30" fmla="*/ 2147483646 w 174"/>
                <a:gd name="T31" fmla="*/ 2147483646 h 204"/>
                <a:gd name="T32" fmla="*/ 2147483646 w 174"/>
                <a:gd name="T33" fmla="*/ 2147483646 h 204"/>
                <a:gd name="T34" fmla="*/ 2147483646 w 174"/>
                <a:gd name="T35" fmla="*/ 2147483646 h 204"/>
                <a:gd name="T36" fmla="*/ 2147483646 w 174"/>
                <a:gd name="T37" fmla="*/ 2147483646 h 204"/>
                <a:gd name="T38" fmla="*/ 2147483646 w 174"/>
                <a:gd name="T39" fmla="*/ 2147483646 h 204"/>
                <a:gd name="T40" fmla="*/ 2147483646 w 174"/>
                <a:gd name="T41" fmla="*/ 2147483646 h 204"/>
                <a:gd name="T42" fmla="*/ 2147483646 w 174"/>
                <a:gd name="T43" fmla="*/ 2147483646 h 204"/>
                <a:gd name="T44" fmla="*/ 2147483646 w 174"/>
                <a:gd name="T45" fmla="*/ 2147483646 h 204"/>
                <a:gd name="T46" fmla="*/ 2147483646 w 174"/>
                <a:gd name="T47" fmla="*/ 2147483646 h 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4" h="204">
                  <a:moveTo>
                    <a:pt x="12" y="168"/>
                  </a:moveTo>
                  <a:lnTo>
                    <a:pt x="0" y="144"/>
                  </a:lnTo>
                  <a:lnTo>
                    <a:pt x="0" y="108"/>
                  </a:lnTo>
                  <a:lnTo>
                    <a:pt x="12" y="90"/>
                  </a:lnTo>
                  <a:lnTo>
                    <a:pt x="36" y="84"/>
                  </a:lnTo>
                  <a:lnTo>
                    <a:pt x="60" y="66"/>
                  </a:lnTo>
                  <a:lnTo>
                    <a:pt x="96" y="24"/>
                  </a:lnTo>
                  <a:lnTo>
                    <a:pt x="138" y="0"/>
                  </a:lnTo>
                  <a:lnTo>
                    <a:pt x="162" y="12"/>
                  </a:lnTo>
                  <a:lnTo>
                    <a:pt x="174" y="30"/>
                  </a:lnTo>
                  <a:lnTo>
                    <a:pt x="156" y="48"/>
                  </a:lnTo>
                  <a:lnTo>
                    <a:pt x="150" y="66"/>
                  </a:lnTo>
                  <a:lnTo>
                    <a:pt x="156" y="90"/>
                  </a:lnTo>
                  <a:lnTo>
                    <a:pt x="174" y="108"/>
                  </a:lnTo>
                  <a:lnTo>
                    <a:pt x="156" y="120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6" y="168"/>
                  </a:lnTo>
                  <a:lnTo>
                    <a:pt x="114" y="198"/>
                  </a:lnTo>
                  <a:lnTo>
                    <a:pt x="90" y="204"/>
                  </a:lnTo>
                  <a:lnTo>
                    <a:pt x="72" y="192"/>
                  </a:lnTo>
                  <a:lnTo>
                    <a:pt x="42" y="192"/>
                  </a:lnTo>
                  <a:lnTo>
                    <a:pt x="24" y="192"/>
                  </a:lnTo>
                  <a:lnTo>
                    <a:pt x="12" y="16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7456488" y="4618038"/>
              <a:ext cx="141287" cy="173037"/>
            </a:xfrm>
            <a:custGeom>
              <a:avLst/>
              <a:gdLst>
                <a:gd name="T0" fmla="*/ 2147483646 w 108"/>
                <a:gd name="T1" fmla="*/ 2147483646 h 132"/>
                <a:gd name="T2" fmla="*/ 2147483646 w 108"/>
                <a:gd name="T3" fmla="*/ 2147483646 h 132"/>
                <a:gd name="T4" fmla="*/ 0 w 108"/>
                <a:gd name="T5" fmla="*/ 2147483646 h 132"/>
                <a:gd name="T6" fmla="*/ 2147483646 w 108"/>
                <a:gd name="T7" fmla="*/ 2147483646 h 132"/>
                <a:gd name="T8" fmla="*/ 2147483646 w 108"/>
                <a:gd name="T9" fmla="*/ 2147483646 h 132"/>
                <a:gd name="T10" fmla="*/ 2147483646 w 108"/>
                <a:gd name="T11" fmla="*/ 2147483646 h 132"/>
                <a:gd name="T12" fmla="*/ 2147483646 w 108"/>
                <a:gd name="T13" fmla="*/ 2147483646 h 132"/>
                <a:gd name="T14" fmla="*/ 2147483646 w 108"/>
                <a:gd name="T15" fmla="*/ 0 h 132"/>
                <a:gd name="T16" fmla="*/ 2147483646 w 108"/>
                <a:gd name="T17" fmla="*/ 2147483646 h 132"/>
                <a:gd name="T18" fmla="*/ 2147483646 w 108"/>
                <a:gd name="T19" fmla="*/ 2147483646 h 132"/>
                <a:gd name="T20" fmla="*/ 2147483646 w 108"/>
                <a:gd name="T21" fmla="*/ 2147483646 h 132"/>
                <a:gd name="T22" fmla="*/ 2147483646 w 108"/>
                <a:gd name="T23" fmla="*/ 2147483646 h 132"/>
                <a:gd name="T24" fmla="*/ 2147483646 w 108"/>
                <a:gd name="T25" fmla="*/ 2147483646 h 132"/>
                <a:gd name="T26" fmla="*/ 2147483646 w 108"/>
                <a:gd name="T27" fmla="*/ 2147483646 h 132"/>
                <a:gd name="T28" fmla="*/ 2147483646 w 108"/>
                <a:gd name="T29" fmla="*/ 2147483646 h 132"/>
                <a:gd name="T30" fmla="*/ 2147483646 w 108"/>
                <a:gd name="T31" fmla="*/ 2147483646 h 132"/>
                <a:gd name="T32" fmla="*/ 2147483646 w 108"/>
                <a:gd name="T33" fmla="*/ 2147483646 h 132"/>
                <a:gd name="T34" fmla="*/ 2147483646 w 108"/>
                <a:gd name="T35" fmla="*/ 2147483646 h 132"/>
                <a:gd name="T36" fmla="*/ 2147483646 w 108"/>
                <a:gd name="T37" fmla="*/ 2147483646 h 132"/>
                <a:gd name="T38" fmla="*/ 2147483646 w 108"/>
                <a:gd name="T39" fmla="*/ 2147483646 h 132"/>
                <a:gd name="T40" fmla="*/ 2147483646 w 108"/>
                <a:gd name="T41" fmla="*/ 2147483646 h 132"/>
                <a:gd name="T42" fmla="*/ 2147483646 w 108"/>
                <a:gd name="T43" fmla="*/ 2147483646 h 132"/>
                <a:gd name="T44" fmla="*/ 2147483646 w 108"/>
                <a:gd name="T45" fmla="*/ 2147483646 h 132"/>
                <a:gd name="T46" fmla="*/ 2147483646 w 108"/>
                <a:gd name="T47" fmla="*/ 2147483646 h 1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8" h="132">
                  <a:moveTo>
                    <a:pt x="12" y="126"/>
                  </a:moveTo>
                  <a:lnTo>
                    <a:pt x="12" y="108"/>
                  </a:lnTo>
                  <a:lnTo>
                    <a:pt x="0" y="84"/>
                  </a:lnTo>
                  <a:lnTo>
                    <a:pt x="6" y="66"/>
                  </a:lnTo>
                  <a:lnTo>
                    <a:pt x="24" y="24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8" y="0"/>
                  </a:lnTo>
                  <a:lnTo>
                    <a:pt x="108" y="12"/>
                  </a:lnTo>
                  <a:lnTo>
                    <a:pt x="90" y="12"/>
                  </a:lnTo>
                  <a:lnTo>
                    <a:pt x="54" y="24"/>
                  </a:lnTo>
                  <a:lnTo>
                    <a:pt x="42" y="42"/>
                  </a:lnTo>
                  <a:lnTo>
                    <a:pt x="84" y="42"/>
                  </a:lnTo>
                  <a:lnTo>
                    <a:pt x="90" y="60"/>
                  </a:lnTo>
                  <a:lnTo>
                    <a:pt x="78" y="66"/>
                  </a:lnTo>
                  <a:lnTo>
                    <a:pt x="66" y="78"/>
                  </a:lnTo>
                  <a:lnTo>
                    <a:pt x="90" y="102"/>
                  </a:lnTo>
                  <a:lnTo>
                    <a:pt x="96" y="126"/>
                  </a:lnTo>
                  <a:lnTo>
                    <a:pt x="72" y="126"/>
                  </a:lnTo>
                  <a:lnTo>
                    <a:pt x="54" y="108"/>
                  </a:lnTo>
                  <a:lnTo>
                    <a:pt x="36" y="84"/>
                  </a:lnTo>
                  <a:lnTo>
                    <a:pt x="36" y="114"/>
                  </a:lnTo>
                  <a:lnTo>
                    <a:pt x="36" y="132"/>
                  </a:lnTo>
                  <a:lnTo>
                    <a:pt x="1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7135813" y="4814888"/>
              <a:ext cx="265112" cy="60325"/>
            </a:xfrm>
            <a:custGeom>
              <a:avLst/>
              <a:gdLst>
                <a:gd name="T0" fmla="*/ 0 w 34"/>
                <a:gd name="T1" fmla="*/ 2147483646 h 8"/>
                <a:gd name="T2" fmla="*/ 2147483646 w 34"/>
                <a:gd name="T3" fmla="*/ 0 h 8"/>
                <a:gd name="T4" fmla="*/ 2147483646 w 34"/>
                <a:gd name="T5" fmla="*/ 0 h 8"/>
                <a:gd name="T6" fmla="*/ 2147483646 w 34"/>
                <a:gd name="T7" fmla="*/ 2147483646 h 8"/>
                <a:gd name="T8" fmla="*/ 2147483646 w 34"/>
                <a:gd name="T9" fmla="*/ 2147483646 h 8"/>
                <a:gd name="T10" fmla="*/ 2147483646 w 34"/>
                <a:gd name="T11" fmla="*/ 2147483646 h 8"/>
                <a:gd name="T12" fmla="*/ 2147483646 w 34"/>
                <a:gd name="T13" fmla="*/ 2147483646 h 8"/>
                <a:gd name="T14" fmla="*/ 2147483646 w 34"/>
                <a:gd name="T15" fmla="*/ 2147483646 h 8"/>
                <a:gd name="T16" fmla="*/ 2147483646 w 34"/>
                <a:gd name="T17" fmla="*/ 2147483646 h 8"/>
                <a:gd name="T18" fmla="*/ 2147483646 w 34"/>
                <a:gd name="T19" fmla="*/ 2147483646 h 8"/>
                <a:gd name="T20" fmla="*/ 0 w 34"/>
                <a:gd name="T21" fmla="*/ 2147483646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8">
                  <a:moveTo>
                    <a:pt x="0" y="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0" y="4"/>
                    <a:pt x="8" y="4"/>
                  </a:cubicBezTo>
                  <a:cubicBezTo>
                    <a:pt x="7" y="3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928938" y="3178175"/>
              <a:ext cx="158750" cy="179388"/>
            </a:xfrm>
            <a:custGeom>
              <a:avLst/>
              <a:gdLst>
                <a:gd name="T0" fmla="*/ 0 w 120"/>
                <a:gd name="T1" fmla="*/ 2147483646 h 138"/>
                <a:gd name="T2" fmla="*/ 0 w 120"/>
                <a:gd name="T3" fmla="*/ 2147483646 h 138"/>
                <a:gd name="T4" fmla="*/ 2147483646 w 120"/>
                <a:gd name="T5" fmla="*/ 2147483646 h 138"/>
                <a:gd name="T6" fmla="*/ 2147483646 w 120"/>
                <a:gd name="T7" fmla="*/ 2147483646 h 138"/>
                <a:gd name="T8" fmla="*/ 2147483646 w 120"/>
                <a:gd name="T9" fmla="*/ 0 h 138"/>
                <a:gd name="T10" fmla="*/ 2147483646 w 120"/>
                <a:gd name="T11" fmla="*/ 2147483646 h 138"/>
                <a:gd name="T12" fmla="*/ 2147483646 w 120"/>
                <a:gd name="T13" fmla="*/ 2147483646 h 138"/>
                <a:gd name="T14" fmla="*/ 2147483646 w 120"/>
                <a:gd name="T15" fmla="*/ 2147483646 h 138"/>
                <a:gd name="T16" fmla="*/ 2147483646 w 120"/>
                <a:gd name="T17" fmla="*/ 2147483646 h 138"/>
                <a:gd name="T18" fmla="*/ 2147483646 w 120"/>
                <a:gd name="T19" fmla="*/ 2147483646 h 138"/>
                <a:gd name="T20" fmla="*/ 2147483646 w 120"/>
                <a:gd name="T21" fmla="*/ 2147483646 h 138"/>
                <a:gd name="T22" fmla="*/ 2147483646 w 120"/>
                <a:gd name="T23" fmla="*/ 2147483646 h 138"/>
                <a:gd name="T24" fmla="*/ 2147483646 w 120"/>
                <a:gd name="T25" fmla="*/ 2147483646 h 138"/>
                <a:gd name="T26" fmla="*/ 2147483646 w 120"/>
                <a:gd name="T27" fmla="*/ 2147483646 h 138"/>
                <a:gd name="T28" fmla="*/ 2147483646 w 120"/>
                <a:gd name="T29" fmla="*/ 2147483646 h 138"/>
                <a:gd name="T30" fmla="*/ 2147483646 w 120"/>
                <a:gd name="T31" fmla="*/ 2147483646 h 138"/>
                <a:gd name="T32" fmla="*/ 0 w 120"/>
                <a:gd name="T33" fmla="*/ 2147483646 h 1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0" h="138">
                  <a:moveTo>
                    <a:pt x="0" y="114"/>
                  </a:moveTo>
                  <a:lnTo>
                    <a:pt x="0" y="90"/>
                  </a:lnTo>
                  <a:lnTo>
                    <a:pt x="6" y="72"/>
                  </a:lnTo>
                  <a:lnTo>
                    <a:pt x="36" y="24"/>
                  </a:lnTo>
                  <a:lnTo>
                    <a:pt x="66" y="0"/>
                  </a:lnTo>
                  <a:lnTo>
                    <a:pt x="66" y="18"/>
                  </a:lnTo>
                  <a:lnTo>
                    <a:pt x="54" y="42"/>
                  </a:lnTo>
                  <a:lnTo>
                    <a:pt x="60" y="54"/>
                  </a:lnTo>
                  <a:lnTo>
                    <a:pt x="108" y="78"/>
                  </a:lnTo>
                  <a:lnTo>
                    <a:pt x="120" y="108"/>
                  </a:lnTo>
                  <a:lnTo>
                    <a:pt x="120" y="132"/>
                  </a:lnTo>
                  <a:lnTo>
                    <a:pt x="96" y="138"/>
                  </a:lnTo>
                  <a:lnTo>
                    <a:pt x="84" y="120"/>
                  </a:lnTo>
                  <a:lnTo>
                    <a:pt x="66" y="126"/>
                  </a:lnTo>
                  <a:lnTo>
                    <a:pt x="48" y="114"/>
                  </a:lnTo>
                  <a:lnTo>
                    <a:pt x="18" y="108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276475" y="4084638"/>
              <a:ext cx="276225" cy="77787"/>
            </a:xfrm>
            <a:custGeom>
              <a:avLst/>
              <a:gdLst>
                <a:gd name="T0" fmla="*/ 2147483646 w 35"/>
                <a:gd name="T1" fmla="*/ 2147483646 h 10"/>
                <a:gd name="T2" fmla="*/ 2147483646 w 35"/>
                <a:gd name="T3" fmla="*/ 0 h 10"/>
                <a:gd name="T4" fmla="*/ 2147483646 w 35"/>
                <a:gd name="T5" fmla="*/ 0 h 10"/>
                <a:gd name="T6" fmla="*/ 2147483646 w 35"/>
                <a:gd name="T7" fmla="*/ 2147483646 h 10"/>
                <a:gd name="T8" fmla="*/ 2147483646 w 35"/>
                <a:gd name="T9" fmla="*/ 2147483646 h 10"/>
                <a:gd name="T10" fmla="*/ 2147483646 w 35"/>
                <a:gd name="T11" fmla="*/ 2147483646 h 10"/>
                <a:gd name="T12" fmla="*/ 2147483646 w 35"/>
                <a:gd name="T13" fmla="*/ 2147483646 h 10"/>
                <a:gd name="T14" fmla="*/ 2147483646 w 35"/>
                <a:gd name="T15" fmla="*/ 2147483646 h 10"/>
                <a:gd name="T16" fmla="*/ 2147483646 w 35"/>
                <a:gd name="T17" fmla="*/ 2147483646 h 10"/>
                <a:gd name="T18" fmla="*/ 2147483646 w 35"/>
                <a:gd name="T19" fmla="*/ 2147483646 h 10"/>
                <a:gd name="T20" fmla="*/ 2147483646 w 35"/>
                <a:gd name="T21" fmla="*/ 2147483646 h 10"/>
                <a:gd name="T22" fmla="*/ 2147483646 w 35"/>
                <a:gd name="T23" fmla="*/ 2147483646 h 10"/>
                <a:gd name="T24" fmla="*/ 2147483646 w 35"/>
                <a:gd name="T25" fmla="*/ 2147483646 h 10"/>
                <a:gd name="T26" fmla="*/ 2147483646 w 35"/>
                <a:gd name="T27" fmla="*/ 2147483646 h 10"/>
                <a:gd name="T28" fmla="*/ 0 w 35"/>
                <a:gd name="T29" fmla="*/ 2147483646 h 10"/>
                <a:gd name="T30" fmla="*/ 2147483646 w 35"/>
                <a:gd name="T31" fmla="*/ 2147483646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" h="10">
                  <a:moveTo>
                    <a:pt x="2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5"/>
                    <a:pt x="28" y="6"/>
                  </a:cubicBezTo>
                  <a:cubicBezTo>
                    <a:pt x="30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10"/>
                    <a:pt x="33" y="10"/>
                  </a:cubicBezTo>
                  <a:cubicBezTo>
                    <a:pt x="31" y="10"/>
                    <a:pt x="25" y="10"/>
                    <a:pt x="25" y="1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552700" y="4170363"/>
              <a:ext cx="171450" cy="47625"/>
            </a:xfrm>
            <a:custGeom>
              <a:avLst/>
              <a:gdLst>
                <a:gd name="T0" fmla="*/ 2147483646 w 132"/>
                <a:gd name="T1" fmla="*/ 0 h 36"/>
                <a:gd name="T2" fmla="*/ 2147483646 w 132"/>
                <a:gd name="T3" fmla="*/ 2147483646 h 36"/>
                <a:gd name="T4" fmla="*/ 0 w 132"/>
                <a:gd name="T5" fmla="*/ 2147483646 h 36"/>
                <a:gd name="T6" fmla="*/ 2147483646 w 132"/>
                <a:gd name="T7" fmla="*/ 2147483646 h 36"/>
                <a:gd name="T8" fmla="*/ 2147483646 w 132"/>
                <a:gd name="T9" fmla="*/ 2147483646 h 36"/>
                <a:gd name="T10" fmla="*/ 2147483646 w 132"/>
                <a:gd name="T11" fmla="*/ 2147483646 h 36"/>
                <a:gd name="T12" fmla="*/ 2147483646 w 132"/>
                <a:gd name="T13" fmla="*/ 2147483646 h 36"/>
                <a:gd name="T14" fmla="*/ 2147483646 w 132"/>
                <a:gd name="T15" fmla="*/ 2147483646 h 36"/>
                <a:gd name="T16" fmla="*/ 2147483646 w 132"/>
                <a:gd name="T17" fmla="*/ 2147483646 h 36"/>
                <a:gd name="T18" fmla="*/ 2147483646 w 132"/>
                <a:gd name="T19" fmla="*/ 0 h 36"/>
                <a:gd name="T20" fmla="*/ 2147483646 w 132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" h="36">
                  <a:moveTo>
                    <a:pt x="24" y="0"/>
                  </a:moveTo>
                  <a:lnTo>
                    <a:pt x="24" y="12"/>
                  </a:lnTo>
                  <a:lnTo>
                    <a:pt x="0" y="18"/>
                  </a:lnTo>
                  <a:lnTo>
                    <a:pt x="30" y="30"/>
                  </a:lnTo>
                  <a:lnTo>
                    <a:pt x="42" y="36"/>
                  </a:lnTo>
                  <a:lnTo>
                    <a:pt x="66" y="36"/>
                  </a:lnTo>
                  <a:lnTo>
                    <a:pt x="84" y="24"/>
                  </a:lnTo>
                  <a:lnTo>
                    <a:pt x="132" y="30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814888" y="3643313"/>
              <a:ext cx="77787" cy="46037"/>
            </a:xfrm>
            <a:custGeom>
              <a:avLst/>
              <a:gdLst>
                <a:gd name="T0" fmla="*/ 0 w 60"/>
                <a:gd name="T1" fmla="*/ 2147483646 h 36"/>
                <a:gd name="T2" fmla="*/ 2147483646 w 60"/>
                <a:gd name="T3" fmla="*/ 0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2147483646 h 36"/>
                <a:gd name="T10" fmla="*/ 2147483646 w 60"/>
                <a:gd name="T11" fmla="*/ 2147483646 h 36"/>
                <a:gd name="T12" fmla="*/ 0 w 60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6">
                  <a:moveTo>
                    <a:pt x="0" y="12"/>
                  </a:moveTo>
                  <a:lnTo>
                    <a:pt x="36" y="0"/>
                  </a:lnTo>
                  <a:lnTo>
                    <a:pt x="60" y="6"/>
                  </a:lnTo>
                  <a:lnTo>
                    <a:pt x="60" y="18"/>
                  </a:lnTo>
                  <a:lnTo>
                    <a:pt x="54" y="36"/>
                  </a:lnTo>
                  <a:lnTo>
                    <a:pt x="30" y="2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727575" y="3554413"/>
              <a:ext cx="31750" cy="61912"/>
            </a:xfrm>
            <a:custGeom>
              <a:avLst/>
              <a:gdLst>
                <a:gd name="T0" fmla="*/ 0 w 24"/>
                <a:gd name="T1" fmla="*/ 2147483646 h 48"/>
                <a:gd name="T2" fmla="*/ 2147483646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719638" y="3490913"/>
              <a:ext cx="39687" cy="47625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518150" y="3667125"/>
              <a:ext cx="39688" cy="7938"/>
            </a:xfrm>
            <a:custGeom>
              <a:avLst/>
              <a:gdLst>
                <a:gd name="T0" fmla="*/ 2147483646 w 30"/>
                <a:gd name="T1" fmla="*/ 0 h 6"/>
                <a:gd name="T2" fmla="*/ 2147483646 w 30"/>
                <a:gd name="T3" fmla="*/ 0 h 6"/>
                <a:gd name="T4" fmla="*/ 0 w 30"/>
                <a:gd name="T5" fmla="*/ 2147483646 h 6"/>
                <a:gd name="T6" fmla="*/ 2147483646 w 3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6">
                  <a:moveTo>
                    <a:pt x="24" y="0"/>
                  </a:moveTo>
                  <a:lnTo>
                    <a:pt x="30" y="0"/>
                  </a:lnTo>
                  <a:lnTo>
                    <a:pt x="0" y="6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378450" y="3898900"/>
              <a:ext cx="0" cy="31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119688" y="3517900"/>
              <a:ext cx="492125" cy="179388"/>
            </a:xfrm>
            <a:custGeom>
              <a:avLst/>
              <a:gdLst>
                <a:gd name="T0" fmla="*/ 2147483646 w 10616"/>
                <a:gd name="T1" fmla="*/ 2147483646 h 10000"/>
                <a:gd name="T2" fmla="*/ 2147483646 w 10616"/>
                <a:gd name="T3" fmla="*/ 2147483646 h 10000"/>
                <a:gd name="T4" fmla="*/ 2147483646 w 10616"/>
                <a:gd name="T5" fmla="*/ 2147483646 h 10000"/>
                <a:gd name="T6" fmla="*/ 2147483646 w 10616"/>
                <a:gd name="T7" fmla="*/ 2147483646 h 10000"/>
                <a:gd name="T8" fmla="*/ 2147483646 w 10616"/>
                <a:gd name="T9" fmla="*/ 2147483646 h 10000"/>
                <a:gd name="T10" fmla="*/ 2147483646 w 10616"/>
                <a:gd name="T11" fmla="*/ 2147483646 h 10000"/>
                <a:gd name="T12" fmla="*/ 2147483646 w 10616"/>
                <a:gd name="T13" fmla="*/ 2147483646 h 10000"/>
                <a:gd name="T14" fmla="*/ 2147483646 w 10616"/>
                <a:gd name="T15" fmla="*/ 2147483646 h 10000"/>
                <a:gd name="T16" fmla="*/ 2147483646 w 10616"/>
                <a:gd name="T17" fmla="*/ 2147483646 h 10000"/>
                <a:gd name="T18" fmla="*/ 2147483646 w 10616"/>
                <a:gd name="T19" fmla="*/ 2147483646 h 10000"/>
                <a:gd name="T20" fmla="*/ 2147483646 w 10616"/>
                <a:gd name="T21" fmla="*/ 2147483646 h 10000"/>
                <a:gd name="T22" fmla="*/ 2147483646 w 10616"/>
                <a:gd name="T23" fmla="*/ 2147483646 h 10000"/>
                <a:gd name="T24" fmla="*/ 2147483646 w 10616"/>
                <a:gd name="T25" fmla="*/ 0 h 10000"/>
                <a:gd name="T26" fmla="*/ 2147483646 w 10616"/>
                <a:gd name="T27" fmla="*/ 0 h 10000"/>
                <a:gd name="T28" fmla="*/ 2147483646 w 10616"/>
                <a:gd name="T29" fmla="*/ 2147483646 h 10000"/>
                <a:gd name="T30" fmla="*/ 2147483646 w 10616"/>
                <a:gd name="T31" fmla="*/ 2147483646 h 10000"/>
                <a:gd name="T32" fmla="*/ 2147483646 w 10616"/>
                <a:gd name="T33" fmla="*/ 2147483646 h 10000"/>
                <a:gd name="T34" fmla="*/ 2147483646 w 10616"/>
                <a:gd name="T35" fmla="*/ 2147483646 h 10000"/>
                <a:gd name="T36" fmla="*/ 2147483646 w 10616"/>
                <a:gd name="T37" fmla="*/ 2147483646 h 10000"/>
                <a:gd name="T38" fmla="*/ 2147483646 w 10616"/>
                <a:gd name="T39" fmla="*/ 0 h 10000"/>
                <a:gd name="T40" fmla="*/ 2147483646 w 10616"/>
                <a:gd name="T41" fmla="*/ 0 h 10000"/>
                <a:gd name="T42" fmla="*/ 2147483646 w 10616"/>
                <a:gd name="T43" fmla="*/ 0 h 10000"/>
                <a:gd name="T44" fmla="*/ 2147483646 w 10616"/>
                <a:gd name="T45" fmla="*/ 2147483646 h 10000"/>
                <a:gd name="T46" fmla="*/ 2147483646 w 10616"/>
                <a:gd name="T47" fmla="*/ 2147483646 h 10000"/>
                <a:gd name="T48" fmla="*/ 2147483646 w 10616"/>
                <a:gd name="T49" fmla="*/ 2147483646 h 10000"/>
                <a:gd name="T50" fmla="*/ 2147483646 w 10616"/>
                <a:gd name="T51" fmla="*/ 2147483646 h 10000"/>
                <a:gd name="T52" fmla="*/ 2147483646 w 10616"/>
                <a:gd name="T53" fmla="*/ 2147483646 h 10000"/>
                <a:gd name="T54" fmla="*/ 2147483646 w 10616"/>
                <a:gd name="T55" fmla="*/ 2147483646 h 10000"/>
                <a:gd name="T56" fmla="*/ 2147483646 w 10616"/>
                <a:gd name="T57" fmla="*/ 2147483646 h 10000"/>
                <a:gd name="T58" fmla="*/ 2147483646 w 10616"/>
                <a:gd name="T59" fmla="*/ 2147483646 h 10000"/>
                <a:gd name="T60" fmla="*/ 2147483646 w 10616"/>
                <a:gd name="T61" fmla="*/ 2147483646 h 10000"/>
                <a:gd name="T62" fmla="*/ 0 w 10616"/>
                <a:gd name="T63" fmla="*/ 2147483646 h 10000"/>
                <a:gd name="T64" fmla="*/ 2147483646 w 10616"/>
                <a:gd name="T65" fmla="*/ 2147483646 h 10000"/>
                <a:gd name="T66" fmla="*/ 2147483646 w 10616"/>
                <a:gd name="T67" fmla="*/ 2147483646 h 10000"/>
                <a:gd name="T68" fmla="*/ 2147483646 w 10616"/>
                <a:gd name="T69" fmla="*/ 2147483646 h 10000"/>
                <a:gd name="T70" fmla="*/ 2147483646 w 10616"/>
                <a:gd name="T71" fmla="*/ 2147483646 h 10000"/>
                <a:gd name="T72" fmla="*/ 2147483646 w 10616"/>
                <a:gd name="T73" fmla="*/ 2147483646 h 10000"/>
                <a:gd name="T74" fmla="*/ 2147483646 w 10616"/>
                <a:gd name="T75" fmla="*/ 2147483646 h 10000"/>
                <a:gd name="T76" fmla="*/ 2147483646 w 10616"/>
                <a:gd name="T77" fmla="*/ 2147483646 h 10000"/>
                <a:gd name="T78" fmla="*/ 2147483646 w 10616"/>
                <a:gd name="T79" fmla="*/ 2147483646 h 10000"/>
                <a:gd name="T80" fmla="*/ 2147483646 w 10616"/>
                <a:gd name="T81" fmla="*/ 2147483646 h 10000"/>
                <a:gd name="T82" fmla="*/ 2147483646 w 10616"/>
                <a:gd name="T83" fmla="*/ 2147483646 h 10000"/>
                <a:gd name="T84" fmla="*/ 2147483646 w 10616"/>
                <a:gd name="T85" fmla="*/ 2147483646 h 100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616" h="10000">
                  <a:moveTo>
                    <a:pt x="6379" y="8696"/>
                  </a:moveTo>
                  <a:lnTo>
                    <a:pt x="6718" y="9130"/>
                  </a:lnTo>
                  <a:lnTo>
                    <a:pt x="8582" y="8696"/>
                  </a:lnTo>
                  <a:lnTo>
                    <a:pt x="9430" y="8261"/>
                  </a:lnTo>
                  <a:lnTo>
                    <a:pt x="10277" y="7826"/>
                  </a:lnTo>
                  <a:lnTo>
                    <a:pt x="10616" y="8261"/>
                  </a:lnTo>
                  <a:cubicBezTo>
                    <a:pt x="10560" y="7826"/>
                    <a:pt x="10503" y="7392"/>
                    <a:pt x="10447" y="6957"/>
                  </a:cubicBezTo>
                  <a:lnTo>
                    <a:pt x="10447" y="3913"/>
                  </a:lnTo>
                  <a:cubicBezTo>
                    <a:pt x="10503" y="3768"/>
                    <a:pt x="10560" y="3623"/>
                    <a:pt x="10616" y="3478"/>
                  </a:cubicBezTo>
                  <a:lnTo>
                    <a:pt x="9938" y="1304"/>
                  </a:lnTo>
                  <a:lnTo>
                    <a:pt x="9599" y="435"/>
                  </a:lnTo>
                  <a:lnTo>
                    <a:pt x="9091" y="435"/>
                  </a:lnTo>
                  <a:cubicBezTo>
                    <a:pt x="9034" y="290"/>
                    <a:pt x="8978" y="145"/>
                    <a:pt x="8921" y="0"/>
                  </a:cubicBezTo>
                  <a:lnTo>
                    <a:pt x="8243" y="1304"/>
                  </a:lnTo>
                  <a:lnTo>
                    <a:pt x="7396" y="1304"/>
                  </a:lnTo>
                  <a:lnTo>
                    <a:pt x="7226" y="1304"/>
                  </a:lnTo>
                  <a:lnTo>
                    <a:pt x="6548" y="435"/>
                  </a:lnTo>
                  <a:lnTo>
                    <a:pt x="6040" y="0"/>
                  </a:lnTo>
                  <a:lnTo>
                    <a:pt x="4684" y="0"/>
                  </a:lnTo>
                  <a:lnTo>
                    <a:pt x="4345" y="0"/>
                  </a:lnTo>
                  <a:lnTo>
                    <a:pt x="3836" y="435"/>
                  </a:lnTo>
                  <a:lnTo>
                    <a:pt x="3497" y="1304"/>
                  </a:lnTo>
                  <a:lnTo>
                    <a:pt x="2650" y="1739"/>
                  </a:lnTo>
                  <a:cubicBezTo>
                    <a:pt x="2593" y="1594"/>
                    <a:pt x="2537" y="1449"/>
                    <a:pt x="2480" y="1304"/>
                  </a:cubicBezTo>
                  <a:lnTo>
                    <a:pt x="2311" y="1304"/>
                  </a:lnTo>
                  <a:lnTo>
                    <a:pt x="1972" y="2609"/>
                  </a:lnTo>
                  <a:cubicBezTo>
                    <a:pt x="1746" y="2609"/>
                    <a:pt x="1494" y="2631"/>
                    <a:pt x="1294" y="2609"/>
                  </a:cubicBezTo>
                  <a:cubicBezTo>
                    <a:pt x="1094" y="2587"/>
                    <a:pt x="883" y="2261"/>
                    <a:pt x="770" y="2478"/>
                  </a:cubicBezTo>
                  <a:cubicBezTo>
                    <a:pt x="657" y="2695"/>
                    <a:pt x="333" y="2962"/>
                    <a:pt x="205" y="3117"/>
                  </a:cubicBezTo>
                  <a:cubicBezTo>
                    <a:pt x="77" y="3272"/>
                    <a:pt x="0" y="3266"/>
                    <a:pt x="0" y="3407"/>
                  </a:cubicBezTo>
                  <a:cubicBezTo>
                    <a:pt x="113" y="3701"/>
                    <a:pt x="482" y="5084"/>
                    <a:pt x="698" y="5748"/>
                  </a:cubicBezTo>
                  <a:cubicBezTo>
                    <a:pt x="914" y="6412"/>
                    <a:pt x="1138" y="6900"/>
                    <a:pt x="1294" y="7391"/>
                  </a:cubicBezTo>
                  <a:cubicBezTo>
                    <a:pt x="1450" y="7882"/>
                    <a:pt x="1520" y="8261"/>
                    <a:pt x="1633" y="8696"/>
                  </a:cubicBezTo>
                  <a:lnTo>
                    <a:pt x="3158" y="9130"/>
                  </a:lnTo>
                  <a:lnTo>
                    <a:pt x="3328" y="9130"/>
                  </a:lnTo>
                  <a:lnTo>
                    <a:pt x="4514" y="10000"/>
                  </a:lnTo>
                  <a:lnTo>
                    <a:pt x="5192" y="9130"/>
                  </a:lnTo>
                  <a:lnTo>
                    <a:pt x="5870" y="10000"/>
                  </a:lnTo>
                  <a:lnTo>
                    <a:pt x="6379" y="86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367338" y="3667125"/>
              <a:ext cx="180975" cy="146050"/>
            </a:xfrm>
            <a:custGeom>
              <a:avLst/>
              <a:gdLst>
                <a:gd name="T0" fmla="*/ 2147483646 w 139"/>
                <a:gd name="T1" fmla="*/ 2147483646 h 114"/>
                <a:gd name="T2" fmla="*/ 2147483646 w 139"/>
                <a:gd name="T3" fmla="*/ 2147483646 h 114"/>
                <a:gd name="T4" fmla="*/ 2147483646 w 139"/>
                <a:gd name="T5" fmla="*/ 2147483646 h 114"/>
                <a:gd name="T6" fmla="*/ 2147483646 w 139"/>
                <a:gd name="T7" fmla="*/ 2147483646 h 114"/>
                <a:gd name="T8" fmla="*/ 2147483646 w 139"/>
                <a:gd name="T9" fmla="*/ 2147483646 h 114"/>
                <a:gd name="T10" fmla="*/ 2147483646 w 139"/>
                <a:gd name="T11" fmla="*/ 2147483646 h 114"/>
                <a:gd name="T12" fmla="*/ 2147483646 w 139"/>
                <a:gd name="T13" fmla="*/ 0 h 114"/>
                <a:gd name="T14" fmla="*/ 2147483646 w 139"/>
                <a:gd name="T15" fmla="*/ 2147483646 h 114"/>
                <a:gd name="T16" fmla="*/ 2147483646 w 139"/>
                <a:gd name="T17" fmla="*/ 2147483646 h 114"/>
                <a:gd name="T18" fmla="*/ 2147483646 w 139"/>
                <a:gd name="T19" fmla="*/ 2147483646 h 114"/>
                <a:gd name="T20" fmla="*/ 2147483646 w 139"/>
                <a:gd name="T21" fmla="*/ 2147483646 h 114"/>
                <a:gd name="T22" fmla="*/ 2147483646 w 139"/>
                <a:gd name="T23" fmla="*/ 2147483646 h 114"/>
                <a:gd name="T24" fmla="*/ 2147483646 w 139"/>
                <a:gd name="T25" fmla="*/ 2147483646 h 114"/>
                <a:gd name="T26" fmla="*/ 0 w 139"/>
                <a:gd name="T27" fmla="*/ 2147483646 h 114"/>
                <a:gd name="T28" fmla="*/ 2147483646 w 139"/>
                <a:gd name="T29" fmla="*/ 2147483646 h 114"/>
                <a:gd name="T30" fmla="*/ 2147483646 w 139"/>
                <a:gd name="T31" fmla="*/ 2147483646 h 1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9" h="114">
                  <a:moveTo>
                    <a:pt x="25" y="114"/>
                  </a:moveTo>
                  <a:lnTo>
                    <a:pt x="61" y="96"/>
                  </a:lnTo>
                  <a:lnTo>
                    <a:pt x="73" y="90"/>
                  </a:lnTo>
                  <a:lnTo>
                    <a:pt x="115" y="66"/>
                  </a:lnTo>
                  <a:lnTo>
                    <a:pt x="127" y="24"/>
                  </a:lnTo>
                  <a:lnTo>
                    <a:pt x="139" y="6"/>
                  </a:lnTo>
                  <a:lnTo>
                    <a:pt x="139" y="0"/>
                  </a:lnTo>
                  <a:lnTo>
                    <a:pt x="115" y="6"/>
                  </a:lnTo>
                  <a:lnTo>
                    <a:pt x="49" y="12"/>
                  </a:lnTo>
                  <a:lnTo>
                    <a:pt x="37" y="6"/>
                  </a:lnTo>
                  <a:lnTo>
                    <a:pt x="19" y="24"/>
                  </a:lnTo>
                  <a:lnTo>
                    <a:pt x="25" y="48"/>
                  </a:lnTo>
                  <a:lnTo>
                    <a:pt x="0" y="102"/>
                  </a:lnTo>
                  <a:lnTo>
                    <a:pt x="13" y="102"/>
                  </a:lnTo>
                  <a:lnTo>
                    <a:pt x="25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783263" y="4002088"/>
              <a:ext cx="119062" cy="77787"/>
            </a:xfrm>
            <a:custGeom>
              <a:avLst/>
              <a:gdLst>
                <a:gd name="T0" fmla="*/ 2147483646 w 90"/>
                <a:gd name="T1" fmla="*/ 2147483646 h 60"/>
                <a:gd name="T2" fmla="*/ 2147483646 w 90"/>
                <a:gd name="T3" fmla="*/ 2147483646 h 60"/>
                <a:gd name="T4" fmla="*/ 2147483646 w 90"/>
                <a:gd name="T5" fmla="*/ 2147483646 h 60"/>
                <a:gd name="T6" fmla="*/ 2147483646 w 90"/>
                <a:gd name="T7" fmla="*/ 2147483646 h 60"/>
                <a:gd name="T8" fmla="*/ 2147483646 w 90"/>
                <a:gd name="T9" fmla="*/ 0 h 60"/>
                <a:gd name="T10" fmla="*/ 2147483646 w 90"/>
                <a:gd name="T11" fmla="*/ 2147483646 h 60"/>
                <a:gd name="T12" fmla="*/ 2147483646 w 90"/>
                <a:gd name="T13" fmla="*/ 2147483646 h 60"/>
                <a:gd name="T14" fmla="*/ 0 w 90"/>
                <a:gd name="T15" fmla="*/ 2147483646 h 60"/>
                <a:gd name="T16" fmla="*/ 2147483646 w 90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60">
                  <a:moveTo>
                    <a:pt x="18" y="48"/>
                  </a:moveTo>
                  <a:lnTo>
                    <a:pt x="66" y="60"/>
                  </a:lnTo>
                  <a:lnTo>
                    <a:pt x="78" y="30"/>
                  </a:lnTo>
                  <a:lnTo>
                    <a:pt x="90" y="24"/>
                  </a:lnTo>
                  <a:lnTo>
                    <a:pt x="84" y="0"/>
                  </a:lnTo>
                  <a:lnTo>
                    <a:pt x="30" y="18"/>
                  </a:lnTo>
                  <a:lnTo>
                    <a:pt x="6" y="6"/>
                  </a:lnTo>
                  <a:lnTo>
                    <a:pt x="0" y="24"/>
                  </a:lnTo>
                  <a:lnTo>
                    <a:pt x="1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800725" y="4032250"/>
              <a:ext cx="187325" cy="217488"/>
            </a:xfrm>
            <a:custGeom>
              <a:avLst/>
              <a:gdLst>
                <a:gd name="T0" fmla="*/ 2147483646 w 24"/>
                <a:gd name="T1" fmla="*/ 2147483646 h 28"/>
                <a:gd name="T2" fmla="*/ 2147483646 w 24"/>
                <a:gd name="T3" fmla="*/ 2147483646 h 28"/>
                <a:gd name="T4" fmla="*/ 2147483646 w 24"/>
                <a:gd name="T5" fmla="*/ 2147483646 h 28"/>
                <a:gd name="T6" fmla="*/ 2147483646 w 24"/>
                <a:gd name="T7" fmla="*/ 2147483646 h 28"/>
                <a:gd name="T8" fmla="*/ 0 w 24"/>
                <a:gd name="T9" fmla="*/ 2147483646 h 28"/>
                <a:gd name="T10" fmla="*/ 2147483646 w 24"/>
                <a:gd name="T11" fmla="*/ 2147483646 h 28"/>
                <a:gd name="T12" fmla="*/ 2147483646 w 24"/>
                <a:gd name="T13" fmla="*/ 2147483646 h 28"/>
                <a:gd name="T14" fmla="*/ 2147483646 w 24"/>
                <a:gd name="T15" fmla="*/ 2147483646 h 28"/>
                <a:gd name="T16" fmla="*/ 2147483646 w 24"/>
                <a:gd name="T17" fmla="*/ 2147483646 h 28"/>
                <a:gd name="T18" fmla="*/ 2147483646 w 24"/>
                <a:gd name="T19" fmla="*/ 2147483646 h 28"/>
                <a:gd name="T20" fmla="*/ 2147483646 w 24"/>
                <a:gd name="T21" fmla="*/ 2147483646 h 28"/>
                <a:gd name="T22" fmla="*/ 2147483646 w 24"/>
                <a:gd name="T23" fmla="*/ 2147483646 h 28"/>
                <a:gd name="T24" fmla="*/ 2147483646 w 24"/>
                <a:gd name="T25" fmla="*/ 0 h 28"/>
                <a:gd name="T26" fmla="*/ 2147483646 w 24"/>
                <a:gd name="T27" fmla="*/ 0 h 28"/>
                <a:gd name="T28" fmla="*/ 2147483646 w 24"/>
                <a:gd name="T29" fmla="*/ 2147483646 h 28"/>
                <a:gd name="T30" fmla="*/ 2147483646 w 24"/>
                <a:gd name="T31" fmla="*/ 2147483646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" h="28">
                  <a:moveTo>
                    <a:pt x="9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8"/>
                    <a:pt x="0" y="18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9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565775" y="4171950"/>
              <a:ext cx="265113" cy="165100"/>
            </a:xfrm>
            <a:custGeom>
              <a:avLst/>
              <a:gdLst>
                <a:gd name="T0" fmla="*/ 2147483646 w 34"/>
                <a:gd name="T1" fmla="*/ 0 h 21"/>
                <a:gd name="T2" fmla="*/ 2147483646 w 34"/>
                <a:gd name="T3" fmla="*/ 2147483646 h 21"/>
                <a:gd name="T4" fmla="*/ 2147483646 w 34"/>
                <a:gd name="T5" fmla="*/ 2147483646 h 21"/>
                <a:gd name="T6" fmla="*/ 2147483646 w 34"/>
                <a:gd name="T7" fmla="*/ 2147483646 h 21"/>
                <a:gd name="T8" fmla="*/ 0 w 34"/>
                <a:gd name="T9" fmla="*/ 2147483646 h 21"/>
                <a:gd name="T10" fmla="*/ 2147483646 w 34"/>
                <a:gd name="T11" fmla="*/ 2147483646 h 21"/>
                <a:gd name="T12" fmla="*/ 2147483646 w 34"/>
                <a:gd name="T13" fmla="*/ 2147483646 h 21"/>
                <a:gd name="T14" fmla="*/ 2147483646 w 34"/>
                <a:gd name="T15" fmla="*/ 2147483646 h 21"/>
                <a:gd name="T16" fmla="*/ 2147483646 w 34"/>
                <a:gd name="T17" fmla="*/ 2147483646 h 21"/>
                <a:gd name="T18" fmla="*/ 2147483646 w 34"/>
                <a:gd name="T19" fmla="*/ 2147483646 h 21"/>
                <a:gd name="T20" fmla="*/ 2147483646 w 34"/>
                <a:gd name="T21" fmla="*/ 2147483646 h 21"/>
                <a:gd name="T22" fmla="*/ 2147483646 w 34"/>
                <a:gd name="T23" fmla="*/ 2147483646 h 21"/>
                <a:gd name="T24" fmla="*/ 2147483646 w 34"/>
                <a:gd name="T25" fmla="*/ 2147483646 h 21"/>
                <a:gd name="T26" fmla="*/ 2147483646 w 34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21">
                  <a:moveTo>
                    <a:pt x="30" y="0"/>
                  </a:moveTo>
                  <a:cubicBezTo>
                    <a:pt x="25" y="2"/>
                    <a:pt x="18" y="3"/>
                    <a:pt x="18" y="4"/>
                  </a:cubicBezTo>
                  <a:cubicBezTo>
                    <a:pt x="16" y="5"/>
                    <a:pt x="14" y="7"/>
                    <a:pt x="1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378450" y="3813175"/>
              <a:ext cx="492125" cy="422275"/>
            </a:xfrm>
            <a:custGeom>
              <a:avLst/>
              <a:gdLst>
                <a:gd name="T0" fmla="*/ 2147483646 w 63"/>
                <a:gd name="T1" fmla="*/ 2147483646 h 54"/>
                <a:gd name="T2" fmla="*/ 2147483646 w 63"/>
                <a:gd name="T3" fmla="*/ 2147483646 h 54"/>
                <a:gd name="T4" fmla="*/ 2147483646 w 63"/>
                <a:gd name="T5" fmla="*/ 2147483646 h 54"/>
                <a:gd name="T6" fmla="*/ 2147483646 w 63"/>
                <a:gd name="T7" fmla="*/ 2147483646 h 54"/>
                <a:gd name="T8" fmla="*/ 2147483646 w 63"/>
                <a:gd name="T9" fmla="*/ 2147483646 h 54"/>
                <a:gd name="T10" fmla="*/ 2147483646 w 63"/>
                <a:gd name="T11" fmla="*/ 2147483646 h 54"/>
                <a:gd name="T12" fmla="*/ 2147483646 w 63"/>
                <a:gd name="T13" fmla="*/ 2147483646 h 54"/>
                <a:gd name="T14" fmla="*/ 2147483646 w 63"/>
                <a:gd name="T15" fmla="*/ 2147483646 h 54"/>
                <a:gd name="T16" fmla="*/ 2147483646 w 63"/>
                <a:gd name="T17" fmla="*/ 2147483646 h 54"/>
                <a:gd name="T18" fmla="*/ 2147483646 w 63"/>
                <a:gd name="T19" fmla="*/ 2147483646 h 54"/>
                <a:gd name="T20" fmla="*/ 2147483646 w 63"/>
                <a:gd name="T21" fmla="*/ 2147483646 h 54"/>
                <a:gd name="T22" fmla="*/ 2147483646 w 63"/>
                <a:gd name="T23" fmla="*/ 2147483646 h 54"/>
                <a:gd name="T24" fmla="*/ 2147483646 w 63"/>
                <a:gd name="T25" fmla="*/ 2147483646 h 54"/>
                <a:gd name="T26" fmla="*/ 2147483646 w 63"/>
                <a:gd name="T27" fmla="*/ 2147483646 h 54"/>
                <a:gd name="T28" fmla="*/ 2147483646 w 63"/>
                <a:gd name="T29" fmla="*/ 0 h 54"/>
                <a:gd name="T30" fmla="*/ 2147483646 w 63"/>
                <a:gd name="T31" fmla="*/ 0 h 54"/>
                <a:gd name="T32" fmla="*/ 2147483646 w 63"/>
                <a:gd name="T33" fmla="*/ 2147483646 h 54"/>
                <a:gd name="T34" fmla="*/ 2147483646 w 63"/>
                <a:gd name="T35" fmla="*/ 2147483646 h 54"/>
                <a:gd name="T36" fmla="*/ 2147483646 w 63"/>
                <a:gd name="T37" fmla="*/ 2147483646 h 54"/>
                <a:gd name="T38" fmla="*/ 2147483646 w 63"/>
                <a:gd name="T39" fmla="*/ 2147483646 h 54"/>
                <a:gd name="T40" fmla="*/ 2147483646 w 63"/>
                <a:gd name="T41" fmla="*/ 2147483646 h 54"/>
                <a:gd name="T42" fmla="*/ 2147483646 w 63"/>
                <a:gd name="T43" fmla="*/ 2147483646 h 54"/>
                <a:gd name="T44" fmla="*/ 0 w 63"/>
                <a:gd name="T45" fmla="*/ 2147483646 h 54"/>
                <a:gd name="T46" fmla="*/ 2147483646 w 63"/>
                <a:gd name="T47" fmla="*/ 2147483646 h 54"/>
                <a:gd name="T48" fmla="*/ 2147483646 w 63"/>
                <a:gd name="T49" fmla="*/ 2147483646 h 54"/>
                <a:gd name="T50" fmla="*/ 2147483646 w 63"/>
                <a:gd name="T51" fmla="*/ 2147483646 h 54"/>
                <a:gd name="T52" fmla="*/ 2147483646 w 63"/>
                <a:gd name="T53" fmla="*/ 2147483646 h 54"/>
                <a:gd name="T54" fmla="*/ 2147483646 w 63"/>
                <a:gd name="T55" fmla="*/ 2147483646 h 54"/>
                <a:gd name="T56" fmla="*/ 2147483646 w 63"/>
                <a:gd name="T57" fmla="*/ 2147483646 h 54"/>
                <a:gd name="T58" fmla="*/ 2147483646 w 63"/>
                <a:gd name="T59" fmla="*/ 2147483646 h 54"/>
                <a:gd name="T60" fmla="*/ 2147483646 w 63"/>
                <a:gd name="T61" fmla="*/ 2147483646 h 54"/>
                <a:gd name="T62" fmla="*/ 2147483646 w 63"/>
                <a:gd name="T63" fmla="*/ 2147483646 h 54"/>
                <a:gd name="T64" fmla="*/ 2147483646 w 63"/>
                <a:gd name="T65" fmla="*/ 2147483646 h 54"/>
                <a:gd name="T66" fmla="*/ 2147483646 w 63"/>
                <a:gd name="T67" fmla="*/ 2147483646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3" h="54">
                  <a:moveTo>
                    <a:pt x="63" y="34"/>
                  </a:moveTo>
                  <a:cubicBezTo>
                    <a:pt x="55" y="32"/>
                    <a:pt x="55" y="32"/>
                    <a:pt x="55" y="32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3"/>
                    <a:pt x="40" y="51"/>
                    <a:pt x="42" y="50"/>
                  </a:cubicBezTo>
                  <a:cubicBezTo>
                    <a:pt x="42" y="49"/>
                    <a:pt x="49" y="48"/>
                    <a:pt x="54" y="4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800725" y="4079875"/>
              <a:ext cx="77788" cy="92075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0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462588" y="3657600"/>
              <a:ext cx="249237" cy="250825"/>
            </a:xfrm>
            <a:custGeom>
              <a:avLst/>
              <a:gdLst>
                <a:gd name="T0" fmla="*/ 2147483646 w 192"/>
                <a:gd name="T1" fmla="*/ 2147483646 h 192"/>
                <a:gd name="T2" fmla="*/ 2147483646 w 192"/>
                <a:gd name="T3" fmla="*/ 2147483646 h 192"/>
                <a:gd name="T4" fmla="*/ 2147483646 w 192"/>
                <a:gd name="T5" fmla="*/ 2147483646 h 192"/>
                <a:gd name="T6" fmla="*/ 2147483646 w 192"/>
                <a:gd name="T7" fmla="*/ 2147483646 h 192"/>
                <a:gd name="T8" fmla="*/ 2147483646 w 192"/>
                <a:gd name="T9" fmla="*/ 2147483646 h 192"/>
                <a:gd name="T10" fmla="*/ 2147483646 w 192"/>
                <a:gd name="T11" fmla="*/ 0 h 192"/>
                <a:gd name="T12" fmla="*/ 2147483646 w 192"/>
                <a:gd name="T13" fmla="*/ 2147483646 h 192"/>
                <a:gd name="T14" fmla="*/ 2147483646 w 192"/>
                <a:gd name="T15" fmla="*/ 2147483646 h 192"/>
                <a:gd name="T16" fmla="*/ 2147483646 w 192"/>
                <a:gd name="T17" fmla="*/ 2147483646 h 192"/>
                <a:gd name="T18" fmla="*/ 2147483646 w 192"/>
                <a:gd name="T19" fmla="*/ 2147483646 h 192"/>
                <a:gd name="T20" fmla="*/ 2147483646 w 192"/>
                <a:gd name="T21" fmla="*/ 2147483646 h 192"/>
                <a:gd name="T22" fmla="*/ 0 w 192"/>
                <a:gd name="T23" fmla="*/ 2147483646 h 192"/>
                <a:gd name="T24" fmla="*/ 0 w 192"/>
                <a:gd name="T25" fmla="*/ 2147483646 h 192"/>
                <a:gd name="T26" fmla="*/ 2147483646 w 192"/>
                <a:gd name="T27" fmla="*/ 2147483646 h 192"/>
                <a:gd name="T28" fmla="*/ 2147483646 w 192"/>
                <a:gd name="T29" fmla="*/ 2147483646 h 192"/>
                <a:gd name="T30" fmla="*/ 2147483646 w 192"/>
                <a:gd name="T31" fmla="*/ 2147483646 h 192"/>
                <a:gd name="T32" fmla="*/ 2147483646 w 192"/>
                <a:gd name="T33" fmla="*/ 2147483646 h 192"/>
                <a:gd name="T34" fmla="*/ 2147483646 w 192"/>
                <a:gd name="T35" fmla="*/ 2147483646 h 192"/>
                <a:gd name="T36" fmla="*/ 2147483646 w 192"/>
                <a:gd name="T37" fmla="*/ 2147483646 h 192"/>
                <a:gd name="T38" fmla="*/ 2147483646 w 192"/>
                <a:gd name="T39" fmla="*/ 2147483646 h 192"/>
                <a:gd name="T40" fmla="*/ 2147483646 w 192"/>
                <a:gd name="T41" fmla="*/ 2147483646 h 192"/>
                <a:gd name="T42" fmla="*/ 2147483646 w 192"/>
                <a:gd name="T43" fmla="*/ 2147483646 h 192"/>
                <a:gd name="T44" fmla="*/ 2147483646 w 192"/>
                <a:gd name="T45" fmla="*/ 2147483646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2" h="192">
                  <a:moveTo>
                    <a:pt x="168" y="120"/>
                  </a:moveTo>
                  <a:lnTo>
                    <a:pt x="132" y="90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14" y="6"/>
                  </a:lnTo>
                  <a:lnTo>
                    <a:pt x="102" y="0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54" y="30"/>
                  </a:lnTo>
                  <a:lnTo>
                    <a:pt x="42" y="72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24" y="126"/>
                  </a:lnTo>
                  <a:lnTo>
                    <a:pt x="84" y="156"/>
                  </a:lnTo>
                  <a:lnTo>
                    <a:pt x="102" y="174"/>
                  </a:lnTo>
                  <a:lnTo>
                    <a:pt x="150" y="180"/>
                  </a:lnTo>
                  <a:lnTo>
                    <a:pt x="168" y="192"/>
                  </a:lnTo>
                  <a:lnTo>
                    <a:pt x="186" y="192"/>
                  </a:lnTo>
                  <a:lnTo>
                    <a:pt x="180" y="180"/>
                  </a:lnTo>
                  <a:lnTo>
                    <a:pt x="192" y="174"/>
                  </a:lnTo>
                  <a:lnTo>
                    <a:pt x="180" y="150"/>
                  </a:lnTo>
                  <a:lnTo>
                    <a:pt x="168" y="1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605463" y="3589338"/>
              <a:ext cx="469900" cy="427037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2147483646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2147483646 h 55"/>
                <a:gd name="T34" fmla="*/ 2147483646 w 60"/>
                <a:gd name="T35" fmla="*/ 2147483646 h 55"/>
                <a:gd name="T36" fmla="*/ 2147483646 w 60"/>
                <a:gd name="T37" fmla="*/ 2147483646 h 55"/>
                <a:gd name="T38" fmla="*/ 2147483646 w 60"/>
                <a:gd name="T39" fmla="*/ 2147483646 h 55"/>
                <a:gd name="T40" fmla="*/ 2147483646 w 60"/>
                <a:gd name="T41" fmla="*/ 0 h 55"/>
                <a:gd name="T42" fmla="*/ 2147483646 w 60"/>
                <a:gd name="T43" fmla="*/ 2147483646 h 55"/>
                <a:gd name="T44" fmla="*/ 2147483646 w 60"/>
                <a:gd name="T45" fmla="*/ 2147483646 h 55"/>
                <a:gd name="T46" fmla="*/ 0 w 60"/>
                <a:gd name="T47" fmla="*/ 0 h 55"/>
                <a:gd name="T48" fmla="*/ 0 w 60"/>
                <a:gd name="T49" fmla="*/ 0 h 55"/>
                <a:gd name="T50" fmla="*/ 0 w 60"/>
                <a:gd name="T51" fmla="*/ 2147483646 h 55"/>
                <a:gd name="T52" fmla="*/ 2147483646 w 60"/>
                <a:gd name="T53" fmla="*/ 2147483646 h 55"/>
                <a:gd name="T54" fmla="*/ 2147483646 w 60"/>
                <a:gd name="T55" fmla="*/ 2147483646 h 55"/>
                <a:gd name="T56" fmla="*/ 2147483646 w 60"/>
                <a:gd name="T57" fmla="*/ 2147483646 h 55"/>
                <a:gd name="T58" fmla="*/ 2147483646 w 60"/>
                <a:gd name="T59" fmla="*/ 2147483646 h 55"/>
                <a:gd name="T60" fmla="*/ 2147483646 w 60"/>
                <a:gd name="T61" fmla="*/ 2147483646 h 55"/>
                <a:gd name="T62" fmla="*/ 2147483646 w 60"/>
                <a:gd name="T63" fmla="*/ 2147483646 h 55"/>
                <a:gd name="T64" fmla="*/ 2147483646 w 60"/>
                <a:gd name="T65" fmla="*/ 2147483646 h 55"/>
                <a:gd name="T66" fmla="*/ 2147483646 w 60"/>
                <a:gd name="T67" fmla="*/ 2147483646 h 55"/>
                <a:gd name="T68" fmla="*/ 2147483646 w 60"/>
                <a:gd name="T69" fmla="*/ 2147483646 h 55"/>
                <a:gd name="T70" fmla="*/ 2147483646 w 60"/>
                <a:gd name="T71" fmla="*/ 2147483646 h 55"/>
                <a:gd name="T72" fmla="*/ 2147483646 w 60"/>
                <a:gd name="T73" fmla="*/ 2147483646 h 55"/>
                <a:gd name="T74" fmla="*/ 2147483646 w 60"/>
                <a:gd name="T75" fmla="*/ 2147483646 h 55"/>
                <a:gd name="T76" fmla="*/ 2147483646 w 60"/>
                <a:gd name="T77" fmla="*/ 2147483646 h 55"/>
                <a:gd name="T78" fmla="*/ 2147483646 w 60"/>
                <a:gd name="T79" fmla="*/ 2147483646 h 55"/>
                <a:gd name="T80" fmla="*/ 2147483646 w 60"/>
                <a:gd name="T81" fmla="*/ 2147483646 h 55"/>
                <a:gd name="T82" fmla="*/ 2147483646 w 60"/>
                <a:gd name="T83" fmla="*/ 2147483646 h 55"/>
                <a:gd name="T84" fmla="*/ 2147483646 w 60"/>
                <a:gd name="T85" fmla="*/ 2147483646 h 55"/>
                <a:gd name="T86" fmla="*/ 2147483646 w 60"/>
                <a:gd name="T87" fmla="*/ 2147483646 h 55"/>
                <a:gd name="T88" fmla="*/ 2147483646 w 60"/>
                <a:gd name="T89" fmla="*/ 2147483646 h 55"/>
                <a:gd name="T90" fmla="*/ 2147483646 w 60"/>
                <a:gd name="T91" fmla="*/ 2147483646 h 55"/>
                <a:gd name="T92" fmla="*/ 2147483646 w 60"/>
                <a:gd name="T93" fmla="*/ 2147483646 h 55"/>
                <a:gd name="T94" fmla="*/ 2147483646 w 60"/>
                <a:gd name="T95" fmla="*/ 2147483646 h 55"/>
                <a:gd name="T96" fmla="*/ 2147483646 w 60"/>
                <a:gd name="T97" fmla="*/ 214748364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0" h="55">
                  <a:moveTo>
                    <a:pt x="53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7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013325" y="2963863"/>
              <a:ext cx="158750" cy="1079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0 h 14"/>
                <a:gd name="T6" fmla="*/ 2147483646 w 20"/>
                <a:gd name="T7" fmla="*/ 2147483646 h 14"/>
                <a:gd name="T8" fmla="*/ 2147483646 w 20"/>
                <a:gd name="T9" fmla="*/ 0 h 14"/>
                <a:gd name="T10" fmla="*/ 2147483646 w 20"/>
                <a:gd name="T11" fmla="*/ 0 h 14"/>
                <a:gd name="T12" fmla="*/ 2147483646 w 20"/>
                <a:gd name="T13" fmla="*/ 2147483646 h 14"/>
                <a:gd name="T14" fmla="*/ 2147483646 w 20"/>
                <a:gd name="T15" fmla="*/ 2147483646 h 14"/>
                <a:gd name="T16" fmla="*/ 0 w 20"/>
                <a:gd name="T17" fmla="*/ 2147483646 h 14"/>
                <a:gd name="T18" fmla="*/ 2147483646 w 20"/>
                <a:gd name="T19" fmla="*/ 2147483646 h 14"/>
                <a:gd name="T20" fmla="*/ 2147483646 w 20"/>
                <a:gd name="T21" fmla="*/ 2147483646 h 14"/>
                <a:gd name="T22" fmla="*/ 2147483646 w 20"/>
                <a:gd name="T23" fmla="*/ 2147483646 h 14"/>
                <a:gd name="T24" fmla="*/ 2147483646 w 20"/>
                <a:gd name="T25" fmla="*/ 2147483646 h 14"/>
                <a:gd name="T26" fmla="*/ 2147483646 w 20"/>
                <a:gd name="T27" fmla="*/ 2147483646 h 14"/>
                <a:gd name="T28" fmla="*/ 2147483646 w 20"/>
                <a:gd name="T29" fmla="*/ 2147483646 h 14"/>
                <a:gd name="T30" fmla="*/ 2147483646 w 20"/>
                <a:gd name="T31" fmla="*/ 2147483646 h 14"/>
                <a:gd name="T32" fmla="*/ 2147483646 w 20"/>
                <a:gd name="T33" fmla="*/ 2147483646 h 14"/>
                <a:gd name="T34" fmla="*/ 2147483646 w 20"/>
                <a:gd name="T35" fmla="*/ 2147483646 h 14"/>
                <a:gd name="T36" fmla="*/ 2147483646 w 20"/>
                <a:gd name="T37" fmla="*/ 2147483646 h 14"/>
                <a:gd name="T38" fmla="*/ 2147483646 w 20"/>
                <a:gd name="T39" fmla="*/ 2147483646 h 14"/>
                <a:gd name="T40" fmla="*/ 2147483646 w 20"/>
                <a:gd name="T41" fmla="*/ 2147483646 h 14"/>
                <a:gd name="T42" fmla="*/ 2147483646 w 20"/>
                <a:gd name="T43" fmla="*/ 2147483646 h 14"/>
                <a:gd name="T44" fmla="*/ 2147483646 w 20"/>
                <a:gd name="T45" fmla="*/ 2147483646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" h="14">
                  <a:moveTo>
                    <a:pt x="19" y="4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5" y="12"/>
                    <a:pt x="16" y="12"/>
                  </a:cubicBezTo>
                  <a:cubicBezTo>
                    <a:pt x="17" y="12"/>
                    <a:pt x="16" y="9"/>
                    <a:pt x="16" y="9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083175" y="2814638"/>
              <a:ext cx="119063" cy="1016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2147483646 h 78"/>
                <a:gd name="T10" fmla="*/ 2147483646 w 90"/>
                <a:gd name="T11" fmla="*/ 0 h 78"/>
                <a:gd name="T12" fmla="*/ 2147483646 w 90"/>
                <a:gd name="T13" fmla="*/ 0 h 78"/>
                <a:gd name="T14" fmla="*/ 2147483646 w 90"/>
                <a:gd name="T15" fmla="*/ 0 h 78"/>
                <a:gd name="T16" fmla="*/ 0 w 90"/>
                <a:gd name="T17" fmla="*/ 2147483646 h 78"/>
                <a:gd name="T18" fmla="*/ 0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2147483646 w 90"/>
                <a:gd name="T31" fmla="*/ 2147483646 h 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0" h="78">
                  <a:moveTo>
                    <a:pt x="54" y="66"/>
                  </a:moveTo>
                  <a:lnTo>
                    <a:pt x="78" y="78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90" y="6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36" y="0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2" y="60"/>
                  </a:lnTo>
                  <a:lnTo>
                    <a:pt x="36" y="54"/>
                  </a:lnTo>
                  <a:lnTo>
                    <a:pt x="54" y="6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5078413" y="2971800"/>
              <a:ext cx="233362" cy="211138"/>
            </a:xfrm>
            <a:custGeom>
              <a:avLst/>
              <a:gdLst>
                <a:gd name="T0" fmla="*/ 2147483646 w 30"/>
                <a:gd name="T1" fmla="*/ 2147483646 h 27"/>
                <a:gd name="T2" fmla="*/ 2147483646 w 30"/>
                <a:gd name="T3" fmla="*/ 2147483646 h 27"/>
                <a:gd name="T4" fmla="*/ 2147483646 w 30"/>
                <a:gd name="T5" fmla="*/ 2147483646 h 27"/>
                <a:gd name="T6" fmla="*/ 2147483646 w 30"/>
                <a:gd name="T7" fmla="*/ 2147483646 h 27"/>
                <a:gd name="T8" fmla="*/ 2147483646 w 30"/>
                <a:gd name="T9" fmla="*/ 0 h 27"/>
                <a:gd name="T10" fmla="*/ 2147483646 w 30"/>
                <a:gd name="T11" fmla="*/ 2147483646 h 27"/>
                <a:gd name="T12" fmla="*/ 2147483646 w 30"/>
                <a:gd name="T13" fmla="*/ 2147483646 h 27"/>
                <a:gd name="T14" fmla="*/ 2147483646 w 30"/>
                <a:gd name="T15" fmla="*/ 2147483646 h 27"/>
                <a:gd name="T16" fmla="*/ 2147483646 w 30"/>
                <a:gd name="T17" fmla="*/ 2147483646 h 27"/>
                <a:gd name="T18" fmla="*/ 2147483646 w 30"/>
                <a:gd name="T19" fmla="*/ 2147483646 h 27"/>
                <a:gd name="T20" fmla="*/ 2147483646 w 30"/>
                <a:gd name="T21" fmla="*/ 2147483646 h 27"/>
                <a:gd name="T22" fmla="*/ 2147483646 w 30"/>
                <a:gd name="T23" fmla="*/ 2147483646 h 27"/>
                <a:gd name="T24" fmla="*/ 2147483646 w 30"/>
                <a:gd name="T25" fmla="*/ 2147483646 h 27"/>
                <a:gd name="T26" fmla="*/ 2147483646 w 30"/>
                <a:gd name="T27" fmla="*/ 2147483646 h 27"/>
                <a:gd name="T28" fmla="*/ 2147483646 w 30"/>
                <a:gd name="T29" fmla="*/ 2147483646 h 27"/>
                <a:gd name="T30" fmla="*/ 2147483646 w 30"/>
                <a:gd name="T31" fmla="*/ 2147483646 h 27"/>
                <a:gd name="T32" fmla="*/ 0 w 30"/>
                <a:gd name="T33" fmla="*/ 2147483646 h 27"/>
                <a:gd name="T34" fmla="*/ 2147483646 w 30"/>
                <a:gd name="T35" fmla="*/ 2147483646 h 27"/>
                <a:gd name="T36" fmla="*/ 2147483646 w 30"/>
                <a:gd name="T37" fmla="*/ 2147483646 h 27"/>
                <a:gd name="T38" fmla="*/ 2147483646 w 30"/>
                <a:gd name="T39" fmla="*/ 2147483646 h 27"/>
                <a:gd name="T40" fmla="*/ 2147483646 w 30"/>
                <a:gd name="T41" fmla="*/ 2147483646 h 27"/>
                <a:gd name="T42" fmla="*/ 2147483646 w 30"/>
                <a:gd name="T43" fmla="*/ 2147483646 h 27"/>
                <a:gd name="T44" fmla="*/ 2147483646 w 30"/>
                <a:gd name="T45" fmla="*/ 2147483646 h 27"/>
                <a:gd name="T46" fmla="*/ 2147483646 w 30"/>
                <a:gd name="T47" fmla="*/ 2147483646 h 27"/>
                <a:gd name="T48" fmla="*/ 2147483646 w 30"/>
                <a:gd name="T49" fmla="*/ 2147483646 h 27"/>
                <a:gd name="T50" fmla="*/ 2147483646 w 30"/>
                <a:gd name="T51" fmla="*/ 2147483646 h 27"/>
                <a:gd name="T52" fmla="*/ 2147483646 w 30"/>
                <a:gd name="T53" fmla="*/ 2147483646 h 27"/>
                <a:gd name="T54" fmla="*/ 2147483646 w 30"/>
                <a:gd name="T55" fmla="*/ 2147483646 h 27"/>
                <a:gd name="T56" fmla="*/ 2147483646 w 30"/>
                <a:gd name="T57" fmla="*/ 2147483646 h 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" h="27">
                  <a:moveTo>
                    <a:pt x="30" y="14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11"/>
                    <a:pt x="8" y="11"/>
                  </a:cubicBezTo>
                  <a:cubicBezTo>
                    <a:pt x="7" y="11"/>
                    <a:pt x="5" y="11"/>
                    <a:pt x="5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30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021263" y="2886075"/>
              <a:ext cx="190500" cy="107950"/>
            </a:xfrm>
            <a:custGeom>
              <a:avLst/>
              <a:gdLst>
                <a:gd name="T0" fmla="*/ 2147483646 w 24"/>
                <a:gd name="T1" fmla="*/ 2147483646 h 14"/>
                <a:gd name="T2" fmla="*/ 2147483646 w 24"/>
                <a:gd name="T3" fmla="*/ 2147483646 h 14"/>
                <a:gd name="T4" fmla="*/ 2147483646 w 24"/>
                <a:gd name="T5" fmla="*/ 2147483646 h 14"/>
                <a:gd name="T6" fmla="*/ 2147483646 w 24"/>
                <a:gd name="T7" fmla="*/ 2147483646 h 14"/>
                <a:gd name="T8" fmla="*/ 2147483646 w 24"/>
                <a:gd name="T9" fmla="*/ 2147483646 h 14"/>
                <a:gd name="T10" fmla="*/ 2147483646 w 24"/>
                <a:gd name="T11" fmla="*/ 2147483646 h 14"/>
                <a:gd name="T12" fmla="*/ 2147483646 w 24"/>
                <a:gd name="T13" fmla="*/ 2147483646 h 14"/>
                <a:gd name="T14" fmla="*/ 2147483646 w 24"/>
                <a:gd name="T15" fmla="*/ 2147483646 h 14"/>
                <a:gd name="T16" fmla="*/ 2147483646 w 24"/>
                <a:gd name="T17" fmla="*/ 2147483646 h 14"/>
                <a:gd name="T18" fmla="*/ 2147483646 w 24"/>
                <a:gd name="T19" fmla="*/ 2147483646 h 14"/>
                <a:gd name="T20" fmla="*/ 2147483646 w 24"/>
                <a:gd name="T21" fmla="*/ 2147483646 h 14"/>
                <a:gd name="T22" fmla="*/ 2147483646 w 24"/>
                <a:gd name="T23" fmla="*/ 0 h 14"/>
                <a:gd name="T24" fmla="*/ 2147483646 w 24"/>
                <a:gd name="T25" fmla="*/ 2147483646 h 14"/>
                <a:gd name="T26" fmla="*/ 2147483646 w 24"/>
                <a:gd name="T27" fmla="*/ 2147483646 h 14"/>
                <a:gd name="T28" fmla="*/ 2147483646 w 24"/>
                <a:gd name="T29" fmla="*/ 2147483646 h 14"/>
                <a:gd name="T30" fmla="*/ 2147483646 w 24"/>
                <a:gd name="T31" fmla="*/ 2147483646 h 14"/>
                <a:gd name="T32" fmla="*/ 2147483646 w 24"/>
                <a:gd name="T33" fmla="*/ 2147483646 h 14"/>
                <a:gd name="T34" fmla="*/ 2147483646 w 24"/>
                <a:gd name="T35" fmla="*/ 2147483646 h 14"/>
                <a:gd name="T36" fmla="*/ 0 w 24"/>
                <a:gd name="T37" fmla="*/ 2147483646 h 14"/>
                <a:gd name="T38" fmla="*/ 2147483646 w 24"/>
                <a:gd name="T39" fmla="*/ 2147483646 h 14"/>
                <a:gd name="T40" fmla="*/ 2147483646 w 24"/>
                <a:gd name="T41" fmla="*/ 2147483646 h 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" h="14">
                  <a:moveTo>
                    <a:pt x="8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7"/>
                    <a:pt x="1" y="8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4" y="10"/>
                    <a:pt x="4" y="10"/>
                    <a:pt x="4" y="10"/>
                  </a:cubicBezTo>
                  <a:lnTo>
                    <a:pt x="8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119563" y="4337050"/>
              <a:ext cx="188912" cy="141288"/>
            </a:xfrm>
            <a:custGeom>
              <a:avLst/>
              <a:gdLst>
                <a:gd name="T0" fmla="*/ 2147483646 w 24"/>
                <a:gd name="T1" fmla="*/ 2147483646 h 18"/>
                <a:gd name="T2" fmla="*/ 2147483646 w 24"/>
                <a:gd name="T3" fmla="*/ 2147483646 h 18"/>
                <a:gd name="T4" fmla="*/ 2147483646 w 24"/>
                <a:gd name="T5" fmla="*/ 2147483646 h 18"/>
                <a:gd name="T6" fmla="*/ 2147483646 w 24"/>
                <a:gd name="T7" fmla="*/ 2147483646 h 18"/>
                <a:gd name="T8" fmla="*/ 2147483646 w 24"/>
                <a:gd name="T9" fmla="*/ 2147483646 h 18"/>
                <a:gd name="T10" fmla="*/ 2147483646 w 24"/>
                <a:gd name="T11" fmla="*/ 2147483646 h 18"/>
                <a:gd name="T12" fmla="*/ 2147483646 w 24"/>
                <a:gd name="T13" fmla="*/ 2147483646 h 18"/>
                <a:gd name="T14" fmla="*/ 2147483646 w 24"/>
                <a:gd name="T15" fmla="*/ 2147483646 h 18"/>
                <a:gd name="T16" fmla="*/ 2147483646 w 24"/>
                <a:gd name="T17" fmla="*/ 2147483646 h 18"/>
                <a:gd name="T18" fmla="*/ 2147483646 w 24"/>
                <a:gd name="T19" fmla="*/ 2147483646 h 18"/>
                <a:gd name="T20" fmla="*/ 2147483646 w 24"/>
                <a:gd name="T21" fmla="*/ 2147483646 h 18"/>
                <a:gd name="T22" fmla="*/ 2147483646 w 24"/>
                <a:gd name="T23" fmla="*/ 2147483646 h 18"/>
                <a:gd name="T24" fmla="*/ 2147483646 w 24"/>
                <a:gd name="T25" fmla="*/ 2147483646 h 18"/>
                <a:gd name="T26" fmla="*/ 2147483646 w 24"/>
                <a:gd name="T27" fmla="*/ 2147483646 h 18"/>
                <a:gd name="T28" fmla="*/ 2147483646 w 24"/>
                <a:gd name="T29" fmla="*/ 2147483646 h 18"/>
                <a:gd name="T30" fmla="*/ 2147483646 w 24"/>
                <a:gd name="T31" fmla="*/ 2147483646 h 18"/>
                <a:gd name="T32" fmla="*/ 2147483646 w 24"/>
                <a:gd name="T33" fmla="*/ 0 h 18"/>
                <a:gd name="T34" fmla="*/ 2147483646 w 24"/>
                <a:gd name="T35" fmla="*/ 0 h 18"/>
                <a:gd name="T36" fmla="*/ 2147483646 w 24"/>
                <a:gd name="T37" fmla="*/ 2147483646 h 18"/>
                <a:gd name="T38" fmla="*/ 2147483646 w 24"/>
                <a:gd name="T39" fmla="*/ 2147483646 h 18"/>
                <a:gd name="T40" fmla="*/ 2147483646 w 24"/>
                <a:gd name="T41" fmla="*/ 2147483646 h 18"/>
                <a:gd name="T42" fmla="*/ 0 w 24"/>
                <a:gd name="T43" fmla="*/ 2147483646 h 18"/>
                <a:gd name="T44" fmla="*/ 2147483646 w 24"/>
                <a:gd name="T45" fmla="*/ 2147483646 h 18"/>
                <a:gd name="T46" fmla="*/ 2147483646 w 24"/>
                <a:gd name="T47" fmla="*/ 2147483646 h 18"/>
                <a:gd name="T48" fmla="*/ 2147483646 w 24"/>
                <a:gd name="T49" fmla="*/ 2147483646 h 18"/>
                <a:gd name="T50" fmla="*/ 2147483646 w 24"/>
                <a:gd name="T51" fmla="*/ 2147483646 h 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" h="18">
                  <a:moveTo>
                    <a:pt x="9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8"/>
                    <a:pt x="20" y="18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7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20" y="1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9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073525" y="4235450"/>
              <a:ext cx="147638" cy="111125"/>
            </a:xfrm>
            <a:custGeom>
              <a:avLst/>
              <a:gdLst>
                <a:gd name="T0" fmla="*/ 2147483646 w 114"/>
                <a:gd name="T1" fmla="*/ 2147483646 h 85"/>
                <a:gd name="T2" fmla="*/ 2147483646 w 114"/>
                <a:gd name="T3" fmla="*/ 2147483646 h 85"/>
                <a:gd name="T4" fmla="*/ 2147483646 w 114"/>
                <a:gd name="T5" fmla="*/ 2147483646 h 85"/>
                <a:gd name="T6" fmla="*/ 2147483646 w 114"/>
                <a:gd name="T7" fmla="*/ 2147483646 h 85"/>
                <a:gd name="T8" fmla="*/ 2147483646 w 114"/>
                <a:gd name="T9" fmla="*/ 2147483646 h 85"/>
                <a:gd name="T10" fmla="*/ 2147483646 w 114"/>
                <a:gd name="T11" fmla="*/ 2147483646 h 85"/>
                <a:gd name="T12" fmla="*/ 2147483646 w 114"/>
                <a:gd name="T13" fmla="*/ 2147483646 h 85"/>
                <a:gd name="T14" fmla="*/ 2147483646 w 114"/>
                <a:gd name="T15" fmla="*/ 2147483646 h 85"/>
                <a:gd name="T16" fmla="*/ 2147483646 w 114"/>
                <a:gd name="T17" fmla="*/ 2147483646 h 85"/>
                <a:gd name="T18" fmla="*/ 2147483646 w 114"/>
                <a:gd name="T19" fmla="*/ 2147483646 h 85"/>
                <a:gd name="T20" fmla="*/ 2147483646 w 114"/>
                <a:gd name="T21" fmla="*/ 2147483646 h 85"/>
                <a:gd name="T22" fmla="*/ 2147483646 w 114"/>
                <a:gd name="T23" fmla="*/ 0 h 85"/>
                <a:gd name="T24" fmla="*/ 2147483646 w 114"/>
                <a:gd name="T25" fmla="*/ 2147483646 h 85"/>
                <a:gd name="T26" fmla="*/ 2147483646 w 114"/>
                <a:gd name="T27" fmla="*/ 2147483646 h 85"/>
                <a:gd name="T28" fmla="*/ 0 w 114"/>
                <a:gd name="T29" fmla="*/ 2147483646 h 85"/>
                <a:gd name="T30" fmla="*/ 2147483646 w 114"/>
                <a:gd name="T31" fmla="*/ 2147483646 h 85"/>
                <a:gd name="T32" fmla="*/ 2147483646 w 114"/>
                <a:gd name="T33" fmla="*/ 2147483646 h 85"/>
                <a:gd name="T34" fmla="*/ 2147483646 w 114"/>
                <a:gd name="T35" fmla="*/ 2147483646 h 85"/>
                <a:gd name="T36" fmla="*/ 2147483646 w 114"/>
                <a:gd name="T37" fmla="*/ 214748364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85">
                  <a:moveTo>
                    <a:pt x="54" y="79"/>
                  </a:moveTo>
                  <a:lnTo>
                    <a:pt x="66" y="79"/>
                  </a:lnTo>
                  <a:lnTo>
                    <a:pt x="78" y="79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02" y="61"/>
                  </a:lnTo>
                  <a:lnTo>
                    <a:pt x="96" y="43"/>
                  </a:lnTo>
                  <a:lnTo>
                    <a:pt x="96" y="36"/>
                  </a:lnTo>
                  <a:lnTo>
                    <a:pt x="84" y="30"/>
                  </a:lnTo>
                  <a:lnTo>
                    <a:pt x="72" y="18"/>
                  </a:lnTo>
                  <a:lnTo>
                    <a:pt x="42" y="0"/>
                  </a:lnTo>
                  <a:lnTo>
                    <a:pt x="30" y="6"/>
                  </a:lnTo>
                  <a:lnTo>
                    <a:pt x="12" y="6"/>
                  </a:lnTo>
                  <a:lnTo>
                    <a:pt x="0" y="43"/>
                  </a:lnTo>
                  <a:lnTo>
                    <a:pt x="12" y="85"/>
                  </a:lnTo>
                  <a:lnTo>
                    <a:pt x="18" y="85"/>
                  </a:lnTo>
                  <a:lnTo>
                    <a:pt x="24" y="85"/>
                  </a:lnTo>
                  <a:lnTo>
                    <a:pt x="5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081463" y="3963988"/>
              <a:ext cx="298450" cy="319087"/>
            </a:xfrm>
            <a:custGeom>
              <a:avLst/>
              <a:gdLst>
                <a:gd name="T0" fmla="*/ 2147483646 w 38"/>
                <a:gd name="T1" fmla="*/ 2147483646 h 41"/>
                <a:gd name="T2" fmla="*/ 2147483646 w 38"/>
                <a:gd name="T3" fmla="*/ 2147483646 h 41"/>
                <a:gd name="T4" fmla="*/ 2147483646 w 38"/>
                <a:gd name="T5" fmla="*/ 2147483646 h 41"/>
                <a:gd name="T6" fmla="*/ 2147483646 w 38"/>
                <a:gd name="T7" fmla="*/ 2147483646 h 41"/>
                <a:gd name="T8" fmla="*/ 2147483646 w 38"/>
                <a:gd name="T9" fmla="*/ 2147483646 h 41"/>
                <a:gd name="T10" fmla="*/ 2147483646 w 38"/>
                <a:gd name="T11" fmla="*/ 2147483646 h 41"/>
                <a:gd name="T12" fmla="*/ 2147483646 w 38"/>
                <a:gd name="T13" fmla="*/ 2147483646 h 41"/>
                <a:gd name="T14" fmla="*/ 2147483646 w 38"/>
                <a:gd name="T15" fmla="*/ 2147483646 h 41"/>
                <a:gd name="T16" fmla="*/ 2147483646 w 38"/>
                <a:gd name="T17" fmla="*/ 2147483646 h 41"/>
                <a:gd name="T18" fmla="*/ 2147483646 w 38"/>
                <a:gd name="T19" fmla="*/ 2147483646 h 41"/>
                <a:gd name="T20" fmla="*/ 2147483646 w 38"/>
                <a:gd name="T21" fmla="*/ 2147483646 h 41"/>
                <a:gd name="T22" fmla="*/ 2147483646 w 38"/>
                <a:gd name="T23" fmla="*/ 2147483646 h 41"/>
                <a:gd name="T24" fmla="*/ 2147483646 w 38"/>
                <a:gd name="T25" fmla="*/ 2147483646 h 41"/>
                <a:gd name="T26" fmla="*/ 2147483646 w 38"/>
                <a:gd name="T27" fmla="*/ 0 h 41"/>
                <a:gd name="T28" fmla="*/ 2147483646 w 38"/>
                <a:gd name="T29" fmla="*/ 2147483646 h 41"/>
                <a:gd name="T30" fmla="*/ 2147483646 w 38"/>
                <a:gd name="T31" fmla="*/ 2147483646 h 41"/>
                <a:gd name="T32" fmla="*/ 2147483646 w 38"/>
                <a:gd name="T33" fmla="*/ 2147483646 h 41"/>
                <a:gd name="T34" fmla="*/ 2147483646 w 38"/>
                <a:gd name="T35" fmla="*/ 2147483646 h 41"/>
                <a:gd name="T36" fmla="*/ 2147483646 w 38"/>
                <a:gd name="T37" fmla="*/ 2147483646 h 41"/>
                <a:gd name="T38" fmla="*/ 2147483646 w 38"/>
                <a:gd name="T39" fmla="*/ 2147483646 h 41"/>
                <a:gd name="T40" fmla="*/ 0 w 38"/>
                <a:gd name="T41" fmla="*/ 2147483646 h 41"/>
                <a:gd name="T42" fmla="*/ 2147483646 w 38"/>
                <a:gd name="T43" fmla="*/ 2147483646 h 41"/>
                <a:gd name="T44" fmla="*/ 2147483646 w 38"/>
                <a:gd name="T45" fmla="*/ 2147483646 h 41"/>
                <a:gd name="T46" fmla="*/ 2147483646 w 38"/>
                <a:gd name="T47" fmla="*/ 2147483646 h 41"/>
                <a:gd name="T48" fmla="*/ 2147483646 w 38"/>
                <a:gd name="T49" fmla="*/ 2147483646 h 41"/>
                <a:gd name="T50" fmla="*/ 2147483646 w 38"/>
                <a:gd name="T51" fmla="*/ 2147483646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8" h="41">
                  <a:moveTo>
                    <a:pt x="6" y="35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20"/>
                    <a:pt x="13" y="20"/>
                  </a:cubicBezTo>
                  <a:cubicBezTo>
                    <a:pt x="13" y="20"/>
                    <a:pt x="5" y="19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6" y="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108575" y="3830638"/>
              <a:ext cx="282575" cy="273050"/>
            </a:xfrm>
            <a:custGeom>
              <a:avLst/>
              <a:gdLst>
                <a:gd name="T0" fmla="*/ 0 w 36"/>
                <a:gd name="T1" fmla="*/ 2147483646 h 35"/>
                <a:gd name="T2" fmla="*/ 2147483646 w 36"/>
                <a:gd name="T3" fmla="*/ 2147483646 h 35"/>
                <a:gd name="T4" fmla="*/ 2147483646 w 36"/>
                <a:gd name="T5" fmla="*/ 2147483646 h 35"/>
                <a:gd name="T6" fmla="*/ 2147483646 w 36"/>
                <a:gd name="T7" fmla="*/ 2147483646 h 35"/>
                <a:gd name="T8" fmla="*/ 2147483646 w 36"/>
                <a:gd name="T9" fmla="*/ 2147483646 h 35"/>
                <a:gd name="T10" fmla="*/ 2147483646 w 36"/>
                <a:gd name="T11" fmla="*/ 2147483646 h 35"/>
                <a:gd name="T12" fmla="*/ 2147483646 w 36"/>
                <a:gd name="T13" fmla="*/ 2147483646 h 35"/>
                <a:gd name="T14" fmla="*/ 2147483646 w 36"/>
                <a:gd name="T15" fmla="*/ 2147483646 h 35"/>
                <a:gd name="T16" fmla="*/ 2147483646 w 36"/>
                <a:gd name="T17" fmla="*/ 2147483646 h 35"/>
                <a:gd name="T18" fmla="*/ 2147483646 w 36"/>
                <a:gd name="T19" fmla="*/ 2147483646 h 35"/>
                <a:gd name="T20" fmla="*/ 2147483646 w 36"/>
                <a:gd name="T21" fmla="*/ 2147483646 h 35"/>
                <a:gd name="T22" fmla="*/ 2147483646 w 36"/>
                <a:gd name="T23" fmla="*/ 2147483646 h 35"/>
                <a:gd name="T24" fmla="*/ 2147483646 w 36"/>
                <a:gd name="T25" fmla="*/ 2147483646 h 35"/>
                <a:gd name="T26" fmla="*/ 2147483646 w 36"/>
                <a:gd name="T27" fmla="*/ 2147483646 h 35"/>
                <a:gd name="T28" fmla="*/ 2147483646 w 36"/>
                <a:gd name="T29" fmla="*/ 2147483646 h 35"/>
                <a:gd name="T30" fmla="*/ 2147483646 w 36"/>
                <a:gd name="T31" fmla="*/ 2147483646 h 35"/>
                <a:gd name="T32" fmla="*/ 2147483646 w 36"/>
                <a:gd name="T33" fmla="*/ 2147483646 h 35"/>
                <a:gd name="T34" fmla="*/ 2147483646 w 36"/>
                <a:gd name="T35" fmla="*/ 2147483646 h 35"/>
                <a:gd name="T36" fmla="*/ 2147483646 w 36"/>
                <a:gd name="T37" fmla="*/ 2147483646 h 35"/>
                <a:gd name="T38" fmla="*/ 2147483646 w 36"/>
                <a:gd name="T39" fmla="*/ 2147483646 h 35"/>
                <a:gd name="T40" fmla="*/ 2147483646 w 36"/>
                <a:gd name="T41" fmla="*/ 0 h 35"/>
                <a:gd name="T42" fmla="*/ 2147483646 w 36"/>
                <a:gd name="T43" fmla="*/ 0 h 35"/>
                <a:gd name="T44" fmla="*/ 2147483646 w 36"/>
                <a:gd name="T45" fmla="*/ 2147483646 h 35"/>
                <a:gd name="T46" fmla="*/ 0 w 36"/>
                <a:gd name="T47" fmla="*/ 2147483646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" h="35">
                  <a:moveTo>
                    <a:pt x="0" y="5"/>
                  </a:move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2" y="10"/>
                    <a:pt x="2" y="10"/>
                  </a:cubicBezTo>
                  <a:cubicBezTo>
                    <a:pt x="2" y="10"/>
                    <a:pt x="1" y="35"/>
                    <a:pt x="2" y="35"/>
                  </a:cubicBezTo>
                  <a:cubicBezTo>
                    <a:pt x="2" y="35"/>
                    <a:pt x="2" y="35"/>
                    <a:pt x="3" y="35"/>
                  </a:cubicBezTo>
                  <a:cubicBezTo>
                    <a:pt x="7" y="35"/>
                    <a:pt x="29" y="35"/>
                    <a:pt x="29" y="3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722813" y="3783013"/>
              <a:ext cx="409575" cy="388937"/>
            </a:xfrm>
            <a:custGeom>
              <a:avLst/>
              <a:gdLst>
                <a:gd name="T0" fmla="*/ 2147483646 w 52"/>
                <a:gd name="T1" fmla="*/ 2147483646 h 50"/>
                <a:gd name="T2" fmla="*/ 2147483646 w 52"/>
                <a:gd name="T3" fmla="*/ 2147483646 h 50"/>
                <a:gd name="T4" fmla="*/ 2147483646 w 52"/>
                <a:gd name="T5" fmla="*/ 2147483646 h 50"/>
                <a:gd name="T6" fmla="*/ 0 w 52"/>
                <a:gd name="T7" fmla="*/ 2147483646 h 50"/>
                <a:gd name="T8" fmla="*/ 0 w 52"/>
                <a:gd name="T9" fmla="*/ 2147483646 h 50"/>
                <a:gd name="T10" fmla="*/ 2147483646 w 52"/>
                <a:gd name="T11" fmla="*/ 2147483646 h 50"/>
                <a:gd name="T12" fmla="*/ 2147483646 w 52"/>
                <a:gd name="T13" fmla="*/ 2147483646 h 50"/>
                <a:gd name="T14" fmla="*/ 2147483646 w 52"/>
                <a:gd name="T15" fmla="*/ 2147483646 h 50"/>
                <a:gd name="T16" fmla="*/ 2147483646 w 52"/>
                <a:gd name="T17" fmla="*/ 2147483646 h 50"/>
                <a:gd name="T18" fmla="*/ 2147483646 w 52"/>
                <a:gd name="T19" fmla="*/ 2147483646 h 50"/>
                <a:gd name="T20" fmla="*/ 2147483646 w 52"/>
                <a:gd name="T21" fmla="*/ 2147483646 h 50"/>
                <a:gd name="T22" fmla="*/ 2147483646 w 52"/>
                <a:gd name="T23" fmla="*/ 2147483646 h 50"/>
                <a:gd name="T24" fmla="*/ 2147483646 w 52"/>
                <a:gd name="T25" fmla="*/ 2147483646 h 50"/>
                <a:gd name="T26" fmla="*/ 2147483646 w 52"/>
                <a:gd name="T27" fmla="*/ 2147483646 h 50"/>
                <a:gd name="T28" fmla="*/ 2147483646 w 52"/>
                <a:gd name="T29" fmla="*/ 2147483646 h 50"/>
                <a:gd name="T30" fmla="*/ 2147483646 w 52"/>
                <a:gd name="T31" fmla="*/ 2147483646 h 50"/>
                <a:gd name="T32" fmla="*/ 2147483646 w 52"/>
                <a:gd name="T33" fmla="*/ 2147483646 h 50"/>
                <a:gd name="T34" fmla="*/ 2147483646 w 52"/>
                <a:gd name="T35" fmla="*/ 2147483646 h 50"/>
                <a:gd name="T36" fmla="*/ 2147483646 w 52"/>
                <a:gd name="T37" fmla="*/ 2147483646 h 50"/>
                <a:gd name="T38" fmla="*/ 2147483646 w 52"/>
                <a:gd name="T39" fmla="*/ 2147483646 h 50"/>
                <a:gd name="T40" fmla="*/ 2147483646 w 52"/>
                <a:gd name="T41" fmla="*/ 2147483646 h 50"/>
                <a:gd name="T42" fmla="*/ 2147483646 w 52"/>
                <a:gd name="T43" fmla="*/ 2147483646 h 50"/>
                <a:gd name="T44" fmla="*/ 2147483646 w 52"/>
                <a:gd name="T45" fmla="*/ 2147483646 h 50"/>
                <a:gd name="T46" fmla="*/ 2147483646 w 52"/>
                <a:gd name="T47" fmla="*/ 2147483646 h 50"/>
                <a:gd name="T48" fmla="*/ 2147483646 w 52"/>
                <a:gd name="T49" fmla="*/ 2147483646 h 50"/>
                <a:gd name="T50" fmla="*/ 2147483646 w 52"/>
                <a:gd name="T51" fmla="*/ 2147483646 h 50"/>
                <a:gd name="T52" fmla="*/ 2147483646 w 52"/>
                <a:gd name="T53" fmla="*/ 2147483646 h 50"/>
                <a:gd name="T54" fmla="*/ 2147483646 w 52"/>
                <a:gd name="T55" fmla="*/ 2147483646 h 50"/>
                <a:gd name="T56" fmla="*/ 2147483646 w 52"/>
                <a:gd name="T57" fmla="*/ 2147483646 h 50"/>
                <a:gd name="T58" fmla="*/ 2147483646 w 52"/>
                <a:gd name="T59" fmla="*/ 2147483646 h 50"/>
                <a:gd name="T60" fmla="*/ 2147483646 w 52"/>
                <a:gd name="T61" fmla="*/ 2147483646 h 50"/>
                <a:gd name="T62" fmla="*/ 2147483646 w 52"/>
                <a:gd name="T63" fmla="*/ 2147483646 h 50"/>
                <a:gd name="T64" fmla="*/ 2147483646 w 52"/>
                <a:gd name="T65" fmla="*/ 2147483646 h 50"/>
                <a:gd name="T66" fmla="*/ 2147483646 w 52"/>
                <a:gd name="T67" fmla="*/ 0 h 50"/>
                <a:gd name="T68" fmla="*/ 2147483646 w 52"/>
                <a:gd name="T69" fmla="*/ 2147483646 h 50"/>
                <a:gd name="T70" fmla="*/ 2147483646 w 5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" h="50">
                  <a:moveTo>
                    <a:pt x="4" y="6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51" y="16"/>
                    <a:pt x="51" y="16"/>
                  </a:cubicBezTo>
                  <a:cubicBezTo>
                    <a:pt x="51" y="16"/>
                    <a:pt x="50" y="14"/>
                    <a:pt x="50" y="14"/>
                  </a:cubicBezTo>
                  <a:cubicBezTo>
                    <a:pt x="50" y="13"/>
                    <a:pt x="49" y="11"/>
                    <a:pt x="49" y="1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683125" y="3667125"/>
              <a:ext cx="103188" cy="193675"/>
            </a:xfrm>
            <a:custGeom>
              <a:avLst/>
              <a:gdLst>
                <a:gd name="T0" fmla="*/ 2147483646 w 78"/>
                <a:gd name="T1" fmla="*/ 2147483646 h 150"/>
                <a:gd name="T2" fmla="*/ 2147483646 w 78"/>
                <a:gd name="T3" fmla="*/ 2147483646 h 150"/>
                <a:gd name="T4" fmla="*/ 2147483646 w 78"/>
                <a:gd name="T5" fmla="*/ 2147483646 h 150"/>
                <a:gd name="T6" fmla="*/ 0 w 78"/>
                <a:gd name="T7" fmla="*/ 2147483646 h 150"/>
                <a:gd name="T8" fmla="*/ 0 w 78"/>
                <a:gd name="T9" fmla="*/ 2147483646 h 150"/>
                <a:gd name="T10" fmla="*/ 2147483646 w 78"/>
                <a:gd name="T11" fmla="*/ 2147483646 h 150"/>
                <a:gd name="T12" fmla="*/ 2147483646 w 78"/>
                <a:gd name="T13" fmla="*/ 2147483646 h 150"/>
                <a:gd name="T14" fmla="*/ 2147483646 w 78"/>
                <a:gd name="T15" fmla="*/ 2147483646 h 150"/>
                <a:gd name="T16" fmla="*/ 2147483646 w 78"/>
                <a:gd name="T17" fmla="*/ 2147483646 h 150"/>
                <a:gd name="T18" fmla="*/ 2147483646 w 78"/>
                <a:gd name="T19" fmla="*/ 2147483646 h 150"/>
                <a:gd name="T20" fmla="*/ 2147483646 w 78"/>
                <a:gd name="T21" fmla="*/ 2147483646 h 150"/>
                <a:gd name="T22" fmla="*/ 2147483646 w 78"/>
                <a:gd name="T23" fmla="*/ 2147483646 h 150"/>
                <a:gd name="T24" fmla="*/ 2147483646 w 78"/>
                <a:gd name="T25" fmla="*/ 2147483646 h 150"/>
                <a:gd name="T26" fmla="*/ 2147483646 w 78"/>
                <a:gd name="T27" fmla="*/ 2147483646 h 150"/>
                <a:gd name="T28" fmla="*/ 2147483646 w 78"/>
                <a:gd name="T29" fmla="*/ 2147483646 h 150"/>
                <a:gd name="T30" fmla="*/ 2147483646 w 78"/>
                <a:gd name="T31" fmla="*/ 2147483646 h 150"/>
                <a:gd name="T32" fmla="*/ 2147483646 w 78"/>
                <a:gd name="T33" fmla="*/ 2147483646 h 150"/>
                <a:gd name="T34" fmla="*/ 2147483646 w 78"/>
                <a:gd name="T35" fmla="*/ 2147483646 h 150"/>
                <a:gd name="T36" fmla="*/ 2147483646 w 78"/>
                <a:gd name="T37" fmla="*/ 0 h 150"/>
                <a:gd name="T38" fmla="*/ 2147483646 w 78"/>
                <a:gd name="T39" fmla="*/ 0 h 150"/>
                <a:gd name="T40" fmla="*/ 2147483646 w 78"/>
                <a:gd name="T41" fmla="*/ 2147483646 h 150"/>
                <a:gd name="T42" fmla="*/ 2147483646 w 78"/>
                <a:gd name="T43" fmla="*/ 2147483646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8" h="150">
                  <a:moveTo>
                    <a:pt x="18" y="12"/>
                  </a:moveTo>
                  <a:lnTo>
                    <a:pt x="18" y="30"/>
                  </a:lnTo>
                  <a:lnTo>
                    <a:pt x="18" y="54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44"/>
                  </a:lnTo>
                  <a:lnTo>
                    <a:pt x="54" y="126"/>
                  </a:lnTo>
                  <a:lnTo>
                    <a:pt x="78" y="102"/>
                  </a:lnTo>
                  <a:lnTo>
                    <a:pt x="78" y="90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4176713" y="3713163"/>
              <a:ext cx="296862" cy="227012"/>
            </a:xfrm>
            <a:custGeom>
              <a:avLst/>
              <a:gdLst>
                <a:gd name="T0" fmla="*/ 2147483646 w 228"/>
                <a:gd name="T1" fmla="*/ 2147483646 h 174"/>
                <a:gd name="T2" fmla="*/ 2147483646 w 228"/>
                <a:gd name="T3" fmla="*/ 2147483646 h 174"/>
                <a:gd name="T4" fmla="*/ 2147483646 w 228"/>
                <a:gd name="T5" fmla="*/ 2147483646 h 174"/>
                <a:gd name="T6" fmla="*/ 2147483646 w 228"/>
                <a:gd name="T7" fmla="*/ 2147483646 h 174"/>
                <a:gd name="T8" fmla="*/ 2147483646 w 228"/>
                <a:gd name="T9" fmla="*/ 2147483646 h 174"/>
                <a:gd name="T10" fmla="*/ 2147483646 w 228"/>
                <a:gd name="T11" fmla="*/ 2147483646 h 174"/>
                <a:gd name="T12" fmla="*/ 2147483646 w 228"/>
                <a:gd name="T13" fmla="*/ 2147483646 h 174"/>
                <a:gd name="T14" fmla="*/ 2147483646 w 228"/>
                <a:gd name="T15" fmla="*/ 2147483646 h 174"/>
                <a:gd name="T16" fmla="*/ 2147483646 w 228"/>
                <a:gd name="T17" fmla="*/ 2147483646 h 174"/>
                <a:gd name="T18" fmla="*/ 2147483646 w 228"/>
                <a:gd name="T19" fmla="*/ 2147483646 h 174"/>
                <a:gd name="T20" fmla="*/ 2147483646 w 228"/>
                <a:gd name="T21" fmla="*/ 2147483646 h 174"/>
                <a:gd name="T22" fmla="*/ 2147483646 w 228"/>
                <a:gd name="T23" fmla="*/ 2147483646 h 174"/>
                <a:gd name="T24" fmla="*/ 2147483646 w 228"/>
                <a:gd name="T25" fmla="*/ 2147483646 h 174"/>
                <a:gd name="T26" fmla="*/ 2147483646 w 228"/>
                <a:gd name="T27" fmla="*/ 0 h 174"/>
                <a:gd name="T28" fmla="*/ 2147483646 w 228"/>
                <a:gd name="T29" fmla="*/ 2147483646 h 174"/>
                <a:gd name="T30" fmla="*/ 2147483646 w 228"/>
                <a:gd name="T31" fmla="*/ 2147483646 h 174"/>
                <a:gd name="T32" fmla="*/ 2147483646 w 228"/>
                <a:gd name="T33" fmla="*/ 2147483646 h 174"/>
                <a:gd name="T34" fmla="*/ 2147483646 w 228"/>
                <a:gd name="T35" fmla="*/ 2147483646 h 174"/>
                <a:gd name="T36" fmla="*/ 2147483646 w 228"/>
                <a:gd name="T37" fmla="*/ 2147483646 h 174"/>
                <a:gd name="T38" fmla="*/ 0 w 228"/>
                <a:gd name="T39" fmla="*/ 2147483646 h 174"/>
                <a:gd name="T40" fmla="*/ 2147483646 w 228"/>
                <a:gd name="T41" fmla="*/ 2147483646 h 174"/>
                <a:gd name="T42" fmla="*/ 2147483646 w 228"/>
                <a:gd name="T43" fmla="*/ 2147483646 h 1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8" h="174">
                  <a:moveTo>
                    <a:pt x="90" y="156"/>
                  </a:moveTo>
                  <a:lnTo>
                    <a:pt x="114" y="138"/>
                  </a:lnTo>
                  <a:lnTo>
                    <a:pt x="144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92" y="84"/>
                  </a:lnTo>
                  <a:lnTo>
                    <a:pt x="216" y="78"/>
                  </a:lnTo>
                  <a:lnTo>
                    <a:pt x="228" y="72"/>
                  </a:lnTo>
                  <a:lnTo>
                    <a:pt x="222" y="42"/>
                  </a:lnTo>
                  <a:lnTo>
                    <a:pt x="216" y="12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8" y="12"/>
                  </a:lnTo>
                  <a:lnTo>
                    <a:pt x="144" y="0"/>
                  </a:lnTo>
                  <a:lnTo>
                    <a:pt x="120" y="36"/>
                  </a:lnTo>
                  <a:lnTo>
                    <a:pt x="96" y="60"/>
                  </a:lnTo>
                  <a:lnTo>
                    <a:pt x="72" y="90"/>
                  </a:lnTo>
                  <a:lnTo>
                    <a:pt x="66" y="138"/>
                  </a:lnTo>
                  <a:lnTo>
                    <a:pt x="12" y="162"/>
                  </a:lnTo>
                  <a:lnTo>
                    <a:pt x="0" y="174"/>
                  </a:lnTo>
                  <a:lnTo>
                    <a:pt x="84" y="174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4087813" y="3940175"/>
              <a:ext cx="204787" cy="177800"/>
            </a:xfrm>
            <a:custGeom>
              <a:avLst/>
              <a:gdLst>
                <a:gd name="T0" fmla="*/ 2147483646 w 26"/>
                <a:gd name="T1" fmla="*/ 2147483646 h 23"/>
                <a:gd name="T2" fmla="*/ 2147483646 w 26"/>
                <a:gd name="T3" fmla="*/ 2147483646 h 23"/>
                <a:gd name="T4" fmla="*/ 2147483646 w 26"/>
                <a:gd name="T5" fmla="*/ 2147483646 h 23"/>
                <a:gd name="T6" fmla="*/ 2147483646 w 26"/>
                <a:gd name="T7" fmla="*/ 2147483646 h 23"/>
                <a:gd name="T8" fmla="*/ 2147483646 w 26"/>
                <a:gd name="T9" fmla="*/ 2147483646 h 23"/>
                <a:gd name="T10" fmla="*/ 2147483646 w 26"/>
                <a:gd name="T11" fmla="*/ 2147483646 h 23"/>
                <a:gd name="T12" fmla="*/ 2147483646 w 26"/>
                <a:gd name="T13" fmla="*/ 0 h 23"/>
                <a:gd name="T14" fmla="*/ 2147483646 w 26"/>
                <a:gd name="T15" fmla="*/ 0 h 23"/>
                <a:gd name="T16" fmla="*/ 2147483646 w 26"/>
                <a:gd name="T17" fmla="*/ 2147483646 h 23"/>
                <a:gd name="T18" fmla="*/ 2147483646 w 26"/>
                <a:gd name="T19" fmla="*/ 2147483646 h 23"/>
                <a:gd name="T20" fmla="*/ 0 w 26"/>
                <a:gd name="T21" fmla="*/ 2147483646 h 23"/>
                <a:gd name="T22" fmla="*/ 2147483646 w 26"/>
                <a:gd name="T23" fmla="*/ 2147483646 h 23"/>
                <a:gd name="T24" fmla="*/ 2147483646 w 26"/>
                <a:gd name="T25" fmla="*/ 2147483646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" h="23">
                  <a:moveTo>
                    <a:pt x="13" y="16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12" y="23"/>
                    <a:pt x="12" y="23"/>
                  </a:cubicBezTo>
                  <a:cubicBezTo>
                    <a:pt x="13" y="23"/>
                    <a:pt x="13" y="16"/>
                    <a:pt x="13" y="1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097338" y="4337050"/>
              <a:ext cx="61912" cy="47625"/>
            </a:xfrm>
            <a:custGeom>
              <a:avLst/>
              <a:gdLst>
                <a:gd name="T0" fmla="*/ 2147483646 w 48"/>
                <a:gd name="T1" fmla="*/ 2147483646 h 36"/>
                <a:gd name="T2" fmla="*/ 2147483646 w 48"/>
                <a:gd name="T3" fmla="*/ 2147483646 h 36"/>
                <a:gd name="T4" fmla="*/ 2147483646 w 48"/>
                <a:gd name="T5" fmla="*/ 0 h 36"/>
                <a:gd name="T6" fmla="*/ 2147483646 w 48"/>
                <a:gd name="T7" fmla="*/ 0 h 36"/>
                <a:gd name="T8" fmla="*/ 2147483646 w 48"/>
                <a:gd name="T9" fmla="*/ 2147483646 h 36"/>
                <a:gd name="T10" fmla="*/ 0 w 48"/>
                <a:gd name="T11" fmla="*/ 2147483646 h 36"/>
                <a:gd name="T12" fmla="*/ 2147483646 w 48"/>
                <a:gd name="T13" fmla="*/ 2147483646 h 36"/>
                <a:gd name="T14" fmla="*/ 2147483646 w 48"/>
                <a:gd name="T15" fmla="*/ 2147483646 h 36"/>
                <a:gd name="T16" fmla="*/ 2147483646 w 48"/>
                <a:gd name="T17" fmla="*/ 214748364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36">
                  <a:moveTo>
                    <a:pt x="48" y="24"/>
                  </a:moveTo>
                  <a:lnTo>
                    <a:pt x="48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18" y="36"/>
                  </a:lnTo>
                  <a:lnTo>
                    <a:pt x="36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5046663" y="4065588"/>
              <a:ext cx="406400" cy="498475"/>
            </a:xfrm>
            <a:custGeom>
              <a:avLst/>
              <a:gdLst>
                <a:gd name="T0" fmla="*/ 2147483646 w 52"/>
                <a:gd name="T1" fmla="*/ 2147483646 h 64"/>
                <a:gd name="T2" fmla="*/ 2147483646 w 52"/>
                <a:gd name="T3" fmla="*/ 2147483646 h 64"/>
                <a:gd name="T4" fmla="*/ 2147483646 w 52"/>
                <a:gd name="T5" fmla="*/ 2147483646 h 64"/>
                <a:gd name="T6" fmla="*/ 2147483646 w 52"/>
                <a:gd name="T7" fmla="*/ 2147483646 h 64"/>
                <a:gd name="T8" fmla="*/ 2147483646 w 52"/>
                <a:gd name="T9" fmla="*/ 2147483646 h 64"/>
                <a:gd name="T10" fmla="*/ 2147483646 w 52"/>
                <a:gd name="T11" fmla="*/ 2147483646 h 64"/>
                <a:gd name="T12" fmla="*/ 2147483646 w 52"/>
                <a:gd name="T13" fmla="*/ 2147483646 h 64"/>
                <a:gd name="T14" fmla="*/ 2147483646 w 52"/>
                <a:gd name="T15" fmla="*/ 2147483646 h 64"/>
                <a:gd name="T16" fmla="*/ 2147483646 w 52"/>
                <a:gd name="T17" fmla="*/ 2147483646 h 64"/>
                <a:gd name="T18" fmla="*/ 0 w 52"/>
                <a:gd name="T19" fmla="*/ 2147483646 h 64"/>
                <a:gd name="T20" fmla="*/ 2147483646 w 52"/>
                <a:gd name="T21" fmla="*/ 2147483646 h 64"/>
                <a:gd name="T22" fmla="*/ 2147483646 w 52"/>
                <a:gd name="T23" fmla="*/ 2147483646 h 64"/>
                <a:gd name="T24" fmla="*/ 2147483646 w 52"/>
                <a:gd name="T25" fmla="*/ 2147483646 h 64"/>
                <a:gd name="T26" fmla="*/ 2147483646 w 52"/>
                <a:gd name="T27" fmla="*/ 2147483646 h 64"/>
                <a:gd name="T28" fmla="*/ 2147483646 w 52"/>
                <a:gd name="T29" fmla="*/ 2147483646 h 64"/>
                <a:gd name="T30" fmla="*/ 2147483646 w 52"/>
                <a:gd name="T31" fmla="*/ 2147483646 h 64"/>
                <a:gd name="T32" fmla="*/ 2147483646 w 52"/>
                <a:gd name="T33" fmla="*/ 2147483646 h 64"/>
                <a:gd name="T34" fmla="*/ 2147483646 w 52"/>
                <a:gd name="T35" fmla="*/ 2147483646 h 64"/>
                <a:gd name="T36" fmla="*/ 2147483646 w 52"/>
                <a:gd name="T37" fmla="*/ 2147483646 h 64"/>
                <a:gd name="T38" fmla="*/ 2147483646 w 52"/>
                <a:gd name="T39" fmla="*/ 2147483646 h 64"/>
                <a:gd name="T40" fmla="*/ 2147483646 w 52"/>
                <a:gd name="T41" fmla="*/ 2147483646 h 64"/>
                <a:gd name="T42" fmla="*/ 2147483646 w 52"/>
                <a:gd name="T43" fmla="*/ 2147483646 h 64"/>
                <a:gd name="T44" fmla="*/ 2147483646 w 52"/>
                <a:gd name="T45" fmla="*/ 2147483646 h 64"/>
                <a:gd name="T46" fmla="*/ 2147483646 w 52"/>
                <a:gd name="T47" fmla="*/ 2147483646 h 64"/>
                <a:gd name="T48" fmla="*/ 2147483646 w 52"/>
                <a:gd name="T49" fmla="*/ 2147483646 h 64"/>
                <a:gd name="T50" fmla="*/ 2147483646 w 52"/>
                <a:gd name="T51" fmla="*/ 2147483646 h 64"/>
                <a:gd name="T52" fmla="*/ 2147483646 w 52"/>
                <a:gd name="T53" fmla="*/ 2147483646 h 64"/>
                <a:gd name="T54" fmla="*/ 2147483646 w 52"/>
                <a:gd name="T55" fmla="*/ 2147483646 h 64"/>
                <a:gd name="T56" fmla="*/ 2147483646 w 52"/>
                <a:gd name="T57" fmla="*/ 2147483646 h 64"/>
                <a:gd name="T58" fmla="*/ 2147483646 w 52"/>
                <a:gd name="T59" fmla="*/ 2147483646 h 64"/>
                <a:gd name="T60" fmla="*/ 2147483646 w 52"/>
                <a:gd name="T61" fmla="*/ 2147483646 h 64"/>
                <a:gd name="T62" fmla="*/ 2147483646 w 52"/>
                <a:gd name="T63" fmla="*/ 2147483646 h 64"/>
                <a:gd name="T64" fmla="*/ 2147483646 w 52"/>
                <a:gd name="T65" fmla="*/ 2147483646 h 64"/>
                <a:gd name="T66" fmla="*/ 2147483646 w 52"/>
                <a:gd name="T67" fmla="*/ 2147483646 h 64"/>
                <a:gd name="T68" fmla="*/ 2147483646 w 52"/>
                <a:gd name="T69" fmla="*/ 2147483646 h 64"/>
                <a:gd name="T70" fmla="*/ 2147483646 w 52"/>
                <a:gd name="T71" fmla="*/ 0 h 64"/>
                <a:gd name="T72" fmla="*/ 2147483646 w 52"/>
                <a:gd name="T73" fmla="*/ 2147483646 h 64"/>
                <a:gd name="T74" fmla="*/ 2147483646 w 52"/>
                <a:gd name="T75" fmla="*/ 2147483646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" h="64">
                  <a:moveTo>
                    <a:pt x="37" y="5"/>
                  </a:moveTo>
                  <a:cubicBezTo>
                    <a:pt x="37" y="5"/>
                    <a:pt x="15" y="5"/>
                    <a:pt x="1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7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292600" y="4392613"/>
              <a:ext cx="149225" cy="147637"/>
            </a:xfrm>
            <a:custGeom>
              <a:avLst/>
              <a:gdLst>
                <a:gd name="T0" fmla="*/ 2147483646 w 19"/>
                <a:gd name="T1" fmla="*/ 2147483646 h 19"/>
                <a:gd name="T2" fmla="*/ 2147483646 w 19"/>
                <a:gd name="T3" fmla="*/ 2147483646 h 19"/>
                <a:gd name="T4" fmla="*/ 2147483646 w 19"/>
                <a:gd name="T5" fmla="*/ 2147483646 h 19"/>
                <a:gd name="T6" fmla="*/ 2147483646 w 19"/>
                <a:gd name="T7" fmla="*/ 2147483646 h 19"/>
                <a:gd name="T8" fmla="*/ 2147483646 w 19"/>
                <a:gd name="T9" fmla="*/ 2147483646 h 19"/>
                <a:gd name="T10" fmla="*/ 2147483646 w 19"/>
                <a:gd name="T11" fmla="*/ 2147483646 h 19"/>
                <a:gd name="T12" fmla="*/ 2147483646 w 19"/>
                <a:gd name="T13" fmla="*/ 0 h 19"/>
                <a:gd name="T14" fmla="*/ 2147483646 w 19"/>
                <a:gd name="T15" fmla="*/ 0 h 19"/>
                <a:gd name="T16" fmla="*/ 2147483646 w 19"/>
                <a:gd name="T17" fmla="*/ 0 h 19"/>
                <a:gd name="T18" fmla="*/ 2147483646 w 19"/>
                <a:gd name="T19" fmla="*/ 2147483646 h 19"/>
                <a:gd name="T20" fmla="*/ 2147483646 w 19"/>
                <a:gd name="T21" fmla="*/ 2147483646 h 19"/>
                <a:gd name="T22" fmla="*/ 2147483646 w 19"/>
                <a:gd name="T23" fmla="*/ 2147483646 h 19"/>
                <a:gd name="T24" fmla="*/ 2147483646 w 19"/>
                <a:gd name="T25" fmla="*/ 2147483646 h 19"/>
                <a:gd name="T26" fmla="*/ 0 w 19"/>
                <a:gd name="T27" fmla="*/ 2147483646 h 19"/>
                <a:gd name="T28" fmla="*/ 2147483646 w 19"/>
                <a:gd name="T29" fmla="*/ 2147483646 h 19"/>
                <a:gd name="T30" fmla="*/ 2147483646 w 19"/>
                <a:gd name="T31" fmla="*/ 2147483646 h 19"/>
                <a:gd name="T32" fmla="*/ 2147483646 w 19"/>
                <a:gd name="T33" fmla="*/ 2147483646 h 19"/>
                <a:gd name="T34" fmla="*/ 2147483646 w 19"/>
                <a:gd name="T35" fmla="*/ 2147483646 h 19"/>
                <a:gd name="T36" fmla="*/ 2147483646 w 19"/>
                <a:gd name="T37" fmla="*/ 2147483646 h 19"/>
                <a:gd name="T38" fmla="*/ 2147483646 w 19"/>
                <a:gd name="T39" fmla="*/ 2147483646 h 19"/>
                <a:gd name="T40" fmla="*/ 2147483646 w 19"/>
                <a:gd name="T41" fmla="*/ 2147483646 h 19"/>
                <a:gd name="T42" fmla="*/ 2147483646 w 19"/>
                <a:gd name="T43" fmla="*/ 2147483646 h 19"/>
                <a:gd name="T44" fmla="*/ 2147483646 w 19"/>
                <a:gd name="T45" fmla="*/ 2147483646 h 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19">
                  <a:moveTo>
                    <a:pt x="17" y="1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4"/>
                    <a:pt x="1" y="14"/>
                  </a:cubicBezTo>
                  <a:cubicBezTo>
                    <a:pt x="1" y="14"/>
                    <a:pt x="4" y="16"/>
                    <a:pt x="4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3"/>
                    <a:pt x="17" y="13"/>
                    <a:pt x="17" y="13"/>
                  </a:cubicBezTo>
                  <a:lnTo>
                    <a:pt x="17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216400" y="4448175"/>
              <a:ext cx="106363" cy="92075"/>
            </a:xfrm>
            <a:custGeom>
              <a:avLst/>
              <a:gdLst>
                <a:gd name="T0" fmla="*/ 2147483646 w 14"/>
                <a:gd name="T1" fmla="*/ 2147483646 h 12"/>
                <a:gd name="T2" fmla="*/ 2147483646 w 14"/>
                <a:gd name="T3" fmla="*/ 2147483646 h 12"/>
                <a:gd name="T4" fmla="*/ 2147483646 w 14"/>
                <a:gd name="T5" fmla="*/ 2147483646 h 12"/>
                <a:gd name="T6" fmla="*/ 2147483646 w 14"/>
                <a:gd name="T7" fmla="*/ 2147483646 h 12"/>
                <a:gd name="T8" fmla="*/ 2147483646 w 14"/>
                <a:gd name="T9" fmla="*/ 2147483646 h 12"/>
                <a:gd name="T10" fmla="*/ 2147483646 w 14"/>
                <a:gd name="T11" fmla="*/ 0 h 12"/>
                <a:gd name="T12" fmla="*/ 2147483646 w 14"/>
                <a:gd name="T13" fmla="*/ 2147483646 h 12"/>
                <a:gd name="T14" fmla="*/ 2147483646 w 14"/>
                <a:gd name="T15" fmla="*/ 2147483646 h 12"/>
                <a:gd name="T16" fmla="*/ 0 w 14"/>
                <a:gd name="T17" fmla="*/ 2147483646 h 12"/>
                <a:gd name="T18" fmla="*/ 2147483646 w 14"/>
                <a:gd name="T19" fmla="*/ 2147483646 h 12"/>
                <a:gd name="T20" fmla="*/ 2147483646 w 14"/>
                <a:gd name="T21" fmla="*/ 2147483646 h 12"/>
                <a:gd name="T22" fmla="*/ 2147483646 w 14"/>
                <a:gd name="T23" fmla="*/ 2147483646 h 12"/>
                <a:gd name="T24" fmla="*/ 2147483646 w 14"/>
                <a:gd name="T25" fmla="*/ 2147483646 h 12"/>
                <a:gd name="T26" fmla="*/ 2147483646 w 14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1" y="7"/>
                  </a:moveTo>
                  <a:cubicBezTo>
                    <a:pt x="10" y="7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4"/>
                    <a:pt x="6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1" y="7"/>
                    <a:pt x="1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4167188" y="4416425"/>
              <a:ext cx="79375" cy="69850"/>
            </a:xfrm>
            <a:custGeom>
              <a:avLst/>
              <a:gdLst>
                <a:gd name="T0" fmla="*/ 2147483646 w 60"/>
                <a:gd name="T1" fmla="*/ 2147483646 h 54"/>
                <a:gd name="T2" fmla="*/ 2147483646 w 60"/>
                <a:gd name="T3" fmla="*/ 2147483646 h 54"/>
                <a:gd name="T4" fmla="*/ 2147483646 w 60"/>
                <a:gd name="T5" fmla="*/ 2147483646 h 54"/>
                <a:gd name="T6" fmla="*/ 2147483646 w 60"/>
                <a:gd name="T7" fmla="*/ 0 h 54"/>
                <a:gd name="T8" fmla="*/ 2147483646 w 60"/>
                <a:gd name="T9" fmla="*/ 0 h 54"/>
                <a:gd name="T10" fmla="*/ 2147483646 w 60"/>
                <a:gd name="T11" fmla="*/ 2147483646 h 54"/>
                <a:gd name="T12" fmla="*/ 0 w 60"/>
                <a:gd name="T13" fmla="*/ 2147483646 h 54"/>
                <a:gd name="T14" fmla="*/ 2147483646 w 60"/>
                <a:gd name="T15" fmla="*/ 2147483646 h 54"/>
                <a:gd name="T16" fmla="*/ 2147483646 w 60"/>
                <a:gd name="T17" fmla="*/ 2147483646 h 54"/>
                <a:gd name="T18" fmla="*/ 2147483646 w 60"/>
                <a:gd name="T19" fmla="*/ 2147483646 h 54"/>
                <a:gd name="T20" fmla="*/ 2147483646 w 60"/>
                <a:gd name="T21" fmla="*/ 2147483646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4">
                  <a:moveTo>
                    <a:pt x="54" y="36"/>
                  </a:moveTo>
                  <a:lnTo>
                    <a:pt x="60" y="24"/>
                  </a:lnTo>
                  <a:lnTo>
                    <a:pt x="54" y="18"/>
                  </a:lnTo>
                  <a:lnTo>
                    <a:pt x="42" y="0"/>
                  </a:lnTo>
                  <a:lnTo>
                    <a:pt x="18" y="0"/>
                  </a:lnTo>
                  <a:lnTo>
                    <a:pt x="12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36" y="54"/>
                  </a:lnTo>
                  <a:lnTo>
                    <a:pt x="42" y="42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283075" y="3940175"/>
              <a:ext cx="9525" cy="23813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5013325" y="2206625"/>
              <a:ext cx="266700" cy="585788"/>
            </a:xfrm>
            <a:custGeom>
              <a:avLst/>
              <a:gdLst>
                <a:gd name="T0" fmla="*/ 2147483646 w 34"/>
                <a:gd name="T1" fmla="*/ 2147483646 h 75"/>
                <a:gd name="T2" fmla="*/ 2147483646 w 34"/>
                <a:gd name="T3" fmla="*/ 2147483646 h 75"/>
                <a:gd name="T4" fmla="*/ 2147483646 w 34"/>
                <a:gd name="T5" fmla="*/ 2147483646 h 75"/>
                <a:gd name="T6" fmla="*/ 2147483646 w 34"/>
                <a:gd name="T7" fmla="*/ 2147483646 h 75"/>
                <a:gd name="T8" fmla="*/ 2147483646 w 34"/>
                <a:gd name="T9" fmla="*/ 2147483646 h 75"/>
                <a:gd name="T10" fmla="*/ 2147483646 w 34"/>
                <a:gd name="T11" fmla="*/ 2147483646 h 75"/>
                <a:gd name="T12" fmla="*/ 2147483646 w 34"/>
                <a:gd name="T13" fmla="*/ 2147483646 h 75"/>
                <a:gd name="T14" fmla="*/ 2147483646 w 34"/>
                <a:gd name="T15" fmla="*/ 2147483646 h 75"/>
                <a:gd name="T16" fmla="*/ 2147483646 w 34"/>
                <a:gd name="T17" fmla="*/ 2147483646 h 75"/>
                <a:gd name="T18" fmla="*/ 2147483646 w 34"/>
                <a:gd name="T19" fmla="*/ 2147483646 h 75"/>
                <a:gd name="T20" fmla="*/ 2147483646 w 34"/>
                <a:gd name="T21" fmla="*/ 2147483646 h 75"/>
                <a:gd name="T22" fmla="*/ 2147483646 w 34"/>
                <a:gd name="T23" fmla="*/ 2147483646 h 75"/>
                <a:gd name="T24" fmla="*/ 2147483646 w 34"/>
                <a:gd name="T25" fmla="*/ 2147483646 h 75"/>
                <a:gd name="T26" fmla="*/ 2147483646 w 34"/>
                <a:gd name="T27" fmla="*/ 2147483646 h 75"/>
                <a:gd name="T28" fmla="*/ 2147483646 w 34"/>
                <a:gd name="T29" fmla="*/ 2147483646 h 75"/>
                <a:gd name="T30" fmla="*/ 2147483646 w 34"/>
                <a:gd name="T31" fmla="*/ 2147483646 h 75"/>
                <a:gd name="T32" fmla="*/ 2147483646 w 34"/>
                <a:gd name="T33" fmla="*/ 2147483646 h 75"/>
                <a:gd name="T34" fmla="*/ 2147483646 w 34"/>
                <a:gd name="T35" fmla="*/ 2147483646 h 75"/>
                <a:gd name="T36" fmla="*/ 2147483646 w 34"/>
                <a:gd name="T37" fmla="*/ 2147483646 h 75"/>
                <a:gd name="T38" fmla="*/ 2147483646 w 34"/>
                <a:gd name="T39" fmla="*/ 2147483646 h 75"/>
                <a:gd name="T40" fmla="*/ 2147483646 w 34"/>
                <a:gd name="T41" fmla="*/ 2147483646 h 75"/>
                <a:gd name="T42" fmla="*/ 2147483646 w 34"/>
                <a:gd name="T43" fmla="*/ 0 h 75"/>
                <a:gd name="T44" fmla="*/ 2147483646 w 34"/>
                <a:gd name="T45" fmla="*/ 2147483646 h 75"/>
                <a:gd name="T46" fmla="*/ 2147483646 w 34"/>
                <a:gd name="T47" fmla="*/ 2147483646 h 75"/>
                <a:gd name="T48" fmla="*/ 2147483646 w 34"/>
                <a:gd name="T49" fmla="*/ 2147483646 h 75"/>
                <a:gd name="T50" fmla="*/ 2147483646 w 34"/>
                <a:gd name="T51" fmla="*/ 2147483646 h 75"/>
                <a:gd name="T52" fmla="*/ 2147483646 w 34"/>
                <a:gd name="T53" fmla="*/ 2147483646 h 75"/>
                <a:gd name="T54" fmla="*/ 2147483646 w 34"/>
                <a:gd name="T55" fmla="*/ 2147483646 h 75"/>
                <a:gd name="T56" fmla="*/ 2147483646 w 34"/>
                <a:gd name="T57" fmla="*/ 2147483646 h 75"/>
                <a:gd name="T58" fmla="*/ 2147483646 w 34"/>
                <a:gd name="T59" fmla="*/ 2147483646 h 75"/>
                <a:gd name="T60" fmla="*/ 2147483646 w 34"/>
                <a:gd name="T61" fmla="*/ 2147483646 h 75"/>
                <a:gd name="T62" fmla="*/ 2147483646 w 34"/>
                <a:gd name="T63" fmla="*/ 2147483646 h 75"/>
                <a:gd name="T64" fmla="*/ 0 w 34"/>
                <a:gd name="T65" fmla="*/ 2147483646 h 75"/>
                <a:gd name="T66" fmla="*/ 2147483646 w 34"/>
                <a:gd name="T67" fmla="*/ 2147483646 h 75"/>
                <a:gd name="T68" fmla="*/ 2147483646 w 34"/>
                <a:gd name="T69" fmla="*/ 2147483646 h 75"/>
                <a:gd name="T70" fmla="*/ 2147483646 w 34"/>
                <a:gd name="T71" fmla="*/ 2147483646 h 75"/>
                <a:gd name="T72" fmla="*/ 2147483646 w 34"/>
                <a:gd name="T73" fmla="*/ 2147483646 h 75"/>
                <a:gd name="T74" fmla="*/ 2147483646 w 34"/>
                <a:gd name="T75" fmla="*/ 2147483646 h 75"/>
                <a:gd name="T76" fmla="*/ 2147483646 w 34"/>
                <a:gd name="T77" fmla="*/ 2147483646 h 75"/>
                <a:gd name="T78" fmla="*/ 2147483646 w 34"/>
                <a:gd name="T79" fmla="*/ 2147483646 h 75"/>
                <a:gd name="T80" fmla="*/ 2147483646 w 34"/>
                <a:gd name="T81" fmla="*/ 2147483646 h 75"/>
                <a:gd name="T82" fmla="*/ 2147483646 w 34"/>
                <a:gd name="T83" fmla="*/ 2147483646 h 75"/>
                <a:gd name="T84" fmla="*/ 2147483646 w 34"/>
                <a:gd name="T85" fmla="*/ 2147483646 h 75"/>
                <a:gd name="T86" fmla="*/ 2147483646 w 34"/>
                <a:gd name="T87" fmla="*/ 2147483646 h 75"/>
                <a:gd name="T88" fmla="*/ 2147483646 w 34"/>
                <a:gd name="T89" fmla="*/ 2147483646 h 75"/>
                <a:gd name="T90" fmla="*/ 2147483646 w 34"/>
                <a:gd name="T91" fmla="*/ 2147483646 h 75"/>
                <a:gd name="T92" fmla="*/ 2147483646 w 34"/>
                <a:gd name="T93" fmla="*/ 2147483646 h 75"/>
                <a:gd name="T94" fmla="*/ 2147483646 w 34"/>
                <a:gd name="T95" fmla="*/ 2147483646 h 75"/>
                <a:gd name="T96" fmla="*/ 2147483646 w 34"/>
                <a:gd name="T97" fmla="*/ 2147483646 h 75"/>
                <a:gd name="T98" fmla="*/ 2147483646 w 34"/>
                <a:gd name="T99" fmla="*/ 2147483646 h 75"/>
                <a:gd name="T100" fmla="*/ 2147483646 w 34"/>
                <a:gd name="T101" fmla="*/ 2147483646 h 75"/>
                <a:gd name="T102" fmla="*/ 2147483646 w 34"/>
                <a:gd name="T103" fmla="*/ 2147483646 h 75"/>
                <a:gd name="T104" fmla="*/ 2147483646 w 34"/>
                <a:gd name="T105" fmla="*/ 2147483646 h 75"/>
                <a:gd name="T106" fmla="*/ 2147483646 w 34"/>
                <a:gd name="T107" fmla="*/ 2147483646 h 75"/>
                <a:gd name="T108" fmla="*/ 2147483646 w 34"/>
                <a:gd name="T109" fmla="*/ 2147483646 h 75"/>
                <a:gd name="T110" fmla="*/ 2147483646 w 34"/>
                <a:gd name="T111" fmla="*/ 2147483646 h 75"/>
                <a:gd name="T112" fmla="*/ 2147483646 w 34"/>
                <a:gd name="T113" fmla="*/ 2147483646 h 75"/>
                <a:gd name="T114" fmla="*/ 2147483646 w 34"/>
                <a:gd name="T115" fmla="*/ 2147483646 h 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" h="75">
                  <a:moveTo>
                    <a:pt x="34" y="55"/>
                  </a:move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5"/>
                  </a:cubicBezTo>
                  <a:cubicBezTo>
                    <a:pt x="29" y="45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4" y="58"/>
                    <a:pt x="34" y="58"/>
                    <a:pt x="34" y="58"/>
                  </a:cubicBezTo>
                  <a:lnTo>
                    <a:pt x="34" y="5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5287963" y="3135313"/>
              <a:ext cx="15875" cy="7937"/>
            </a:xfrm>
            <a:custGeom>
              <a:avLst/>
              <a:gdLst>
                <a:gd name="T0" fmla="*/ 2147483646 w 12"/>
                <a:gd name="T1" fmla="*/ 2147483646 h 6"/>
                <a:gd name="T2" fmla="*/ 0 w 12"/>
                <a:gd name="T3" fmla="*/ 0 h 6"/>
                <a:gd name="T4" fmla="*/ 0 w 12"/>
                <a:gd name="T5" fmla="*/ 2147483646 h 6"/>
                <a:gd name="T6" fmla="*/ 2147483646 w 12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6">
                  <a:moveTo>
                    <a:pt x="12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5186363" y="1549400"/>
              <a:ext cx="3792537" cy="2030413"/>
            </a:xfrm>
            <a:custGeom>
              <a:avLst/>
              <a:gdLst>
                <a:gd name="T0" fmla="*/ 2147483646 w 483"/>
                <a:gd name="T1" fmla="*/ 2147483646 h 260"/>
                <a:gd name="T2" fmla="*/ 2147483646 w 483"/>
                <a:gd name="T3" fmla="*/ 2147483646 h 260"/>
                <a:gd name="T4" fmla="*/ 2147483646 w 483"/>
                <a:gd name="T5" fmla="*/ 2147483646 h 260"/>
                <a:gd name="T6" fmla="*/ 2147483646 w 483"/>
                <a:gd name="T7" fmla="*/ 2147483646 h 260"/>
                <a:gd name="T8" fmla="*/ 2147483646 w 483"/>
                <a:gd name="T9" fmla="*/ 2147483646 h 260"/>
                <a:gd name="T10" fmla="*/ 2147483646 w 483"/>
                <a:gd name="T11" fmla="*/ 2147483646 h 260"/>
                <a:gd name="T12" fmla="*/ 2147483646 w 483"/>
                <a:gd name="T13" fmla="*/ 2147483646 h 260"/>
                <a:gd name="T14" fmla="*/ 2147483646 w 483"/>
                <a:gd name="T15" fmla="*/ 2147483646 h 260"/>
                <a:gd name="T16" fmla="*/ 2147483646 w 483"/>
                <a:gd name="T17" fmla="*/ 2147483646 h 260"/>
                <a:gd name="T18" fmla="*/ 2147483646 w 483"/>
                <a:gd name="T19" fmla="*/ 2147483646 h 260"/>
                <a:gd name="T20" fmla="*/ 2147483646 w 483"/>
                <a:gd name="T21" fmla="*/ 2147483646 h 260"/>
                <a:gd name="T22" fmla="*/ 2147483646 w 483"/>
                <a:gd name="T23" fmla="*/ 2147483646 h 260"/>
                <a:gd name="T24" fmla="*/ 2147483646 w 483"/>
                <a:gd name="T25" fmla="*/ 2147483646 h 260"/>
                <a:gd name="T26" fmla="*/ 2147483646 w 483"/>
                <a:gd name="T27" fmla="*/ 2147483646 h 260"/>
                <a:gd name="T28" fmla="*/ 2147483646 w 483"/>
                <a:gd name="T29" fmla="*/ 2147483646 h 260"/>
                <a:gd name="T30" fmla="*/ 2147483646 w 483"/>
                <a:gd name="T31" fmla="*/ 2147483646 h 260"/>
                <a:gd name="T32" fmla="*/ 2147483646 w 483"/>
                <a:gd name="T33" fmla="*/ 2147483646 h 260"/>
                <a:gd name="T34" fmla="*/ 2147483646 w 483"/>
                <a:gd name="T35" fmla="*/ 2147483646 h 260"/>
                <a:gd name="T36" fmla="*/ 2147483646 w 483"/>
                <a:gd name="T37" fmla="*/ 2147483646 h 260"/>
                <a:gd name="T38" fmla="*/ 2147483646 w 483"/>
                <a:gd name="T39" fmla="*/ 2147483646 h 260"/>
                <a:gd name="T40" fmla="*/ 2147483646 w 483"/>
                <a:gd name="T41" fmla="*/ 2147483646 h 260"/>
                <a:gd name="T42" fmla="*/ 2147483646 w 483"/>
                <a:gd name="T43" fmla="*/ 2147483646 h 260"/>
                <a:gd name="T44" fmla="*/ 2147483646 w 483"/>
                <a:gd name="T45" fmla="*/ 2147483646 h 260"/>
                <a:gd name="T46" fmla="*/ 2147483646 w 483"/>
                <a:gd name="T47" fmla="*/ 2147483646 h 260"/>
                <a:gd name="T48" fmla="*/ 2147483646 w 483"/>
                <a:gd name="T49" fmla="*/ 2147483646 h 260"/>
                <a:gd name="T50" fmla="*/ 2147483646 w 483"/>
                <a:gd name="T51" fmla="*/ 2147483646 h 260"/>
                <a:gd name="T52" fmla="*/ 2147483646 w 483"/>
                <a:gd name="T53" fmla="*/ 2147483646 h 260"/>
                <a:gd name="T54" fmla="*/ 2147483646 w 483"/>
                <a:gd name="T55" fmla="*/ 2147483646 h 260"/>
                <a:gd name="T56" fmla="*/ 2147483646 w 483"/>
                <a:gd name="T57" fmla="*/ 2147483646 h 260"/>
                <a:gd name="T58" fmla="*/ 2147483646 w 483"/>
                <a:gd name="T59" fmla="*/ 2147483646 h 260"/>
                <a:gd name="T60" fmla="*/ 2147483646 w 483"/>
                <a:gd name="T61" fmla="*/ 2147483646 h 260"/>
                <a:gd name="T62" fmla="*/ 2147483646 w 483"/>
                <a:gd name="T63" fmla="*/ 2147483646 h 260"/>
                <a:gd name="T64" fmla="*/ 2147483646 w 483"/>
                <a:gd name="T65" fmla="*/ 2147483646 h 260"/>
                <a:gd name="T66" fmla="*/ 2147483646 w 483"/>
                <a:gd name="T67" fmla="*/ 2147483646 h 260"/>
                <a:gd name="T68" fmla="*/ 2147483646 w 483"/>
                <a:gd name="T69" fmla="*/ 2147483646 h 260"/>
                <a:gd name="T70" fmla="*/ 2147483646 w 483"/>
                <a:gd name="T71" fmla="*/ 2147483646 h 260"/>
                <a:gd name="T72" fmla="*/ 2147483646 w 483"/>
                <a:gd name="T73" fmla="*/ 2147483646 h 260"/>
                <a:gd name="T74" fmla="*/ 2147483646 w 483"/>
                <a:gd name="T75" fmla="*/ 2147483646 h 260"/>
                <a:gd name="T76" fmla="*/ 2147483646 w 483"/>
                <a:gd name="T77" fmla="*/ 2147483646 h 260"/>
                <a:gd name="T78" fmla="*/ 2147483646 w 483"/>
                <a:gd name="T79" fmla="*/ 2147483646 h 260"/>
                <a:gd name="T80" fmla="*/ 2147483646 w 483"/>
                <a:gd name="T81" fmla="*/ 2147483646 h 260"/>
                <a:gd name="T82" fmla="*/ 2147483646 w 483"/>
                <a:gd name="T83" fmla="*/ 2147483646 h 260"/>
                <a:gd name="T84" fmla="*/ 2147483646 w 483"/>
                <a:gd name="T85" fmla="*/ 2147483646 h 260"/>
                <a:gd name="T86" fmla="*/ 2147483646 w 483"/>
                <a:gd name="T87" fmla="*/ 2147483646 h 260"/>
                <a:gd name="T88" fmla="*/ 2147483646 w 483"/>
                <a:gd name="T89" fmla="*/ 2147483646 h 260"/>
                <a:gd name="T90" fmla="*/ 2147483646 w 483"/>
                <a:gd name="T91" fmla="*/ 2147483646 h 260"/>
                <a:gd name="T92" fmla="*/ 2147483646 w 483"/>
                <a:gd name="T93" fmla="*/ 2147483646 h 260"/>
                <a:gd name="T94" fmla="*/ 2147483646 w 483"/>
                <a:gd name="T95" fmla="*/ 2147483646 h 260"/>
                <a:gd name="T96" fmla="*/ 2147483646 w 483"/>
                <a:gd name="T97" fmla="*/ 2147483646 h 260"/>
                <a:gd name="T98" fmla="*/ 2147483646 w 483"/>
                <a:gd name="T99" fmla="*/ 2147483646 h 260"/>
                <a:gd name="T100" fmla="*/ 2147483646 w 483"/>
                <a:gd name="T101" fmla="*/ 2147483646 h 260"/>
                <a:gd name="T102" fmla="*/ 2147483646 w 483"/>
                <a:gd name="T103" fmla="*/ 2147483646 h 260"/>
                <a:gd name="T104" fmla="*/ 2147483646 w 483"/>
                <a:gd name="T105" fmla="*/ 2147483646 h 260"/>
                <a:gd name="T106" fmla="*/ 2147483646 w 483"/>
                <a:gd name="T107" fmla="*/ 2147483646 h 260"/>
                <a:gd name="T108" fmla="*/ 2147483646 w 483"/>
                <a:gd name="T109" fmla="*/ 2147483646 h 260"/>
                <a:gd name="T110" fmla="*/ 2147483646 w 483"/>
                <a:gd name="T111" fmla="*/ 2147483646 h 260"/>
                <a:gd name="T112" fmla="*/ 2147483646 w 483"/>
                <a:gd name="T113" fmla="*/ 2147483646 h 260"/>
                <a:gd name="T114" fmla="*/ 2147483646 w 483"/>
                <a:gd name="T115" fmla="*/ 2147483646 h 260"/>
                <a:gd name="T116" fmla="*/ 2147483646 w 483"/>
                <a:gd name="T117" fmla="*/ 2147483646 h 260"/>
                <a:gd name="T118" fmla="*/ 2147483646 w 483"/>
                <a:gd name="T119" fmla="*/ 2147483646 h 260"/>
                <a:gd name="T120" fmla="*/ 2147483646 w 483"/>
                <a:gd name="T121" fmla="*/ 2147483646 h 260"/>
                <a:gd name="T122" fmla="*/ 2147483646 w 483"/>
                <a:gd name="T123" fmla="*/ 2147483646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83" h="260">
                  <a:moveTo>
                    <a:pt x="482" y="127"/>
                  </a:moveTo>
                  <a:cubicBezTo>
                    <a:pt x="483" y="96"/>
                    <a:pt x="483" y="96"/>
                    <a:pt x="483" y="96"/>
                  </a:cubicBezTo>
                  <a:cubicBezTo>
                    <a:pt x="480" y="95"/>
                    <a:pt x="480" y="95"/>
                    <a:pt x="480" y="95"/>
                  </a:cubicBezTo>
                  <a:cubicBezTo>
                    <a:pt x="478" y="94"/>
                    <a:pt x="478" y="94"/>
                    <a:pt x="478" y="94"/>
                  </a:cubicBezTo>
                  <a:cubicBezTo>
                    <a:pt x="478" y="94"/>
                    <a:pt x="474" y="90"/>
                    <a:pt x="474" y="90"/>
                  </a:cubicBezTo>
                  <a:cubicBezTo>
                    <a:pt x="473" y="89"/>
                    <a:pt x="470" y="89"/>
                    <a:pt x="470" y="89"/>
                  </a:cubicBezTo>
                  <a:cubicBezTo>
                    <a:pt x="463" y="88"/>
                    <a:pt x="463" y="88"/>
                    <a:pt x="463" y="88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56" y="87"/>
                    <a:pt x="456" y="87"/>
                    <a:pt x="456" y="87"/>
                  </a:cubicBezTo>
                  <a:cubicBezTo>
                    <a:pt x="454" y="87"/>
                    <a:pt x="454" y="87"/>
                    <a:pt x="454" y="87"/>
                  </a:cubicBezTo>
                  <a:cubicBezTo>
                    <a:pt x="455" y="95"/>
                    <a:pt x="455" y="95"/>
                    <a:pt x="455" y="95"/>
                  </a:cubicBezTo>
                  <a:cubicBezTo>
                    <a:pt x="455" y="95"/>
                    <a:pt x="451" y="97"/>
                    <a:pt x="451" y="97"/>
                  </a:cubicBezTo>
                  <a:cubicBezTo>
                    <a:pt x="450" y="97"/>
                    <a:pt x="448" y="94"/>
                    <a:pt x="448" y="94"/>
                  </a:cubicBezTo>
                  <a:cubicBezTo>
                    <a:pt x="445" y="91"/>
                    <a:pt x="445" y="91"/>
                    <a:pt x="445" y="91"/>
                  </a:cubicBezTo>
                  <a:cubicBezTo>
                    <a:pt x="445" y="89"/>
                    <a:pt x="445" y="89"/>
                    <a:pt x="445" y="89"/>
                  </a:cubicBezTo>
                  <a:cubicBezTo>
                    <a:pt x="440" y="89"/>
                    <a:pt x="440" y="89"/>
                    <a:pt x="440" y="89"/>
                  </a:cubicBezTo>
                  <a:cubicBezTo>
                    <a:pt x="437" y="90"/>
                    <a:pt x="437" y="90"/>
                    <a:pt x="437" y="90"/>
                  </a:cubicBezTo>
                  <a:cubicBezTo>
                    <a:pt x="431" y="89"/>
                    <a:pt x="431" y="89"/>
                    <a:pt x="431" y="89"/>
                  </a:cubicBezTo>
                  <a:cubicBezTo>
                    <a:pt x="426" y="89"/>
                    <a:pt x="426" y="89"/>
                    <a:pt x="426" y="89"/>
                  </a:cubicBezTo>
                  <a:cubicBezTo>
                    <a:pt x="423" y="90"/>
                    <a:pt x="423" y="90"/>
                    <a:pt x="423" y="90"/>
                  </a:cubicBezTo>
                  <a:cubicBezTo>
                    <a:pt x="419" y="87"/>
                    <a:pt x="419" y="87"/>
                    <a:pt x="419" y="87"/>
                  </a:cubicBezTo>
                  <a:cubicBezTo>
                    <a:pt x="419" y="80"/>
                    <a:pt x="419" y="80"/>
                    <a:pt x="419" y="80"/>
                  </a:cubicBezTo>
                  <a:cubicBezTo>
                    <a:pt x="413" y="77"/>
                    <a:pt x="413" y="77"/>
                    <a:pt x="413" y="77"/>
                  </a:cubicBezTo>
                  <a:cubicBezTo>
                    <a:pt x="403" y="77"/>
                    <a:pt x="403" y="77"/>
                    <a:pt x="403" y="77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2" y="72"/>
                    <a:pt x="392" y="72"/>
                    <a:pt x="392" y="72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4"/>
                    <a:pt x="386" y="64"/>
                    <a:pt x="386" y="64"/>
                  </a:cubicBezTo>
                  <a:cubicBezTo>
                    <a:pt x="362" y="59"/>
                    <a:pt x="362" y="59"/>
                    <a:pt x="362" y="59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56" y="65"/>
                    <a:pt x="356" y="65"/>
                    <a:pt x="356" y="65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1" y="73"/>
                    <a:pt x="351" y="73"/>
                    <a:pt x="351" y="73"/>
                  </a:cubicBezTo>
                  <a:cubicBezTo>
                    <a:pt x="347" y="72"/>
                    <a:pt x="347" y="72"/>
                    <a:pt x="347" y="72"/>
                  </a:cubicBezTo>
                  <a:cubicBezTo>
                    <a:pt x="342" y="70"/>
                    <a:pt x="342" y="70"/>
                    <a:pt x="342" y="70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6" y="71"/>
                    <a:pt x="336" y="71"/>
                    <a:pt x="336" y="71"/>
                  </a:cubicBezTo>
                  <a:cubicBezTo>
                    <a:pt x="332" y="68"/>
                    <a:pt x="332" y="68"/>
                    <a:pt x="332" y="68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28" y="78"/>
                    <a:pt x="328" y="78"/>
                    <a:pt x="328" y="78"/>
                  </a:cubicBezTo>
                  <a:cubicBezTo>
                    <a:pt x="323" y="73"/>
                    <a:pt x="323" y="73"/>
                    <a:pt x="323" y="73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2" y="51"/>
                    <a:pt x="312" y="51"/>
                    <a:pt x="312" y="51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3" y="50"/>
                    <a:pt x="303" y="50"/>
                    <a:pt x="303" y="50"/>
                  </a:cubicBezTo>
                  <a:cubicBezTo>
                    <a:pt x="301" y="55"/>
                    <a:pt x="301" y="55"/>
                    <a:pt x="301" y="55"/>
                  </a:cubicBezTo>
                  <a:cubicBezTo>
                    <a:pt x="292" y="55"/>
                    <a:pt x="292" y="55"/>
                    <a:pt x="292" y="55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2" y="52"/>
                    <a:pt x="272" y="52"/>
                    <a:pt x="272" y="52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47" y="57"/>
                    <a:pt x="247" y="57"/>
                    <a:pt x="247" y="57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62" y="39"/>
                    <a:pt x="262" y="39"/>
                    <a:pt x="262" y="39"/>
                  </a:cubicBezTo>
                  <a:cubicBezTo>
                    <a:pt x="266" y="35"/>
                    <a:pt x="266" y="35"/>
                    <a:pt x="266" y="35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54" y="11"/>
                    <a:pt x="254" y="11"/>
                    <a:pt x="254" y="11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9" y="1"/>
                    <a:pt x="242" y="0"/>
                    <a:pt x="241" y="0"/>
                  </a:cubicBezTo>
                  <a:cubicBezTo>
                    <a:pt x="241" y="1"/>
                    <a:pt x="233" y="9"/>
                    <a:pt x="233" y="9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06" y="23"/>
                    <a:pt x="206" y="23"/>
                    <a:pt x="206" y="23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0" y="35"/>
                    <a:pt x="189" y="46"/>
                    <a:pt x="188" y="46"/>
                  </a:cubicBezTo>
                  <a:cubicBezTo>
                    <a:pt x="187" y="46"/>
                    <a:pt x="172" y="50"/>
                    <a:pt x="172" y="50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71" y="63"/>
                    <a:pt x="170" y="64"/>
                  </a:cubicBezTo>
                  <a:cubicBezTo>
                    <a:pt x="170" y="64"/>
                    <a:pt x="167" y="63"/>
                    <a:pt x="167" y="63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61"/>
                    <a:pt x="160" y="65"/>
                    <a:pt x="158" y="66"/>
                  </a:cubicBezTo>
                  <a:cubicBezTo>
                    <a:pt x="155" y="67"/>
                    <a:pt x="155" y="62"/>
                    <a:pt x="155" y="62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70"/>
                    <a:pt x="148" y="70"/>
                  </a:cubicBezTo>
                  <a:cubicBezTo>
                    <a:pt x="149" y="71"/>
                    <a:pt x="148" y="79"/>
                    <a:pt x="148" y="79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3" y="76"/>
                    <a:pt x="143" y="76"/>
                    <a:pt x="143" y="76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39" y="129"/>
                    <a:pt x="39" y="129"/>
                  </a:cubicBezTo>
                  <a:cubicBezTo>
                    <a:pt x="38" y="128"/>
                    <a:pt x="33" y="128"/>
                    <a:pt x="33" y="128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22" y="113"/>
                    <a:pt x="22" y="113"/>
                  </a:cubicBezTo>
                  <a:cubicBezTo>
                    <a:pt x="23" y="113"/>
                    <a:pt x="24" y="116"/>
                    <a:pt x="24" y="116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9"/>
                    <a:pt x="7" y="131"/>
                    <a:pt x="7" y="131"/>
                  </a:cubicBezTo>
                  <a:cubicBezTo>
                    <a:pt x="8" y="131"/>
                    <a:pt x="9" y="133"/>
                    <a:pt x="9" y="133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6" y="197"/>
                    <a:pt x="16" y="197"/>
                    <a:pt x="16" y="197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2" y="209"/>
                    <a:pt x="22" y="209"/>
                    <a:pt x="22" y="209"/>
                  </a:cubicBezTo>
                  <a:cubicBezTo>
                    <a:pt x="34" y="214"/>
                    <a:pt x="34" y="214"/>
                    <a:pt x="34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29" y="228"/>
                    <a:pt x="29" y="228"/>
                    <a:pt x="29" y="228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40" y="247"/>
                    <a:pt x="40" y="247"/>
                    <a:pt x="40" y="247"/>
                  </a:cubicBezTo>
                  <a:cubicBezTo>
                    <a:pt x="42" y="248"/>
                    <a:pt x="42" y="248"/>
                    <a:pt x="42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7" y="250"/>
                    <a:pt x="47" y="250"/>
                    <a:pt x="47" y="250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9" y="256"/>
                    <a:pt x="59" y="256"/>
                    <a:pt x="59" y="256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4" y="257"/>
                    <a:pt x="64" y="257"/>
                    <a:pt x="64" y="257"/>
                  </a:cubicBezTo>
                  <a:cubicBezTo>
                    <a:pt x="67" y="253"/>
                    <a:pt x="67" y="253"/>
                    <a:pt x="67" y="253"/>
                  </a:cubicBezTo>
                  <a:cubicBezTo>
                    <a:pt x="67" y="253"/>
                    <a:pt x="64" y="244"/>
                    <a:pt x="63" y="244"/>
                  </a:cubicBezTo>
                  <a:cubicBezTo>
                    <a:pt x="62" y="243"/>
                    <a:pt x="56" y="235"/>
                    <a:pt x="56" y="235"/>
                  </a:cubicBezTo>
                  <a:cubicBezTo>
                    <a:pt x="59" y="229"/>
                    <a:pt x="59" y="229"/>
                    <a:pt x="59" y="229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0" y="222"/>
                    <a:pt x="60" y="222"/>
                    <a:pt x="60" y="222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82" y="209"/>
                    <a:pt x="82" y="209"/>
                    <a:pt x="82" y="209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9" y="196"/>
                    <a:pt x="109" y="196"/>
                    <a:pt x="109" y="196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34" y="189"/>
                    <a:pt x="134" y="189"/>
                    <a:pt x="134" y="189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1" y="195"/>
                    <a:pt x="151" y="195"/>
                    <a:pt x="151" y="19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7"/>
                    <a:pt x="189" y="217"/>
                    <a:pt x="189" y="217"/>
                  </a:cubicBezTo>
                  <a:cubicBezTo>
                    <a:pt x="189" y="223"/>
                    <a:pt x="189" y="223"/>
                    <a:pt x="189" y="223"/>
                  </a:cubicBezTo>
                  <a:cubicBezTo>
                    <a:pt x="191" y="222"/>
                    <a:pt x="191" y="222"/>
                    <a:pt x="191" y="222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212" y="213"/>
                    <a:pt x="212" y="213"/>
                    <a:pt x="212" y="213"/>
                  </a:cubicBezTo>
                  <a:cubicBezTo>
                    <a:pt x="220" y="217"/>
                    <a:pt x="220" y="217"/>
                    <a:pt x="220" y="217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8" y="206"/>
                    <a:pt x="228" y="206"/>
                    <a:pt x="228" y="206"/>
                  </a:cubicBezTo>
                  <a:cubicBezTo>
                    <a:pt x="240" y="211"/>
                    <a:pt x="240" y="211"/>
                    <a:pt x="240" y="211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59" y="220"/>
                    <a:pt x="259" y="220"/>
                    <a:pt x="259" y="220"/>
                  </a:cubicBezTo>
                  <a:cubicBezTo>
                    <a:pt x="275" y="216"/>
                    <a:pt x="275" y="216"/>
                    <a:pt x="275" y="216"/>
                  </a:cubicBezTo>
                  <a:cubicBezTo>
                    <a:pt x="282" y="218"/>
                    <a:pt x="282" y="218"/>
                    <a:pt x="282" y="218"/>
                  </a:cubicBezTo>
                  <a:cubicBezTo>
                    <a:pt x="283" y="216"/>
                    <a:pt x="283" y="216"/>
                    <a:pt x="283" y="216"/>
                  </a:cubicBezTo>
                  <a:cubicBezTo>
                    <a:pt x="289" y="216"/>
                    <a:pt x="289" y="216"/>
                    <a:pt x="289" y="21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307" y="200"/>
                    <a:pt x="307" y="200"/>
                    <a:pt x="307" y="200"/>
                  </a:cubicBezTo>
                  <a:cubicBezTo>
                    <a:pt x="317" y="218"/>
                    <a:pt x="317" y="218"/>
                    <a:pt x="317" y="218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27" y="224"/>
                    <a:pt x="327" y="224"/>
                    <a:pt x="327" y="224"/>
                  </a:cubicBezTo>
                  <a:cubicBezTo>
                    <a:pt x="339" y="223"/>
                    <a:pt x="339" y="223"/>
                    <a:pt x="339" y="223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29" y="239"/>
                    <a:pt x="329" y="239"/>
                    <a:pt x="329" y="239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27" y="250"/>
                    <a:pt x="327" y="250"/>
                    <a:pt x="327" y="250"/>
                  </a:cubicBezTo>
                  <a:cubicBezTo>
                    <a:pt x="329" y="250"/>
                    <a:pt x="329" y="250"/>
                    <a:pt x="329" y="250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2" y="249"/>
                    <a:pt x="332" y="249"/>
                    <a:pt x="332" y="249"/>
                  </a:cubicBezTo>
                  <a:cubicBezTo>
                    <a:pt x="335" y="250"/>
                    <a:pt x="335" y="250"/>
                    <a:pt x="335" y="250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5" y="241"/>
                    <a:pt x="345" y="241"/>
                    <a:pt x="345" y="241"/>
                  </a:cubicBezTo>
                  <a:cubicBezTo>
                    <a:pt x="353" y="230"/>
                    <a:pt x="353" y="230"/>
                    <a:pt x="353" y="230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8" y="214"/>
                    <a:pt x="358" y="214"/>
                    <a:pt x="358" y="214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55" y="194"/>
                    <a:pt x="355" y="194"/>
                    <a:pt x="355" y="194"/>
                  </a:cubicBezTo>
                  <a:cubicBezTo>
                    <a:pt x="355" y="194"/>
                    <a:pt x="349" y="198"/>
                    <a:pt x="349" y="198"/>
                  </a:cubicBezTo>
                  <a:cubicBezTo>
                    <a:pt x="348" y="198"/>
                    <a:pt x="346" y="196"/>
                    <a:pt x="346" y="196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4" y="190"/>
                    <a:pt x="344" y="190"/>
                    <a:pt x="344" y="190"/>
                  </a:cubicBezTo>
                  <a:cubicBezTo>
                    <a:pt x="349" y="185"/>
                    <a:pt x="349" y="185"/>
                    <a:pt x="349" y="185"/>
                  </a:cubicBezTo>
                  <a:cubicBezTo>
                    <a:pt x="353" y="180"/>
                    <a:pt x="353" y="180"/>
                    <a:pt x="353" y="180"/>
                  </a:cubicBezTo>
                  <a:cubicBezTo>
                    <a:pt x="354" y="178"/>
                    <a:pt x="354" y="178"/>
                    <a:pt x="354" y="178"/>
                  </a:cubicBezTo>
                  <a:cubicBezTo>
                    <a:pt x="367" y="165"/>
                    <a:pt x="367" y="165"/>
                    <a:pt x="367" y="165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81" y="164"/>
                    <a:pt x="381" y="164"/>
                    <a:pt x="381" y="164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8"/>
                    <a:pt x="392" y="168"/>
                    <a:pt x="392" y="168"/>
                  </a:cubicBezTo>
                  <a:cubicBezTo>
                    <a:pt x="392" y="168"/>
                    <a:pt x="400" y="166"/>
                    <a:pt x="401" y="166"/>
                  </a:cubicBezTo>
                  <a:cubicBezTo>
                    <a:pt x="401" y="167"/>
                    <a:pt x="403" y="166"/>
                    <a:pt x="403" y="166"/>
                  </a:cubicBezTo>
                  <a:cubicBezTo>
                    <a:pt x="402" y="164"/>
                    <a:pt x="402" y="164"/>
                    <a:pt x="402" y="164"/>
                  </a:cubicBezTo>
                  <a:cubicBezTo>
                    <a:pt x="403" y="159"/>
                    <a:pt x="403" y="159"/>
                    <a:pt x="403" y="159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9" y="150"/>
                    <a:pt x="419" y="150"/>
                    <a:pt x="419" y="150"/>
                  </a:cubicBezTo>
                  <a:cubicBezTo>
                    <a:pt x="421" y="155"/>
                    <a:pt x="421" y="155"/>
                    <a:pt x="421" y="155"/>
                  </a:cubicBezTo>
                  <a:cubicBezTo>
                    <a:pt x="426" y="151"/>
                    <a:pt x="426" y="151"/>
                    <a:pt x="426" y="151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52"/>
                    <a:pt x="433" y="152"/>
                    <a:pt x="433" y="152"/>
                  </a:cubicBezTo>
                  <a:cubicBezTo>
                    <a:pt x="427" y="158"/>
                    <a:pt x="427" y="158"/>
                    <a:pt x="427" y="158"/>
                  </a:cubicBezTo>
                  <a:cubicBezTo>
                    <a:pt x="423" y="160"/>
                    <a:pt x="423" y="160"/>
                    <a:pt x="423" y="160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6" y="171"/>
                    <a:pt x="416" y="171"/>
                    <a:pt x="416" y="171"/>
                  </a:cubicBezTo>
                  <a:cubicBezTo>
                    <a:pt x="416" y="171"/>
                    <a:pt x="411" y="173"/>
                    <a:pt x="411" y="174"/>
                  </a:cubicBezTo>
                  <a:cubicBezTo>
                    <a:pt x="410" y="174"/>
                    <a:pt x="409" y="175"/>
                    <a:pt x="409" y="175"/>
                  </a:cubicBezTo>
                  <a:cubicBezTo>
                    <a:pt x="405" y="186"/>
                    <a:pt x="405" y="186"/>
                    <a:pt x="405" y="186"/>
                  </a:cubicBezTo>
                  <a:cubicBezTo>
                    <a:pt x="410" y="210"/>
                    <a:pt x="410" y="210"/>
                    <a:pt x="410" y="210"/>
                  </a:cubicBezTo>
                  <a:cubicBezTo>
                    <a:pt x="416" y="202"/>
                    <a:pt x="416" y="202"/>
                    <a:pt x="416" y="202"/>
                  </a:cubicBezTo>
                  <a:cubicBezTo>
                    <a:pt x="418" y="201"/>
                    <a:pt x="418" y="201"/>
                    <a:pt x="418" y="201"/>
                  </a:cubicBezTo>
                  <a:cubicBezTo>
                    <a:pt x="420" y="196"/>
                    <a:pt x="420" y="196"/>
                    <a:pt x="420" y="196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6" y="191"/>
                    <a:pt x="426" y="191"/>
                    <a:pt x="426" y="191"/>
                  </a:cubicBezTo>
                  <a:cubicBezTo>
                    <a:pt x="426" y="186"/>
                    <a:pt x="426" y="186"/>
                    <a:pt x="426" y="186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9" y="177"/>
                    <a:pt x="429" y="177"/>
                    <a:pt x="429" y="177"/>
                  </a:cubicBezTo>
                  <a:cubicBezTo>
                    <a:pt x="429" y="175"/>
                    <a:pt x="429" y="175"/>
                    <a:pt x="429" y="175"/>
                  </a:cubicBezTo>
                  <a:cubicBezTo>
                    <a:pt x="426" y="174"/>
                    <a:pt x="426" y="174"/>
                    <a:pt x="426" y="174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2" y="162"/>
                    <a:pt x="432" y="162"/>
                    <a:pt x="432" y="162"/>
                  </a:cubicBezTo>
                  <a:cubicBezTo>
                    <a:pt x="435" y="161"/>
                    <a:pt x="435" y="161"/>
                    <a:pt x="435" y="161"/>
                  </a:cubicBezTo>
                  <a:cubicBezTo>
                    <a:pt x="438" y="160"/>
                    <a:pt x="438" y="160"/>
                    <a:pt x="438" y="160"/>
                  </a:cubicBezTo>
                  <a:cubicBezTo>
                    <a:pt x="439" y="162"/>
                    <a:pt x="439" y="162"/>
                    <a:pt x="439" y="162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6" y="157"/>
                    <a:pt x="452" y="162"/>
                    <a:pt x="452" y="162"/>
                  </a:cubicBezTo>
                  <a:cubicBezTo>
                    <a:pt x="453" y="162"/>
                    <a:pt x="454" y="157"/>
                    <a:pt x="454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7" y="156"/>
                    <a:pt x="463" y="150"/>
                    <a:pt x="464" y="149"/>
                  </a:cubicBezTo>
                  <a:cubicBezTo>
                    <a:pt x="464" y="149"/>
                    <a:pt x="472" y="145"/>
                    <a:pt x="472" y="145"/>
                  </a:cubicBezTo>
                  <a:cubicBezTo>
                    <a:pt x="473" y="145"/>
                    <a:pt x="476" y="145"/>
                    <a:pt x="476" y="145"/>
                  </a:cubicBezTo>
                  <a:cubicBezTo>
                    <a:pt x="480" y="146"/>
                    <a:pt x="480" y="146"/>
                    <a:pt x="480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0"/>
                    <a:pt x="479" y="140"/>
                    <a:pt x="479" y="140"/>
                  </a:cubicBezTo>
                  <a:cubicBezTo>
                    <a:pt x="478" y="135"/>
                    <a:pt x="478" y="135"/>
                    <a:pt x="478" y="135"/>
                  </a:cubicBezTo>
                  <a:cubicBezTo>
                    <a:pt x="474" y="131"/>
                    <a:pt x="474" y="131"/>
                    <a:pt x="474" y="131"/>
                  </a:cubicBezTo>
                  <a:cubicBezTo>
                    <a:pt x="477" y="129"/>
                    <a:pt x="477" y="129"/>
                    <a:pt x="477" y="129"/>
                  </a:cubicBezTo>
                  <a:lnTo>
                    <a:pt x="482" y="1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5659438" y="3009900"/>
              <a:ext cx="1011237" cy="709613"/>
            </a:xfrm>
            <a:custGeom>
              <a:avLst/>
              <a:gdLst>
                <a:gd name="T0" fmla="*/ 2147483646 w 129"/>
                <a:gd name="T1" fmla="*/ 2147483646 h 91"/>
                <a:gd name="T2" fmla="*/ 2147483646 w 129"/>
                <a:gd name="T3" fmla="*/ 2147483646 h 91"/>
                <a:gd name="T4" fmla="*/ 2147483646 w 129"/>
                <a:gd name="T5" fmla="*/ 2147483646 h 91"/>
                <a:gd name="T6" fmla="*/ 2147483646 w 129"/>
                <a:gd name="T7" fmla="*/ 2147483646 h 91"/>
                <a:gd name="T8" fmla="*/ 2147483646 w 129"/>
                <a:gd name="T9" fmla="*/ 2147483646 h 91"/>
                <a:gd name="T10" fmla="*/ 2147483646 w 129"/>
                <a:gd name="T11" fmla="*/ 2147483646 h 91"/>
                <a:gd name="T12" fmla="*/ 2147483646 w 129"/>
                <a:gd name="T13" fmla="*/ 2147483646 h 91"/>
                <a:gd name="T14" fmla="*/ 2147483646 w 129"/>
                <a:gd name="T15" fmla="*/ 2147483646 h 91"/>
                <a:gd name="T16" fmla="*/ 2147483646 w 129"/>
                <a:gd name="T17" fmla="*/ 2147483646 h 91"/>
                <a:gd name="T18" fmla="*/ 2147483646 w 129"/>
                <a:gd name="T19" fmla="*/ 2147483646 h 91"/>
                <a:gd name="T20" fmla="*/ 2147483646 w 129"/>
                <a:gd name="T21" fmla="*/ 2147483646 h 91"/>
                <a:gd name="T22" fmla="*/ 2147483646 w 129"/>
                <a:gd name="T23" fmla="*/ 2147483646 h 91"/>
                <a:gd name="T24" fmla="*/ 2147483646 w 129"/>
                <a:gd name="T25" fmla="*/ 2147483646 h 91"/>
                <a:gd name="T26" fmla="*/ 2147483646 w 129"/>
                <a:gd name="T27" fmla="*/ 2147483646 h 91"/>
                <a:gd name="T28" fmla="*/ 2147483646 w 129"/>
                <a:gd name="T29" fmla="*/ 2147483646 h 91"/>
                <a:gd name="T30" fmla="*/ 0 w 129"/>
                <a:gd name="T31" fmla="*/ 2147483646 h 91"/>
                <a:gd name="T32" fmla="*/ 2147483646 w 129"/>
                <a:gd name="T33" fmla="*/ 2147483646 h 91"/>
                <a:gd name="T34" fmla="*/ 2147483646 w 129"/>
                <a:gd name="T35" fmla="*/ 2147483646 h 91"/>
                <a:gd name="T36" fmla="*/ 2147483646 w 129"/>
                <a:gd name="T37" fmla="*/ 2147483646 h 91"/>
                <a:gd name="T38" fmla="*/ 2147483646 w 129"/>
                <a:gd name="T39" fmla="*/ 2147483646 h 91"/>
                <a:gd name="T40" fmla="*/ 2147483646 w 129"/>
                <a:gd name="T41" fmla="*/ 2147483646 h 91"/>
                <a:gd name="T42" fmla="*/ 2147483646 w 129"/>
                <a:gd name="T43" fmla="*/ 2147483646 h 91"/>
                <a:gd name="T44" fmla="*/ 2147483646 w 129"/>
                <a:gd name="T45" fmla="*/ 2147483646 h 91"/>
                <a:gd name="T46" fmla="*/ 2147483646 w 129"/>
                <a:gd name="T47" fmla="*/ 2147483646 h 91"/>
                <a:gd name="T48" fmla="*/ 2147483646 w 129"/>
                <a:gd name="T49" fmla="*/ 2147483646 h 91"/>
                <a:gd name="T50" fmla="*/ 2147483646 w 129"/>
                <a:gd name="T51" fmla="*/ 2147483646 h 91"/>
                <a:gd name="T52" fmla="*/ 2147483646 w 129"/>
                <a:gd name="T53" fmla="*/ 2147483646 h 91"/>
                <a:gd name="T54" fmla="*/ 2147483646 w 129"/>
                <a:gd name="T55" fmla="*/ 2147483646 h 91"/>
                <a:gd name="T56" fmla="*/ 2147483646 w 129"/>
                <a:gd name="T57" fmla="*/ 2147483646 h 91"/>
                <a:gd name="T58" fmla="*/ 2147483646 w 129"/>
                <a:gd name="T59" fmla="*/ 2147483646 h 91"/>
                <a:gd name="T60" fmla="*/ 2147483646 w 129"/>
                <a:gd name="T61" fmla="*/ 2147483646 h 91"/>
                <a:gd name="T62" fmla="*/ 2147483646 w 129"/>
                <a:gd name="T63" fmla="*/ 2147483646 h 91"/>
                <a:gd name="T64" fmla="*/ 2147483646 w 129"/>
                <a:gd name="T65" fmla="*/ 2147483646 h 91"/>
                <a:gd name="T66" fmla="*/ 2147483646 w 129"/>
                <a:gd name="T67" fmla="*/ 2147483646 h 91"/>
                <a:gd name="T68" fmla="*/ 2147483646 w 129"/>
                <a:gd name="T69" fmla="*/ 2147483646 h 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9" h="91">
                  <a:moveTo>
                    <a:pt x="89" y="79"/>
                  </a:moveTo>
                  <a:cubicBezTo>
                    <a:pt x="87" y="77"/>
                    <a:pt x="87" y="77"/>
                    <a:pt x="87" y="77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20" y="62"/>
                    <a:pt x="20" y="63"/>
                  </a:cubicBezTo>
                  <a:cubicBezTo>
                    <a:pt x="20" y="64"/>
                    <a:pt x="20" y="72"/>
                    <a:pt x="20" y="72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90" y="82"/>
                    <a:pt x="90" y="82"/>
                    <a:pt x="90" y="82"/>
                  </a:cubicBezTo>
                  <a:lnTo>
                    <a:pt x="89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903788" y="3275013"/>
              <a:ext cx="9525" cy="1587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4616450" y="2119313"/>
              <a:ext cx="649288" cy="766762"/>
            </a:xfrm>
            <a:custGeom>
              <a:avLst/>
              <a:gdLst>
                <a:gd name="T0" fmla="*/ 2147483646 w 83"/>
                <a:gd name="T1" fmla="*/ 2147483646 h 98"/>
                <a:gd name="T2" fmla="*/ 2147483646 w 83"/>
                <a:gd name="T3" fmla="*/ 2147483646 h 98"/>
                <a:gd name="T4" fmla="*/ 2147483646 w 83"/>
                <a:gd name="T5" fmla="*/ 2147483646 h 98"/>
                <a:gd name="T6" fmla="*/ 2147483646 w 83"/>
                <a:gd name="T7" fmla="*/ 2147483646 h 98"/>
                <a:gd name="T8" fmla="*/ 2147483646 w 83"/>
                <a:gd name="T9" fmla="*/ 2147483646 h 98"/>
                <a:gd name="T10" fmla="*/ 2147483646 w 83"/>
                <a:gd name="T11" fmla="*/ 2147483646 h 98"/>
                <a:gd name="T12" fmla="*/ 2147483646 w 83"/>
                <a:gd name="T13" fmla="*/ 2147483646 h 98"/>
                <a:gd name="T14" fmla="*/ 2147483646 w 83"/>
                <a:gd name="T15" fmla="*/ 2147483646 h 98"/>
                <a:gd name="T16" fmla="*/ 2147483646 w 83"/>
                <a:gd name="T17" fmla="*/ 2147483646 h 98"/>
                <a:gd name="T18" fmla="*/ 2147483646 w 83"/>
                <a:gd name="T19" fmla="*/ 2147483646 h 98"/>
                <a:gd name="T20" fmla="*/ 2147483646 w 83"/>
                <a:gd name="T21" fmla="*/ 2147483646 h 98"/>
                <a:gd name="T22" fmla="*/ 2147483646 w 83"/>
                <a:gd name="T23" fmla="*/ 2147483646 h 98"/>
                <a:gd name="T24" fmla="*/ 2147483646 w 83"/>
                <a:gd name="T25" fmla="*/ 2147483646 h 98"/>
                <a:gd name="T26" fmla="*/ 2147483646 w 83"/>
                <a:gd name="T27" fmla="*/ 2147483646 h 98"/>
                <a:gd name="T28" fmla="*/ 2147483646 w 83"/>
                <a:gd name="T29" fmla="*/ 2147483646 h 98"/>
                <a:gd name="T30" fmla="*/ 2147483646 w 83"/>
                <a:gd name="T31" fmla="*/ 2147483646 h 98"/>
                <a:gd name="T32" fmla="*/ 2147483646 w 83"/>
                <a:gd name="T33" fmla="*/ 2147483646 h 98"/>
                <a:gd name="T34" fmla="*/ 2147483646 w 83"/>
                <a:gd name="T35" fmla="*/ 2147483646 h 98"/>
                <a:gd name="T36" fmla="*/ 2147483646 w 83"/>
                <a:gd name="T37" fmla="*/ 2147483646 h 98"/>
                <a:gd name="T38" fmla="*/ 2147483646 w 83"/>
                <a:gd name="T39" fmla="*/ 2147483646 h 98"/>
                <a:gd name="T40" fmla="*/ 2147483646 w 83"/>
                <a:gd name="T41" fmla="*/ 2147483646 h 98"/>
                <a:gd name="T42" fmla="*/ 2147483646 w 83"/>
                <a:gd name="T43" fmla="*/ 2147483646 h 98"/>
                <a:gd name="T44" fmla="*/ 2147483646 w 83"/>
                <a:gd name="T45" fmla="*/ 2147483646 h 98"/>
                <a:gd name="T46" fmla="*/ 2147483646 w 83"/>
                <a:gd name="T47" fmla="*/ 2147483646 h 98"/>
                <a:gd name="T48" fmla="*/ 2147483646 w 83"/>
                <a:gd name="T49" fmla="*/ 2147483646 h 98"/>
                <a:gd name="T50" fmla="*/ 2147483646 w 83"/>
                <a:gd name="T51" fmla="*/ 0 h 98"/>
                <a:gd name="T52" fmla="*/ 2147483646 w 83"/>
                <a:gd name="T53" fmla="*/ 2147483646 h 98"/>
                <a:gd name="T54" fmla="*/ 2147483646 w 83"/>
                <a:gd name="T55" fmla="*/ 2147483646 h 98"/>
                <a:gd name="T56" fmla="*/ 2147483646 w 83"/>
                <a:gd name="T57" fmla="*/ 2147483646 h 98"/>
                <a:gd name="T58" fmla="*/ 2147483646 w 83"/>
                <a:gd name="T59" fmla="*/ 2147483646 h 98"/>
                <a:gd name="T60" fmla="*/ 2147483646 w 83"/>
                <a:gd name="T61" fmla="*/ 2147483646 h 98"/>
                <a:gd name="T62" fmla="*/ 2147483646 w 83"/>
                <a:gd name="T63" fmla="*/ 2147483646 h 98"/>
                <a:gd name="T64" fmla="*/ 2147483646 w 83"/>
                <a:gd name="T65" fmla="*/ 2147483646 h 98"/>
                <a:gd name="T66" fmla="*/ 2147483646 w 83"/>
                <a:gd name="T67" fmla="*/ 2147483646 h 98"/>
                <a:gd name="T68" fmla="*/ 2147483646 w 83"/>
                <a:gd name="T69" fmla="*/ 2147483646 h 98"/>
                <a:gd name="T70" fmla="*/ 2147483646 w 83"/>
                <a:gd name="T71" fmla="*/ 2147483646 h 98"/>
                <a:gd name="T72" fmla="*/ 2147483646 w 83"/>
                <a:gd name="T73" fmla="*/ 2147483646 h 98"/>
                <a:gd name="T74" fmla="*/ 2147483646 w 83"/>
                <a:gd name="T75" fmla="*/ 2147483646 h 98"/>
                <a:gd name="T76" fmla="*/ 2147483646 w 83"/>
                <a:gd name="T77" fmla="*/ 2147483646 h 98"/>
                <a:gd name="T78" fmla="*/ 2147483646 w 83"/>
                <a:gd name="T79" fmla="*/ 2147483646 h 98"/>
                <a:gd name="T80" fmla="*/ 2147483646 w 83"/>
                <a:gd name="T81" fmla="*/ 2147483646 h 98"/>
                <a:gd name="T82" fmla="*/ 2147483646 w 83"/>
                <a:gd name="T83" fmla="*/ 2147483646 h 98"/>
                <a:gd name="T84" fmla="*/ 2147483646 w 83"/>
                <a:gd name="T85" fmla="*/ 2147483646 h 98"/>
                <a:gd name="T86" fmla="*/ 2147483646 w 83"/>
                <a:gd name="T87" fmla="*/ 2147483646 h 98"/>
                <a:gd name="T88" fmla="*/ 2147483646 w 83"/>
                <a:gd name="T89" fmla="*/ 2147483646 h 98"/>
                <a:gd name="T90" fmla="*/ 2147483646 w 83"/>
                <a:gd name="T91" fmla="*/ 2147483646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3" h="98">
                  <a:moveTo>
                    <a:pt x="23" y="87"/>
                  </a:moveTo>
                  <a:cubicBezTo>
                    <a:pt x="23" y="87"/>
                    <a:pt x="24" y="87"/>
                    <a:pt x="24" y="86"/>
                  </a:cubicBezTo>
                  <a:cubicBezTo>
                    <a:pt x="24" y="86"/>
                    <a:pt x="24" y="82"/>
                    <a:pt x="24" y="8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3" y="70"/>
                    <a:pt x="23" y="70"/>
                  </a:cubicBezTo>
                  <a:cubicBezTo>
                    <a:pt x="23" y="69"/>
                    <a:pt x="24" y="65"/>
                    <a:pt x="24" y="65"/>
                  </a:cubicBezTo>
                  <a:cubicBezTo>
                    <a:pt x="24" y="65"/>
                    <a:pt x="24" y="62"/>
                    <a:pt x="24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1" y="92"/>
                    <a:pt x="21" y="92"/>
                  </a:cubicBezTo>
                  <a:lnTo>
                    <a:pt x="23" y="8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772025" y="2268538"/>
              <a:ext cx="320675" cy="733425"/>
            </a:xfrm>
            <a:custGeom>
              <a:avLst/>
              <a:gdLst>
                <a:gd name="T0" fmla="*/ 2147483646 w 10000"/>
                <a:gd name="T1" fmla="*/ 2147483646 h 9895"/>
                <a:gd name="T2" fmla="*/ 2147483646 w 10000"/>
                <a:gd name="T3" fmla="*/ 2147483646 h 9895"/>
                <a:gd name="T4" fmla="*/ 2147483646 w 10000"/>
                <a:gd name="T5" fmla="*/ 2147483646 h 9895"/>
                <a:gd name="T6" fmla="*/ 2147483646 w 10000"/>
                <a:gd name="T7" fmla="*/ 2147483646 h 9895"/>
                <a:gd name="T8" fmla="*/ 2147483646 w 10000"/>
                <a:gd name="T9" fmla="*/ 0 h 9895"/>
                <a:gd name="T10" fmla="*/ 2147483646 w 10000"/>
                <a:gd name="T11" fmla="*/ 2147483646 h 9895"/>
                <a:gd name="T12" fmla="*/ 2147483646 w 10000"/>
                <a:gd name="T13" fmla="*/ 2147483646 h 9895"/>
                <a:gd name="T14" fmla="*/ 2147483646 w 10000"/>
                <a:gd name="T15" fmla="*/ 2147483646 h 9895"/>
                <a:gd name="T16" fmla="*/ 2147483646 w 10000"/>
                <a:gd name="T17" fmla="*/ 2147483646 h 9895"/>
                <a:gd name="T18" fmla="*/ 2147483646 w 10000"/>
                <a:gd name="T19" fmla="*/ 2147483646 h 9895"/>
                <a:gd name="T20" fmla="*/ 2147483646 w 10000"/>
                <a:gd name="T21" fmla="*/ 2147483646 h 9895"/>
                <a:gd name="T22" fmla="*/ 2147483646 w 10000"/>
                <a:gd name="T23" fmla="*/ 2147483646 h 9895"/>
                <a:gd name="T24" fmla="*/ 2147483646 w 10000"/>
                <a:gd name="T25" fmla="*/ 2147483646 h 9895"/>
                <a:gd name="T26" fmla="*/ 1547059788 w 10000"/>
                <a:gd name="T27" fmla="*/ 2147483646 h 9895"/>
                <a:gd name="T28" fmla="*/ 1032076903 w 10000"/>
                <a:gd name="T29" fmla="*/ 2147483646 h 9895"/>
                <a:gd name="T30" fmla="*/ 1032076903 w 10000"/>
                <a:gd name="T31" fmla="*/ 2147483646 h 9895"/>
                <a:gd name="T32" fmla="*/ 1032076903 w 10000"/>
                <a:gd name="T33" fmla="*/ 2147483646 h 9895"/>
                <a:gd name="T34" fmla="*/ 1032076903 w 10000"/>
                <a:gd name="T35" fmla="*/ 2147483646 h 9895"/>
                <a:gd name="T36" fmla="*/ 258002502 w 10000"/>
                <a:gd name="T37" fmla="*/ 2147483646 h 9895"/>
                <a:gd name="T38" fmla="*/ 516037938 w 10000"/>
                <a:gd name="T39" fmla="*/ 2147483646 h 9895"/>
                <a:gd name="T40" fmla="*/ 1839950288 w 10000"/>
                <a:gd name="T41" fmla="*/ 2147483646 h 9895"/>
                <a:gd name="T42" fmla="*/ 2018679268 w 10000"/>
                <a:gd name="T43" fmla="*/ 2147483646 h 9895"/>
                <a:gd name="T44" fmla="*/ 2147483646 w 10000"/>
                <a:gd name="T45" fmla="*/ 2147483646 h 9895"/>
                <a:gd name="T46" fmla="*/ 2147483646 w 10000"/>
                <a:gd name="T47" fmla="*/ 2147483646 h 9895"/>
                <a:gd name="T48" fmla="*/ 2147483646 w 10000"/>
                <a:gd name="T49" fmla="*/ 2147483646 h 9895"/>
                <a:gd name="T50" fmla="*/ 2147483646 w 10000"/>
                <a:gd name="T51" fmla="*/ 2147483646 h 9895"/>
                <a:gd name="T52" fmla="*/ 2147483646 w 10000"/>
                <a:gd name="T53" fmla="*/ 2147483646 h 9895"/>
                <a:gd name="T54" fmla="*/ 2147483646 w 10000"/>
                <a:gd name="T55" fmla="*/ 2147483646 h 9895"/>
                <a:gd name="T56" fmla="*/ 2147483646 w 10000"/>
                <a:gd name="T57" fmla="*/ 2147483646 h 9895"/>
                <a:gd name="T58" fmla="*/ 2147483646 w 10000"/>
                <a:gd name="T59" fmla="*/ 2147483646 h 9895"/>
                <a:gd name="T60" fmla="*/ 2147483646 w 10000"/>
                <a:gd name="T61" fmla="*/ 2147483646 h 9895"/>
                <a:gd name="T62" fmla="*/ 2147483646 w 10000"/>
                <a:gd name="T63" fmla="*/ 2147483646 h 9895"/>
                <a:gd name="T64" fmla="*/ 2147483646 w 10000"/>
                <a:gd name="T65" fmla="*/ 2147483646 h 9895"/>
                <a:gd name="T66" fmla="*/ 2147483646 w 10000"/>
                <a:gd name="T67" fmla="*/ 2147483646 h 98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000" h="9895">
                  <a:moveTo>
                    <a:pt x="10000" y="2316"/>
                  </a:moveTo>
                  <a:lnTo>
                    <a:pt x="10000" y="2211"/>
                  </a:lnTo>
                  <a:lnTo>
                    <a:pt x="9756" y="1895"/>
                  </a:lnTo>
                  <a:lnTo>
                    <a:pt x="9756" y="1579"/>
                  </a:lnTo>
                  <a:lnTo>
                    <a:pt x="9756" y="1158"/>
                  </a:lnTo>
                  <a:lnTo>
                    <a:pt x="9268" y="632"/>
                  </a:lnTo>
                  <a:lnTo>
                    <a:pt x="9024" y="632"/>
                  </a:lnTo>
                  <a:lnTo>
                    <a:pt x="8537" y="526"/>
                  </a:lnTo>
                  <a:lnTo>
                    <a:pt x="7805" y="211"/>
                  </a:lnTo>
                  <a:lnTo>
                    <a:pt x="7561" y="0"/>
                  </a:lnTo>
                  <a:lnTo>
                    <a:pt x="7317" y="0"/>
                  </a:lnTo>
                  <a:lnTo>
                    <a:pt x="7073" y="316"/>
                  </a:lnTo>
                  <a:lnTo>
                    <a:pt x="7073" y="526"/>
                  </a:lnTo>
                  <a:lnTo>
                    <a:pt x="6585" y="526"/>
                  </a:lnTo>
                  <a:lnTo>
                    <a:pt x="5854" y="526"/>
                  </a:lnTo>
                  <a:lnTo>
                    <a:pt x="5366" y="947"/>
                  </a:lnTo>
                  <a:lnTo>
                    <a:pt x="5122" y="947"/>
                  </a:lnTo>
                  <a:lnTo>
                    <a:pt x="4390" y="1158"/>
                  </a:lnTo>
                  <a:lnTo>
                    <a:pt x="4146" y="1368"/>
                  </a:lnTo>
                  <a:lnTo>
                    <a:pt x="4390" y="1684"/>
                  </a:lnTo>
                  <a:lnTo>
                    <a:pt x="3902" y="2000"/>
                  </a:lnTo>
                  <a:lnTo>
                    <a:pt x="3415" y="2526"/>
                  </a:lnTo>
                  <a:lnTo>
                    <a:pt x="2927" y="2632"/>
                  </a:lnTo>
                  <a:lnTo>
                    <a:pt x="2683" y="3263"/>
                  </a:lnTo>
                  <a:lnTo>
                    <a:pt x="2195" y="3684"/>
                  </a:lnTo>
                  <a:lnTo>
                    <a:pt x="2439" y="3895"/>
                  </a:lnTo>
                  <a:lnTo>
                    <a:pt x="2439" y="4211"/>
                  </a:lnTo>
                  <a:lnTo>
                    <a:pt x="1463" y="4316"/>
                  </a:lnTo>
                  <a:lnTo>
                    <a:pt x="976" y="4526"/>
                  </a:lnTo>
                  <a:lnTo>
                    <a:pt x="976" y="4842"/>
                  </a:lnTo>
                  <a:cubicBezTo>
                    <a:pt x="976" y="4842"/>
                    <a:pt x="732" y="5263"/>
                    <a:pt x="732" y="5368"/>
                  </a:cubicBezTo>
                  <a:cubicBezTo>
                    <a:pt x="813" y="5544"/>
                    <a:pt x="895" y="5719"/>
                    <a:pt x="976" y="5895"/>
                  </a:cubicBezTo>
                  <a:lnTo>
                    <a:pt x="1463" y="6211"/>
                  </a:lnTo>
                  <a:lnTo>
                    <a:pt x="976" y="6421"/>
                  </a:lnTo>
                  <a:lnTo>
                    <a:pt x="976" y="6632"/>
                  </a:lnTo>
                  <a:lnTo>
                    <a:pt x="976" y="7053"/>
                  </a:lnTo>
                  <a:cubicBezTo>
                    <a:pt x="976" y="7158"/>
                    <a:pt x="732" y="7158"/>
                    <a:pt x="732" y="7158"/>
                  </a:cubicBezTo>
                  <a:lnTo>
                    <a:pt x="244" y="7684"/>
                  </a:lnTo>
                  <a:lnTo>
                    <a:pt x="0" y="7789"/>
                  </a:lnTo>
                  <a:cubicBezTo>
                    <a:pt x="488" y="8316"/>
                    <a:pt x="329" y="8217"/>
                    <a:pt x="488" y="8316"/>
                  </a:cubicBezTo>
                  <a:cubicBezTo>
                    <a:pt x="647" y="8415"/>
                    <a:pt x="746" y="8264"/>
                    <a:pt x="955" y="8384"/>
                  </a:cubicBezTo>
                  <a:cubicBezTo>
                    <a:pt x="1164" y="8504"/>
                    <a:pt x="1597" y="8867"/>
                    <a:pt x="1740" y="9038"/>
                  </a:cubicBezTo>
                  <a:cubicBezTo>
                    <a:pt x="1883" y="9209"/>
                    <a:pt x="1786" y="9301"/>
                    <a:pt x="1814" y="9410"/>
                  </a:cubicBezTo>
                  <a:cubicBezTo>
                    <a:pt x="1842" y="9519"/>
                    <a:pt x="1865" y="9637"/>
                    <a:pt x="1909" y="9693"/>
                  </a:cubicBezTo>
                  <a:cubicBezTo>
                    <a:pt x="1953" y="9749"/>
                    <a:pt x="1990" y="9709"/>
                    <a:pt x="2078" y="9743"/>
                  </a:cubicBezTo>
                  <a:cubicBezTo>
                    <a:pt x="2166" y="9777"/>
                    <a:pt x="2338" y="9905"/>
                    <a:pt x="2439" y="9895"/>
                  </a:cubicBezTo>
                  <a:cubicBezTo>
                    <a:pt x="2540" y="9885"/>
                    <a:pt x="2602" y="9754"/>
                    <a:pt x="2683" y="9684"/>
                  </a:cubicBezTo>
                  <a:lnTo>
                    <a:pt x="3171" y="9474"/>
                  </a:lnTo>
                  <a:lnTo>
                    <a:pt x="3902" y="9474"/>
                  </a:lnTo>
                  <a:lnTo>
                    <a:pt x="4390" y="9053"/>
                  </a:lnTo>
                  <a:cubicBezTo>
                    <a:pt x="4471" y="8807"/>
                    <a:pt x="4553" y="8562"/>
                    <a:pt x="4634" y="8316"/>
                  </a:cubicBezTo>
                  <a:lnTo>
                    <a:pt x="4634" y="7895"/>
                  </a:lnTo>
                  <a:lnTo>
                    <a:pt x="5122" y="7789"/>
                  </a:lnTo>
                  <a:lnTo>
                    <a:pt x="5854" y="7684"/>
                  </a:lnTo>
                  <a:lnTo>
                    <a:pt x="5854" y="7158"/>
                  </a:lnTo>
                  <a:lnTo>
                    <a:pt x="5610" y="6842"/>
                  </a:lnTo>
                  <a:lnTo>
                    <a:pt x="4878" y="6632"/>
                  </a:lnTo>
                  <a:cubicBezTo>
                    <a:pt x="4959" y="6386"/>
                    <a:pt x="5041" y="6141"/>
                    <a:pt x="5122" y="5895"/>
                  </a:cubicBezTo>
                  <a:lnTo>
                    <a:pt x="5122" y="5368"/>
                  </a:lnTo>
                  <a:lnTo>
                    <a:pt x="5854" y="4842"/>
                  </a:lnTo>
                  <a:lnTo>
                    <a:pt x="6585" y="4632"/>
                  </a:lnTo>
                  <a:lnTo>
                    <a:pt x="8049" y="4211"/>
                  </a:lnTo>
                  <a:lnTo>
                    <a:pt x="8293" y="3895"/>
                  </a:lnTo>
                  <a:lnTo>
                    <a:pt x="8049" y="3579"/>
                  </a:lnTo>
                  <a:lnTo>
                    <a:pt x="8537" y="3263"/>
                  </a:lnTo>
                  <a:lnTo>
                    <a:pt x="9268" y="2842"/>
                  </a:lnTo>
                  <a:lnTo>
                    <a:pt x="10000" y="2947"/>
                  </a:lnTo>
                  <a:lnTo>
                    <a:pt x="10000" y="2842"/>
                  </a:lnTo>
                  <a:lnTo>
                    <a:pt x="10000" y="23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5046663" y="3135313"/>
              <a:ext cx="446087" cy="287337"/>
            </a:xfrm>
            <a:custGeom>
              <a:avLst/>
              <a:gdLst>
                <a:gd name="T0" fmla="*/ 2147483646 w 57"/>
                <a:gd name="T1" fmla="*/ 2147483646 h 37"/>
                <a:gd name="T2" fmla="*/ 2147483646 w 57"/>
                <a:gd name="T3" fmla="*/ 2147483646 h 37"/>
                <a:gd name="T4" fmla="*/ 2147483646 w 57"/>
                <a:gd name="T5" fmla="*/ 2147483646 h 37"/>
                <a:gd name="T6" fmla="*/ 2147483646 w 57"/>
                <a:gd name="T7" fmla="*/ 2147483646 h 37"/>
                <a:gd name="T8" fmla="*/ 2147483646 w 57"/>
                <a:gd name="T9" fmla="*/ 2147483646 h 37"/>
                <a:gd name="T10" fmla="*/ 2147483646 w 57"/>
                <a:gd name="T11" fmla="*/ 2147483646 h 37"/>
                <a:gd name="T12" fmla="*/ 2147483646 w 57"/>
                <a:gd name="T13" fmla="*/ 2147483646 h 37"/>
                <a:gd name="T14" fmla="*/ 2147483646 w 57"/>
                <a:gd name="T15" fmla="*/ 2147483646 h 37"/>
                <a:gd name="T16" fmla="*/ 2147483646 w 57"/>
                <a:gd name="T17" fmla="*/ 2147483646 h 37"/>
                <a:gd name="T18" fmla="*/ 2147483646 w 57"/>
                <a:gd name="T19" fmla="*/ 2147483646 h 37"/>
                <a:gd name="T20" fmla="*/ 2147483646 w 57"/>
                <a:gd name="T21" fmla="*/ 2147483646 h 37"/>
                <a:gd name="T22" fmla="*/ 2147483646 w 57"/>
                <a:gd name="T23" fmla="*/ 0 h 37"/>
                <a:gd name="T24" fmla="*/ 2147483646 w 57"/>
                <a:gd name="T25" fmla="*/ 0 h 37"/>
                <a:gd name="T26" fmla="*/ 2147483646 w 57"/>
                <a:gd name="T27" fmla="*/ 2147483646 h 37"/>
                <a:gd name="T28" fmla="*/ 2147483646 w 57"/>
                <a:gd name="T29" fmla="*/ 2147483646 h 37"/>
                <a:gd name="T30" fmla="*/ 2147483646 w 57"/>
                <a:gd name="T31" fmla="*/ 2147483646 h 37"/>
                <a:gd name="T32" fmla="*/ 2147483646 w 57"/>
                <a:gd name="T33" fmla="*/ 2147483646 h 37"/>
                <a:gd name="T34" fmla="*/ 2147483646 w 57"/>
                <a:gd name="T35" fmla="*/ 2147483646 h 37"/>
                <a:gd name="T36" fmla="*/ 2147483646 w 57"/>
                <a:gd name="T37" fmla="*/ 2147483646 h 37"/>
                <a:gd name="T38" fmla="*/ 2147483646 w 57"/>
                <a:gd name="T39" fmla="*/ 2147483646 h 37"/>
                <a:gd name="T40" fmla="*/ 2147483646 w 57"/>
                <a:gd name="T41" fmla="*/ 2147483646 h 37"/>
                <a:gd name="T42" fmla="*/ 2147483646 w 57"/>
                <a:gd name="T43" fmla="*/ 2147483646 h 37"/>
                <a:gd name="T44" fmla="*/ 0 w 57"/>
                <a:gd name="T45" fmla="*/ 2147483646 h 37"/>
                <a:gd name="T46" fmla="*/ 0 w 57"/>
                <a:gd name="T47" fmla="*/ 2147483646 h 37"/>
                <a:gd name="T48" fmla="*/ 2147483646 w 57"/>
                <a:gd name="T49" fmla="*/ 2147483646 h 37"/>
                <a:gd name="T50" fmla="*/ 2147483646 w 57"/>
                <a:gd name="T51" fmla="*/ 2147483646 h 37"/>
                <a:gd name="T52" fmla="*/ 2147483646 w 57"/>
                <a:gd name="T53" fmla="*/ 2147483646 h 37"/>
                <a:gd name="T54" fmla="*/ 2147483646 w 57"/>
                <a:gd name="T55" fmla="*/ 2147483646 h 37"/>
                <a:gd name="T56" fmla="*/ 2147483646 w 57"/>
                <a:gd name="T57" fmla="*/ 2147483646 h 37"/>
                <a:gd name="T58" fmla="*/ 2147483646 w 57"/>
                <a:gd name="T59" fmla="*/ 2147483646 h 37"/>
                <a:gd name="T60" fmla="*/ 2147483646 w 57"/>
                <a:gd name="T61" fmla="*/ 2147483646 h 37"/>
                <a:gd name="T62" fmla="*/ 2147483646 w 57"/>
                <a:gd name="T63" fmla="*/ 2147483646 h 37"/>
                <a:gd name="T64" fmla="*/ 2147483646 w 57"/>
                <a:gd name="T65" fmla="*/ 2147483646 h 37"/>
                <a:gd name="T66" fmla="*/ 2147483646 w 57"/>
                <a:gd name="T67" fmla="*/ 2147483646 h 37"/>
                <a:gd name="T68" fmla="*/ 2147483646 w 57"/>
                <a:gd name="T69" fmla="*/ 2147483646 h 37"/>
                <a:gd name="T70" fmla="*/ 2147483646 w 57"/>
                <a:gd name="T71" fmla="*/ 2147483646 h 37"/>
                <a:gd name="T72" fmla="*/ 2147483646 w 57"/>
                <a:gd name="T73" fmla="*/ 2147483646 h 37"/>
                <a:gd name="T74" fmla="*/ 2147483646 w 57"/>
                <a:gd name="T75" fmla="*/ 2147483646 h 37"/>
                <a:gd name="T76" fmla="*/ 2147483646 w 57"/>
                <a:gd name="T77" fmla="*/ 2147483646 h 37"/>
                <a:gd name="T78" fmla="*/ 2147483646 w 57"/>
                <a:gd name="T79" fmla="*/ 2147483646 h 37"/>
                <a:gd name="T80" fmla="*/ 2147483646 w 57"/>
                <a:gd name="T81" fmla="*/ 2147483646 h 37"/>
                <a:gd name="T82" fmla="*/ 2147483646 w 57"/>
                <a:gd name="T83" fmla="*/ 2147483646 h 37"/>
                <a:gd name="T84" fmla="*/ 2147483646 w 57"/>
                <a:gd name="T85" fmla="*/ 2147483646 h 37"/>
                <a:gd name="T86" fmla="*/ 2147483646 w 57"/>
                <a:gd name="T87" fmla="*/ 2147483646 h 37"/>
                <a:gd name="T88" fmla="*/ 2147483646 w 57"/>
                <a:gd name="T89" fmla="*/ 2147483646 h 37"/>
                <a:gd name="T90" fmla="*/ 2147483646 w 57"/>
                <a:gd name="T91" fmla="*/ 2147483646 h 3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7" h="37">
                  <a:moveTo>
                    <a:pt x="54" y="22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6" y="26"/>
                    <a:pt x="25" y="28"/>
                  </a:cubicBezTo>
                  <a:cubicBezTo>
                    <a:pt x="25" y="29"/>
                    <a:pt x="22" y="30"/>
                    <a:pt x="22" y="3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5"/>
                    <a:pt x="51" y="25"/>
                  </a:cubicBezTo>
                  <a:lnTo>
                    <a:pt x="54" y="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5303838" y="3135313"/>
              <a:ext cx="55562" cy="30162"/>
            </a:xfrm>
            <a:custGeom>
              <a:avLst/>
              <a:gdLst>
                <a:gd name="T0" fmla="*/ 2147483646 w 42"/>
                <a:gd name="T1" fmla="*/ 2147483646 h 24"/>
                <a:gd name="T2" fmla="*/ 2147483646 w 42"/>
                <a:gd name="T3" fmla="*/ 0 h 24"/>
                <a:gd name="T4" fmla="*/ 0 w 42"/>
                <a:gd name="T5" fmla="*/ 2147483646 h 24"/>
                <a:gd name="T6" fmla="*/ 2147483646 w 42"/>
                <a:gd name="T7" fmla="*/ 2147483646 h 24"/>
                <a:gd name="T8" fmla="*/ 2147483646 w 42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24">
                  <a:moveTo>
                    <a:pt x="36" y="24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42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4991100" y="3009900"/>
              <a:ext cx="77788" cy="47625"/>
            </a:xfrm>
            <a:custGeom>
              <a:avLst/>
              <a:gdLst>
                <a:gd name="T0" fmla="*/ 2147483646 w 60"/>
                <a:gd name="T1" fmla="*/ 2147483646 h 36"/>
                <a:gd name="T2" fmla="*/ 2147483646 w 60"/>
                <a:gd name="T3" fmla="*/ 2147483646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0 h 36"/>
                <a:gd name="T10" fmla="*/ 2147483646 w 60"/>
                <a:gd name="T11" fmla="*/ 0 h 36"/>
                <a:gd name="T12" fmla="*/ 2147483646 w 60"/>
                <a:gd name="T13" fmla="*/ 2147483646 h 36"/>
                <a:gd name="T14" fmla="*/ 0 w 60"/>
                <a:gd name="T15" fmla="*/ 2147483646 h 36"/>
                <a:gd name="T16" fmla="*/ 2147483646 w 60"/>
                <a:gd name="T17" fmla="*/ 2147483646 h 36"/>
                <a:gd name="T18" fmla="*/ 2147483646 w 60"/>
                <a:gd name="T19" fmla="*/ 214748364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lnTo>
                    <a:pt x="60" y="24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4849813" y="3033713"/>
              <a:ext cx="242887" cy="217487"/>
            </a:xfrm>
            <a:custGeom>
              <a:avLst/>
              <a:gdLst>
                <a:gd name="T0" fmla="*/ 2147483646 w 31"/>
                <a:gd name="T1" fmla="*/ 2147483646 h 28"/>
                <a:gd name="T2" fmla="*/ 2147483646 w 31"/>
                <a:gd name="T3" fmla="*/ 2147483646 h 28"/>
                <a:gd name="T4" fmla="*/ 2147483646 w 31"/>
                <a:gd name="T5" fmla="*/ 2147483646 h 28"/>
                <a:gd name="T6" fmla="*/ 2147483646 w 31"/>
                <a:gd name="T7" fmla="*/ 2147483646 h 28"/>
                <a:gd name="T8" fmla="*/ 2147483646 w 31"/>
                <a:gd name="T9" fmla="*/ 2147483646 h 28"/>
                <a:gd name="T10" fmla="*/ 2147483646 w 31"/>
                <a:gd name="T11" fmla="*/ 2147483646 h 28"/>
                <a:gd name="T12" fmla="*/ 2147483646 w 31"/>
                <a:gd name="T13" fmla="*/ 2147483646 h 28"/>
                <a:gd name="T14" fmla="*/ 2147483646 w 31"/>
                <a:gd name="T15" fmla="*/ 2147483646 h 28"/>
                <a:gd name="T16" fmla="*/ 2147483646 w 31"/>
                <a:gd name="T17" fmla="*/ 2147483646 h 28"/>
                <a:gd name="T18" fmla="*/ 2147483646 w 31"/>
                <a:gd name="T19" fmla="*/ 2147483646 h 28"/>
                <a:gd name="T20" fmla="*/ 2147483646 w 31"/>
                <a:gd name="T21" fmla="*/ 2147483646 h 28"/>
                <a:gd name="T22" fmla="*/ 2147483646 w 31"/>
                <a:gd name="T23" fmla="*/ 2147483646 h 28"/>
                <a:gd name="T24" fmla="*/ 2147483646 w 31"/>
                <a:gd name="T25" fmla="*/ 2147483646 h 28"/>
                <a:gd name="T26" fmla="*/ 2147483646 w 31"/>
                <a:gd name="T27" fmla="*/ 2147483646 h 28"/>
                <a:gd name="T28" fmla="*/ 2147483646 w 31"/>
                <a:gd name="T29" fmla="*/ 2147483646 h 28"/>
                <a:gd name="T30" fmla="*/ 2147483646 w 31"/>
                <a:gd name="T31" fmla="*/ 2147483646 h 28"/>
                <a:gd name="T32" fmla="*/ 2147483646 w 31"/>
                <a:gd name="T33" fmla="*/ 2147483646 h 28"/>
                <a:gd name="T34" fmla="*/ 2147483646 w 31"/>
                <a:gd name="T35" fmla="*/ 2147483646 h 28"/>
                <a:gd name="T36" fmla="*/ 2147483646 w 31"/>
                <a:gd name="T37" fmla="*/ 2147483646 h 28"/>
                <a:gd name="T38" fmla="*/ 2147483646 w 31"/>
                <a:gd name="T39" fmla="*/ 2147483646 h 28"/>
                <a:gd name="T40" fmla="*/ 2147483646 w 31"/>
                <a:gd name="T41" fmla="*/ 2147483646 h 28"/>
                <a:gd name="T42" fmla="*/ 2147483646 w 31"/>
                <a:gd name="T43" fmla="*/ 2147483646 h 28"/>
                <a:gd name="T44" fmla="*/ 2147483646 w 31"/>
                <a:gd name="T45" fmla="*/ 2147483646 h 28"/>
                <a:gd name="T46" fmla="*/ 2147483646 w 31"/>
                <a:gd name="T47" fmla="*/ 0 h 28"/>
                <a:gd name="T48" fmla="*/ 2147483646 w 31"/>
                <a:gd name="T49" fmla="*/ 2147483646 h 28"/>
                <a:gd name="T50" fmla="*/ 2147483646 w 31"/>
                <a:gd name="T51" fmla="*/ 2147483646 h 28"/>
                <a:gd name="T52" fmla="*/ 2147483646 w 31"/>
                <a:gd name="T53" fmla="*/ 0 h 28"/>
                <a:gd name="T54" fmla="*/ 2147483646 w 31"/>
                <a:gd name="T55" fmla="*/ 0 h 28"/>
                <a:gd name="T56" fmla="*/ 2147483646 w 31"/>
                <a:gd name="T57" fmla="*/ 2147483646 h 28"/>
                <a:gd name="T58" fmla="*/ 2147483646 w 31"/>
                <a:gd name="T59" fmla="*/ 2147483646 h 28"/>
                <a:gd name="T60" fmla="*/ 0 w 31"/>
                <a:gd name="T61" fmla="*/ 2147483646 h 28"/>
                <a:gd name="T62" fmla="*/ 0 w 31"/>
                <a:gd name="T63" fmla="*/ 2147483646 h 28"/>
                <a:gd name="T64" fmla="*/ 2147483646 w 31"/>
                <a:gd name="T65" fmla="*/ 2147483646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28">
                  <a:moveTo>
                    <a:pt x="1" y="9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7"/>
                    <a:pt x="2" y="17"/>
                  </a:cubicBezTo>
                  <a:cubicBezTo>
                    <a:pt x="2" y="17"/>
                    <a:pt x="2" y="19"/>
                    <a:pt x="2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1"/>
                    <a:pt x="15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198938" y="4016375"/>
              <a:ext cx="407987" cy="384175"/>
            </a:xfrm>
            <a:custGeom>
              <a:avLst/>
              <a:gdLst>
                <a:gd name="T0" fmla="*/ 2147483646 w 52"/>
                <a:gd name="T1" fmla="*/ 2147483646 h 49"/>
                <a:gd name="T2" fmla="*/ 2147483646 w 52"/>
                <a:gd name="T3" fmla="*/ 2147483646 h 49"/>
                <a:gd name="T4" fmla="*/ 2147483646 w 52"/>
                <a:gd name="T5" fmla="*/ 2147483646 h 49"/>
                <a:gd name="T6" fmla="*/ 2147483646 w 52"/>
                <a:gd name="T7" fmla="*/ 2147483646 h 49"/>
                <a:gd name="T8" fmla="*/ 2147483646 w 52"/>
                <a:gd name="T9" fmla="*/ 2147483646 h 49"/>
                <a:gd name="T10" fmla="*/ 2147483646 w 52"/>
                <a:gd name="T11" fmla="*/ 2147483646 h 49"/>
                <a:gd name="T12" fmla="*/ 2147483646 w 52"/>
                <a:gd name="T13" fmla="*/ 2147483646 h 49"/>
                <a:gd name="T14" fmla="*/ 2147483646 w 52"/>
                <a:gd name="T15" fmla="*/ 2147483646 h 49"/>
                <a:gd name="T16" fmla="*/ 2147483646 w 52"/>
                <a:gd name="T17" fmla="*/ 2147483646 h 49"/>
                <a:gd name="T18" fmla="*/ 2147483646 w 52"/>
                <a:gd name="T19" fmla="*/ 2147483646 h 49"/>
                <a:gd name="T20" fmla="*/ 2147483646 w 52"/>
                <a:gd name="T21" fmla="*/ 2147483646 h 49"/>
                <a:gd name="T22" fmla="*/ 2147483646 w 52"/>
                <a:gd name="T23" fmla="*/ 0 h 49"/>
                <a:gd name="T24" fmla="*/ 2147483646 w 52"/>
                <a:gd name="T25" fmla="*/ 0 h 49"/>
                <a:gd name="T26" fmla="*/ 2147483646 w 52"/>
                <a:gd name="T27" fmla="*/ 2147483646 h 49"/>
                <a:gd name="T28" fmla="*/ 2147483646 w 52"/>
                <a:gd name="T29" fmla="*/ 2147483646 h 49"/>
                <a:gd name="T30" fmla="*/ 2147483646 w 52"/>
                <a:gd name="T31" fmla="*/ 2147483646 h 49"/>
                <a:gd name="T32" fmla="*/ 2147483646 w 52"/>
                <a:gd name="T33" fmla="*/ 2147483646 h 49"/>
                <a:gd name="T34" fmla="*/ 2147483646 w 52"/>
                <a:gd name="T35" fmla="*/ 2147483646 h 49"/>
                <a:gd name="T36" fmla="*/ 2147483646 w 52"/>
                <a:gd name="T37" fmla="*/ 2147483646 h 49"/>
                <a:gd name="T38" fmla="*/ 0 w 52"/>
                <a:gd name="T39" fmla="*/ 2147483646 h 49"/>
                <a:gd name="T40" fmla="*/ 0 w 52"/>
                <a:gd name="T41" fmla="*/ 2147483646 h 49"/>
                <a:gd name="T42" fmla="*/ 2147483646 w 52"/>
                <a:gd name="T43" fmla="*/ 2147483646 h 49"/>
                <a:gd name="T44" fmla="*/ 2147483646 w 52"/>
                <a:gd name="T45" fmla="*/ 2147483646 h 49"/>
                <a:gd name="T46" fmla="*/ 2147483646 w 52"/>
                <a:gd name="T47" fmla="*/ 2147483646 h 49"/>
                <a:gd name="T48" fmla="*/ 2147483646 w 52"/>
                <a:gd name="T49" fmla="*/ 2147483646 h 49"/>
                <a:gd name="T50" fmla="*/ 2147483646 w 52"/>
                <a:gd name="T51" fmla="*/ 2147483646 h 49"/>
                <a:gd name="T52" fmla="*/ 2147483646 w 52"/>
                <a:gd name="T53" fmla="*/ 2147483646 h 49"/>
                <a:gd name="T54" fmla="*/ 2147483646 w 52"/>
                <a:gd name="T55" fmla="*/ 2147483646 h 49"/>
                <a:gd name="T56" fmla="*/ 2147483646 w 52"/>
                <a:gd name="T57" fmla="*/ 2147483646 h 49"/>
                <a:gd name="T58" fmla="*/ 2147483646 w 52"/>
                <a:gd name="T59" fmla="*/ 2147483646 h 49"/>
                <a:gd name="T60" fmla="*/ 2147483646 w 52"/>
                <a:gd name="T61" fmla="*/ 2147483646 h 49"/>
                <a:gd name="T62" fmla="*/ 2147483646 w 52"/>
                <a:gd name="T63" fmla="*/ 2147483646 h 49"/>
                <a:gd name="T64" fmla="*/ 2147483646 w 52"/>
                <a:gd name="T65" fmla="*/ 2147483646 h 49"/>
                <a:gd name="T66" fmla="*/ 2147483646 w 52"/>
                <a:gd name="T67" fmla="*/ 2147483646 h 49"/>
                <a:gd name="T68" fmla="*/ 2147483646 w 52"/>
                <a:gd name="T69" fmla="*/ 2147483646 h 49"/>
                <a:gd name="T70" fmla="*/ 2147483646 w 52"/>
                <a:gd name="T71" fmla="*/ 2147483646 h 49"/>
                <a:gd name="T72" fmla="*/ 2147483646 w 52"/>
                <a:gd name="T73" fmla="*/ 214748364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" h="49">
                  <a:moveTo>
                    <a:pt x="24" y="44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10" y="42"/>
                    <a:pt x="10" y="42"/>
                  </a:cubicBezTo>
                  <a:cubicBezTo>
                    <a:pt x="11" y="42"/>
                    <a:pt x="11" y="44"/>
                    <a:pt x="11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7"/>
                    <a:pt x="23" y="47"/>
                    <a:pt x="23" y="47"/>
                  </a:cubicBezTo>
                  <a:lnTo>
                    <a:pt x="24" y="4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5526088" y="4370388"/>
              <a:ext cx="234950" cy="317500"/>
            </a:xfrm>
            <a:custGeom>
              <a:avLst/>
              <a:gdLst>
                <a:gd name="T0" fmla="*/ 2147483646 w 180"/>
                <a:gd name="T1" fmla="*/ 2147483646 h 246"/>
                <a:gd name="T2" fmla="*/ 2147483646 w 180"/>
                <a:gd name="T3" fmla="*/ 2147483646 h 246"/>
                <a:gd name="T4" fmla="*/ 2147483646 w 180"/>
                <a:gd name="T5" fmla="*/ 2147483646 h 246"/>
                <a:gd name="T6" fmla="*/ 2147483646 w 180"/>
                <a:gd name="T7" fmla="*/ 2147483646 h 246"/>
                <a:gd name="T8" fmla="*/ 2147483646 w 180"/>
                <a:gd name="T9" fmla="*/ 2147483646 h 246"/>
                <a:gd name="T10" fmla="*/ 2147483646 w 180"/>
                <a:gd name="T11" fmla="*/ 2147483646 h 246"/>
                <a:gd name="T12" fmla="*/ 2147483646 w 180"/>
                <a:gd name="T13" fmla="*/ 2147483646 h 246"/>
                <a:gd name="T14" fmla="*/ 2147483646 w 180"/>
                <a:gd name="T15" fmla="*/ 2147483646 h 246"/>
                <a:gd name="T16" fmla="*/ 2147483646 w 180"/>
                <a:gd name="T17" fmla="*/ 2147483646 h 246"/>
                <a:gd name="T18" fmla="*/ 2147483646 w 180"/>
                <a:gd name="T19" fmla="*/ 2147483646 h 246"/>
                <a:gd name="T20" fmla="*/ 2147483646 w 180"/>
                <a:gd name="T21" fmla="*/ 2147483646 h 246"/>
                <a:gd name="T22" fmla="*/ 2147483646 w 180"/>
                <a:gd name="T23" fmla="*/ 2147483646 h 246"/>
                <a:gd name="T24" fmla="*/ 2147483646 w 180"/>
                <a:gd name="T25" fmla="*/ 2147483646 h 246"/>
                <a:gd name="T26" fmla="*/ 0 w 180"/>
                <a:gd name="T27" fmla="*/ 2147483646 h 246"/>
                <a:gd name="T28" fmla="*/ 0 w 180"/>
                <a:gd name="T29" fmla="*/ 2147483646 h 246"/>
                <a:gd name="T30" fmla="*/ 2147483646 w 180"/>
                <a:gd name="T31" fmla="*/ 2147483646 h 246"/>
                <a:gd name="T32" fmla="*/ 2147483646 w 180"/>
                <a:gd name="T33" fmla="*/ 2147483646 h 246"/>
                <a:gd name="T34" fmla="*/ 2147483646 w 180"/>
                <a:gd name="T35" fmla="*/ 2147483646 h 246"/>
                <a:gd name="T36" fmla="*/ 2147483646 w 180"/>
                <a:gd name="T37" fmla="*/ 2147483646 h 246"/>
                <a:gd name="T38" fmla="*/ 2147483646 w 180"/>
                <a:gd name="T39" fmla="*/ 2147483646 h 246"/>
                <a:gd name="T40" fmla="*/ 2147483646 w 180"/>
                <a:gd name="T41" fmla="*/ 0 h 246"/>
                <a:gd name="T42" fmla="*/ 2147483646 w 180"/>
                <a:gd name="T43" fmla="*/ 2147483646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246">
                  <a:moveTo>
                    <a:pt x="72" y="18"/>
                  </a:moveTo>
                  <a:lnTo>
                    <a:pt x="48" y="12"/>
                  </a:lnTo>
                  <a:lnTo>
                    <a:pt x="48" y="6"/>
                  </a:lnTo>
                  <a:lnTo>
                    <a:pt x="30" y="18"/>
                  </a:lnTo>
                  <a:lnTo>
                    <a:pt x="42" y="36"/>
                  </a:lnTo>
                  <a:lnTo>
                    <a:pt x="84" y="60"/>
                  </a:lnTo>
                  <a:lnTo>
                    <a:pt x="126" y="66"/>
                  </a:lnTo>
                  <a:lnTo>
                    <a:pt x="78" y="120"/>
                  </a:lnTo>
                  <a:lnTo>
                    <a:pt x="36" y="132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44"/>
                  </a:lnTo>
                  <a:lnTo>
                    <a:pt x="18" y="150"/>
                  </a:lnTo>
                  <a:lnTo>
                    <a:pt x="0" y="168"/>
                  </a:lnTo>
                  <a:lnTo>
                    <a:pt x="0" y="228"/>
                  </a:lnTo>
                  <a:lnTo>
                    <a:pt x="12" y="246"/>
                  </a:lnTo>
                  <a:lnTo>
                    <a:pt x="42" y="204"/>
                  </a:lnTo>
                  <a:lnTo>
                    <a:pt x="90" y="180"/>
                  </a:lnTo>
                  <a:lnTo>
                    <a:pt x="132" y="132"/>
                  </a:lnTo>
                  <a:lnTo>
                    <a:pt x="168" y="48"/>
                  </a:lnTo>
                  <a:lnTo>
                    <a:pt x="180" y="0"/>
                  </a:lnTo>
                  <a:lnTo>
                    <a:pt x="7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2147483646 w 24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2147483646 w 198"/>
                <a:gd name="T51" fmla="*/ 2147483646 h 3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  <a:lnTo>
                    <a:pt x="36" y="31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913313" y="5211763"/>
              <a:ext cx="398462" cy="354012"/>
            </a:xfrm>
            <a:custGeom>
              <a:avLst/>
              <a:gdLst>
                <a:gd name="T0" fmla="*/ 2147483646 w 51"/>
                <a:gd name="T1" fmla="*/ 2147483646 h 45"/>
                <a:gd name="T2" fmla="*/ 2147483646 w 51"/>
                <a:gd name="T3" fmla="*/ 2147483646 h 45"/>
                <a:gd name="T4" fmla="*/ 2147483646 w 51"/>
                <a:gd name="T5" fmla="*/ 2147483646 h 45"/>
                <a:gd name="T6" fmla="*/ 2147483646 w 51"/>
                <a:gd name="T7" fmla="*/ 2147483646 h 45"/>
                <a:gd name="T8" fmla="*/ 2147483646 w 51"/>
                <a:gd name="T9" fmla="*/ 0 h 45"/>
                <a:gd name="T10" fmla="*/ 2147483646 w 51"/>
                <a:gd name="T11" fmla="*/ 2147483646 h 45"/>
                <a:gd name="T12" fmla="*/ 2147483646 w 51"/>
                <a:gd name="T13" fmla="*/ 2147483646 h 45"/>
                <a:gd name="T14" fmla="*/ 2147483646 w 51"/>
                <a:gd name="T15" fmla="*/ 2147483646 h 45"/>
                <a:gd name="T16" fmla="*/ 2147483646 w 51"/>
                <a:gd name="T17" fmla="*/ 2147483646 h 45"/>
                <a:gd name="T18" fmla="*/ 2147483646 w 51"/>
                <a:gd name="T19" fmla="*/ 2147483646 h 45"/>
                <a:gd name="T20" fmla="*/ 2147483646 w 51"/>
                <a:gd name="T21" fmla="*/ 2147483646 h 45"/>
                <a:gd name="T22" fmla="*/ 2147483646 w 51"/>
                <a:gd name="T23" fmla="*/ 2147483646 h 45"/>
                <a:gd name="T24" fmla="*/ 2147483646 w 51"/>
                <a:gd name="T25" fmla="*/ 2147483646 h 45"/>
                <a:gd name="T26" fmla="*/ 2147483646 w 51"/>
                <a:gd name="T27" fmla="*/ 2147483646 h 45"/>
                <a:gd name="T28" fmla="*/ 2147483646 w 51"/>
                <a:gd name="T29" fmla="*/ 2147483646 h 45"/>
                <a:gd name="T30" fmla="*/ 2147483646 w 51"/>
                <a:gd name="T31" fmla="*/ 2147483646 h 45"/>
                <a:gd name="T32" fmla="*/ 2147483646 w 51"/>
                <a:gd name="T33" fmla="*/ 2147483646 h 45"/>
                <a:gd name="T34" fmla="*/ 0 w 51"/>
                <a:gd name="T35" fmla="*/ 2147483646 h 45"/>
                <a:gd name="T36" fmla="*/ 2147483646 w 51"/>
                <a:gd name="T37" fmla="*/ 2147483646 h 45"/>
                <a:gd name="T38" fmla="*/ 2147483646 w 51"/>
                <a:gd name="T39" fmla="*/ 2147483646 h 45"/>
                <a:gd name="T40" fmla="*/ 2147483646 w 51"/>
                <a:gd name="T41" fmla="*/ 2147483646 h 45"/>
                <a:gd name="T42" fmla="*/ 2147483646 w 51"/>
                <a:gd name="T43" fmla="*/ 2147483646 h 45"/>
                <a:gd name="T44" fmla="*/ 2147483646 w 51"/>
                <a:gd name="T45" fmla="*/ 2147483646 h 45"/>
                <a:gd name="T46" fmla="*/ 2147483646 w 51"/>
                <a:gd name="T47" fmla="*/ 2147483646 h 45"/>
                <a:gd name="T48" fmla="*/ 2147483646 w 51"/>
                <a:gd name="T49" fmla="*/ 2147483646 h 45"/>
                <a:gd name="T50" fmla="*/ 2147483646 w 51"/>
                <a:gd name="T51" fmla="*/ 2147483646 h 45"/>
                <a:gd name="T52" fmla="*/ 2147483646 w 51"/>
                <a:gd name="T53" fmla="*/ 2147483646 h 45"/>
                <a:gd name="T54" fmla="*/ 2147483646 w 51"/>
                <a:gd name="T55" fmla="*/ 2147483646 h 45"/>
                <a:gd name="T56" fmla="*/ 2147483646 w 51"/>
                <a:gd name="T57" fmla="*/ 2147483646 h 45"/>
                <a:gd name="T58" fmla="*/ 2147483646 w 51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1" h="45">
                  <a:moveTo>
                    <a:pt x="48" y="1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50" y="19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9" y="16"/>
                    <a:pt x="49" y="16"/>
                  </a:cubicBezTo>
                  <a:lnTo>
                    <a:pt x="48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999038" y="5095875"/>
              <a:ext cx="236537" cy="234950"/>
            </a:xfrm>
            <a:custGeom>
              <a:avLst/>
              <a:gdLst>
                <a:gd name="T0" fmla="*/ 2147483646 w 180"/>
                <a:gd name="T1" fmla="*/ 2147483646 h 180"/>
                <a:gd name="T2" fmla="*/ 2147483646 w 180"/>
                <a:gd name="T3" fmla="*/ 2147483646 h 180"/>
                <a:gd name="T4" fmla="*/ 2147483646 w 180"/>
                <a:gd name="T5" fmla="*/ 2147483646 h 180"/>
                <a:gd name="T6" fmla="*/ 2147483646 w 180"/>
                <a:gd name="T7" fmla="*/ 2147483646 h 180"/>
                <a:gd name="T8" fmla="*/ 2147483646 w 180"/>
                <a:gd name="T9" fmla="*/ 2147483646 h 180"/>
                <a:gd name="T10" fmla="*/ 2147483646 w 180"/>
                <a:gd name="T11" fmla="*/ 2147483646 h 180"/>
                <a:gd name="T12" fmla="*/ 2147483646 w 180"/>
                <a:gd name="T13" fmla="*/ 2147483646 h 180"/>
                <a:gd name="T14" fmla="*/ 2147483646 w 180"/>
                <a:gd name="T15" fmla="*/ 0 h 180"/>
                <a:gd name="T16" fmla="*/ 2147483646 w 180"/>
                <a:gd name="T17" fmla="*/ 2147483646 h 180"/>
                <a:gd name="T18" fmla="*/ 2147483646 w 180"/>
                <a:gd name="T19" fmla="*/ 2147483646 h 180"/>
                <a:gd name="T20" fmla="*/ 2147483646 w 180"/>
                <a:gd name="T21" fmla="*/ 2147483646 h 180"/>
                <a:gd name="T22" fmla="*/ 0 w 180"/>
                <a:gd name="T23" fmla="*/ 2147483646 h 180"/>
                <a:gd name="T24" fmla="*/ 0 w 180"/>
                <a:gd name="T25" fmla="*/ 2147483646 h 180"/>
                <a:gd name="T26" fmla="*/ 2147483646 w 180"/>
                <a:gd name="T27" fmla="*/ 2147483646 h 180"/>
                <a:gd name="T28" fmla="*/ 2147483646 w 180"/>
                <a:gd name="T29" fmla="*/ 2147483646 h 180"/>
                <a:gd name="T30" fmla="*/ 2147483646 w 180"/>
                <a:gd name="T31" fmla="*/ 2147483646 h 180"/>
                <a:gd name="T32" fmla="*/ 2147483646 w 180"/>
                <a:gd name="T33" fmla="*/ 2147483646 h 180"/>
                <a:gd name="T34" fmla="*/ 2147483646 w 180"/>
                <a:gd name="T35" fmla="*/ 2147483646 h 180"/>
                <a:gd name="T36" fmla="*/ 2147483646 w 180"/>
                <a:gd name="T37" fmla="*/ 2147483646 h 180"/>
                <a:gd name="T38" fmla="*/ 2147483646 w 180"/>
                <a:gd name="T39" fmla="*/ 2147483646 h 180"/>
                <a:gd name="T40" fmla="*/ 2147483646 w 180"/>
                <a:gd name="T41" fmla="*/ 2147483646 h 180"/>
                <a:gd name="T42" fmla="*/ 2147483646 w 18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180">
                  <a:moveTo>
                    <a:pt x="144" y="54"/>
                  </a:moveTo>
                  <a:lnTo>
                    <a:pt x="132" y="54"/>
                  </a:lnTo>
                  <a:lnTo>
                    <a:pt x="114" y="3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84" y="0"/>
                  </a:lnTo>
                  <a:lnTo>
                    <a:pt x="66" y="6"/>
                  </a:lnTo>
                  <a:lnTo>
                    <a:pt x="18" y="18"/>
                  </a:lnTo>
                  <a:lnTo>
                    <a:pt x="12" y="84"/>
                  </a:lnTo>
                  <a:lnTo>
                    <a:pt x="0" y="90"/>
                  </a:lnTo>
                  <a:lnTo>
                    <a:pt x="0" y="144"/>
                  </a:lnTo>
                  <a:lnTo>
                    <a:pt x="12" y="168"/>
                  </a:lnTo>
                  <a:lnTo>
                    <a:pt x="18" y="180"/>
                  </a:lnTo>
                  <a:lnTo>
                    <a:pt x="36" y="180"/>
                  </a:lnTo>
                  <a:lnTo>
                    <a:pt x="66" y="162"/>
                  </a:lnTo>
                  <a:lnTo>
                    <a:pt x="90" y="162"/>
                  </a:lnTo>
                  <a:lnTo>
                    <a:pt x="138" y="120"/>
                  </a:lnTo>
                  <a:lnTo>
                    <a:pt x="180" y="90"/>
                  </a:lnTo>
                  <a:lnTo>
                    <a:pt x="150" y="78"/>
                  </a:lnTo>
                  <a:lnTo>
                    <a:pt x="144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5241925" y="4914900"/>
              <a:ext cx="268288" cy="422275"/>
            </a:xfrm>
            <a:custGeom>
              <a:avLst/>
              <a:gdLst>
                <a:gd name="T0" fmla="*/ 2147483646 w 34"/>
                <a:gd name="T1" fmla="*/ 2147483646 h 54"/>
                <a:gd name="T2" fmla="*/ 2147483646 w 34"/>
                <a:gd name="T3" fmla="*/ 2147483646 h 54"/>
                <a:gd name="T4" fmla="*/ 2147483646 w 34"/>
                <a:gd name="T5" fmla="*/ 2147483646 h 54"/>
                <a:gd name="T6" fmla="*/ 2147483646 w 34"/>
                <a:gd name="T7" fmla="*/ 2147483646 h 54"/>
                <a:gd name="T8" fmla="*/ 2147483646 w 34"/>
                <a:gd name="T9" fmla="*/ 2147483646 h 54"/>
                <a:gd name="T10" fmla="*/ 2147483646 w 34"/>
                <a:gd name="T11" fmla="*/ 2147483646 h 54"/>
                <a:gd name="T12" fmla="*/ 2147483646 w 34"/>
                <a:gd name="T13" fmla="*/ 2147483646 h 54"/>
                <a:gd name="T14" fmla="*/ 2147483646 w 34"/>
                <a:gd name="T15" fmla="*/ 2147483646 h 54"/>
                <a:gd name="T16" fmla="*/ 2147483646 w 34"/>
                <a:gd name="T17" fmla="*/ 2147483646 h 54"/>
                <a:gd name="T18" fmla="*/ 2147483646 w 34"/>
                <a:gd name="T19" fmla="*/ 2147483646 h 54"/>
                <a:gd name="T20" fmla="*/ 2147483646 w 34"/>
                <a:gd name="T21" fmla="*/ 2147483646 h 54"/>
                <a:gd name="T22" fmla="*/ 2147483646 w 34"/>
                <a:gd name="T23" fmla="*/ 2147483646 h 54"/>
                <a:gd name="T24" fmla="*/ 0 w 34"/>
                <a:gd name="T25" fmla="*/ 2147483646 h 54"/>
                <a:gd name="T26" fmla="*/ 0 w 34"/>
                <a:gd name="T27" fmla="*/ 2147483646 h 54"/>
                <a:gd name="T28" fmla="*/ 2147483646 w 34"/>
                <a:gd name="T29" fmla="*/ 2147483646 h 54"/>
                <a:gd name="T30" fmla="*/ 2147483646 w 34"/>
                <a:gd name="T31" fmla="*/ 2147483646 h 54"/>
                <a:gd name="T32" fmla="*/ 2147483646 w 34"/>
                <a:gd name="T33" fmla="*/ 2147483646 h 54"/>
                <a:gd name="T34" fmla="*/ 2147483646 w 34"/>
                <a:gd name="T35" fmla="*/ 2147483646 h 54"/>
                <a:gd name="T36" fmla="*/ 2147483646 w 34"/>
                <a:gd name="T37" fmla="*/ 2147483646 h 54"/>
                <a:gd name="T38" fmla="*/ 2147483646 w 34"/>
                <a:gd name="T39" fmla="*/ 2147483646 h 54"/>
                <a:gd name="T40" fmla="*/ 2147483646 w 34"/>
                <a:gd name="T41" fmla="*/ 2147483646 h 54"/>
                <a:gd name="T42" fmla="*/ 2147483646 w 34"/>
                <a:gd name="T43" fmla="*/ 2147483646 h 54"/>
                <a:gd name="T44" fmla="*/ 2147483646 w 34"/>
                <a:gd name="T45" fmla="*/ 2147483646 h 54"/>
                <a:gd name="T46" fmla="*/ 2147483646 w 34"/>
                <a:gd name="T47" fmla="*/ 2147483646 h 54"/>
                <a:gd name="T48" fmla="*/ 2147483646 w 34"/>
                <a:gd name="T49" fmla="*/ 2147483646 h 54"/>
                <a:gd name="T50" fmla="*/ 2147483646 w 34"/>
                <a:gd name="T51" fmla="*/ 2147483646 h 54"/>
                <a:gd name="T52" fmla="*/ 2147483646 w 34"/>
                <a:gd name="T53" fmla="*/ 2147483646 h 54"/>
                <a:gd name="T54" fmla="*/ 2147483646 w 34"/>
                <a:gd name="T55" fmla="*/ 2147483646 h 54"/>
                <a:gd name="T56" fmla="*/ 2147483646 w 34"/>
                <a:gd name="T57" fmla="*/ 2147483646 h 54"/>
                <a:gd name="T58" fmla="*/ 2147483646 w 34"/>
                <a:gd name="T59" fmla="*/ 2147483646 h 54"/>
                <a:gd name="T60" fmla="*/ 2147483646 w 34"/>
                <a:gd name="T61" fmla="*/ 2147483646 h 54"/>
                <a:gd name="T62" fmla="*/ 2147483646 w 34"/>
                <a:gd name="T63" fmla="*/ 2147483646 h 54"/>
                <a:gd name="T64" fmla="*/ 2147483646 w 34"/>
                <a:gd name="T65" fmla="*/ 2147483646 h 54"/>
                <a:gd name="T66" fmla="*/ 2147483646 w 34"/>
                <a:gd name="T67" fmla="*/ 2147483646 h 54"/>
                <a:gd name="T68" fmla="*/ 2147483646 w 34"/>
                <a:gd name="T69" fmla="*/ 0 h 54"/>
                <a:gd name="T70" fmla="*/ 2147483646 w 34"/>
                <a:gd name="T71" fmla="*/ 0 h 54"/>
                <a:gd name="T72" fmla="*/ 2147483646 w 34"/>
                <a:gd name="T73" fmla="*/ 2147483646 h 54"/>
                <a:gd name="T74" fmla="*/ 2147483646 w 34"/>
                <a:gd name="T75" fmla="*/ 2147483646 h 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" h="54">
                  <a:moveTo>
                    <a:pt x="22" y="2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1"/>
                    <a:pt x="9" y="51"/>
                    <a:pt x="9" y="5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5241925" y="4673600"/>
              <a:ext cx="260350" cy="265113"/>
            </a:xfrm>
            <a:custGeom>
              <a:avLst/>
              <a:gdLst>
                <a:gd name="T0" fmla="*/ 2147483646 w 33"/>
                <a:gd name="T1" fmla="*/ 2147483646 h 34"/>
                <a:gd name="T2" fmla="*/ 2147483646 w 33"/>
                <a:gd name="T3" fmla="*/ 2147483646 h 34"/>
                <a:gd name="T4" fmla="*/ 2147483646 w 33"/>
                <a:gd name="T5" fmla="*/ 2147483646 h 34"/>
                <a:gd name="T6" fmla="*/ 2147483646 w 33"/>
                <a:gd name="T7" fmla="*/ 2147483646 h 34"/>
                <a:gd name="T8" fmla="*/ 2147483646 w 33"/>
                <a:gd name="T9" fmla="*/ 0 h 34"/>
                <a:gd name="T10" fmla="*/ 2147483646 w 33"/>
                <a:gd name="T11" fmla="*/ 2147483646 h 34"/>
                <a:gd name="T12" fmla="*/ 2147483646 w 33"/>
                <a:gd name="T13" fmla="*/ 2147483646 h 34"/>
                <a:gd name="T14" fmla="*/ 2147483646 w 33"/>
                <a:gd name="T15" fmla="*/ 2147483646 h 34"/>
                <a:gd name="T16" fmla="*/ 2147483646 w 33"/>
                <a:gd name="T17" fmla="*/ 2147483646 h 34"/>
                <a:gd name="T18" fmla="*/ 2147483646 w 33"/>
                <a:gd name="T19" fmla="*/ 2147483646 h 34"/>
                <a:gd name="T20" fmla="*/ 2147483646 w 33"/>
                <a:gd name="T21" fmla="*/ 2147483646 h 34"/>
                <a:gd name="T22" fmla="*/ 0 w 33"/>
                <a:gd name="T23" fmla="*/ 2147483646 h 34"/>
                <a:gd name="T24" fmla="*/ 2147483646 w 33"/>
                <a:gd name="T25" fmla="*/ 2147483646 h 34"/>
                <a:gd name="T26" fmla="*/ 2147483646 w 33"/>
                <a:gd name="T27" fmla="*/ 2147483646 h 34"/>
                <a:gd name="T28" fmla="*/ 2147483646 w 33"/>
                <a:gd name="T29" fmla="*/ 2147483646 h 34"/>
                <a:gd name="T30" fmla="*/ 2147483646 w 33"/>
                <a:gd name="T31" fmla="*/ 2147483646 h 34"/>
                <a:gd name="T32" fmla="*/ 2147483646 w 33"/>
                <a:gd name="T33" fmla="*/ 2147483646 h 34"/>
                <a:gd name="T34" fmla="*/ 2147483646 w 33"/>
                <a:gd name="T35" fmla="*/ 2147483646 h 34"/>
                <a:gd name="T36" fmla="*/ 2147483646 w 33"/>
                <a:gd name="T37" fmla="*/ 2147483646 h 34"/>
                <a:gd name="T38" fmla="*/ 2147483646 w 33"/>
                <a:gd name="T39" fmla="*/ 2147483646 h 34"/>
                <a:gd name="T40" fmla="*/ 2147483646 w 33"/>
                <a:gd name="T41" fmla="*/ 2147483646 h 34"/>
                <a:gd name="T42" fmla="*/ 2147483646 w 33"/>
                <a:gd name="T43" fmla="*/ 2147483646 h 34"/>
                <a:gd name="T44" fmla="*/ 2147483646 w 33"/>
                <a:gd name="T45" fmla="*/ 2147483646 h 34"/>
                <a:gd name="T46" fmla="*/ 2147483646 w 33"/>
                <a:gd name="T47" fmla="*/ 2147483646 h 34"/>
                <a:gd name="T48" fmla="*/ 2147483646 w 33"/>
                <a:gd name="T49" fmla="*/ 2147483646 h 34"/>
                <a:gd name="T50" fmla="*/ 2147483646 w 33"/>
                <a:gd name="T51" fmla="*/ 2147483646 h 34"/>
                <a:gd name="T52" fmla="*/ 2147483646 w 33"/>
                <a:gd name="T53" fmla="*/ 2147483646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3" h="34">
                  <a:moveTo>
                    <a:pt x="25" y="6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8" y="26"/>
                    <a:pt x="9" y="26"/>
                  </a:cubicBezTo>
                  <a:cubicBezTo>
                    <a:pt x="9" y="26"/>
                    <a:pt x="14" y="27"/>
                    <a:pt x="14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28" y="15"/>
                    <a:pt x="28" y="14"/>
                  </a:cubicBezTo>
                  <a:cubicBezTo>
                    <a:pt x="28" y="13"/>
                    <a:pt x="29" y="12"/>
                    <a:pt x="30" y="12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4802188" y="4797425"/>
              <a:ext cx="298450" cy="298450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2147483646 h 38"/>
                <a:gd name="T20" fmla="*/ 2147483646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2147483646 w 38"/>
                <a:gd name="T29" fmla="*/ 2147483646 h 38"/>
                <a:gd name="T30" fmla="*/ 2147483646 w 38"/>
                <a:gd name="T31" fmla="*/ 2147483646 h 38"/>
                <a:gd name="T32" fmla="*/ 2147483646 w 38"/>
                <a:gd name="T33" fmla="*/ 0 h 38"/>
                <a:gd name="T34" fmla="*/ 2147483646 w 38"/>
                <a:gd name="T35" fmla="*/ 0 h 38"/>
                <a:gd name="T36" fmla="*/ 2147483646 w 38"/>
                <a:gd name="T37" fmla="*/ 2147483646 h 38"/>
                <a:gd name="T38" fmla="*/ 2147483646 w 38"/>
                <a:gd name="T39" fmla="*/ 2147483646 h 38"/>
                <a:gd name="T40" fmla="*/ 2147483646 w 38"/>
                <a:gd name="T41" fmla="*/ 2147483646 h 38"/>
                <a:gd name="T42" fmla="*/ 0 w 38"/>
                <a:gd name="T43" fmla="*/ 2147483646 h 38"/>
                <a:gd name="T44" fmla="*/ 0 w 38"/>
                <a:gd name="T45" fmla="*/ 2147483646 h 38"/>
                <a:gd name="T46" fmla="*/ 2147483646 w 38"/>
                <a:gd name="T47" fmla="*/ 2147483646 h 38"/>
                <a:gd name="T48" fmla="*/ 2147483646 w 38"/>
                <a:gd name="T49" fmla="*/ 214748364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38">
                  <a:moveTo>
                    <a:pt x="4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5" y="4"/>
                    <a:pt x="24" y="4"/>
                  </a:cubicBezTo>
                  <a:cubicBezTo>
                    <a:pt x="24" y="4"/>
                    <a:pt x="22" y="6"/>
                    <a:pt x="21" y="6"/>
                  </a:cubicBezTo>
                  <a:cubicBezTo>
                    <a:pt x="20" y="7"/>
                    <a:pt x="19" y="6"/>
                    <a:pt x="18" y="6"/>
                  </a:cubicBezTo>
                  <a:cubicBezTo>
                    <a:pt x="17" y="6"/>
                    <a:pt x="13" y="0"/>
                    <a:pt x="12" y="0"/>
                  </a:cubicBezTo>
                  <a:cubicBezTo>
                    <a:pt x="11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5"/>
                    <a:pt x="2" y="35"/>
                    <a:pt x="2" y="35"/>
                  </a:cubicBezTo>
                  <a:lnTo>
                    <a:pt x="4" y="3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802188" y="4516438"/>
              <a:ext cx="463550" cy="460375"/>
            </a:xfrm>
            <a:custGeom>
              <a:avLst/>
              <a:gdLst>
                <a:gd name="T0" fmla="*/ 2147483646 w 59"/>
                <a:gd name="T1" fmla="*/ 2147483646 h 59"/>
                <a:gd name="T2" fmla="*/ 2147483646 w 59"/>
                <a:gd name="T3" fmla="*/ 2147483646 h 59"/>
                <a:gd name="T4" fmla="*/ 2147483646 w 59"/>
                <a:gd name="T5" fmla="*/ 2147483646 h 59"/>
                <a:gd name="T6" fmla="*/ 2147483646 w 59"/>
                <a:gd name="T7" fmla="*/ 2147483646 h 59"/>
                <a:gd name="T8" fmla="*/ 2147483646 w 59"/>
                <a:gd name="T9" fmla="*/ 2147483646 h 59"/>
                <a:gd name="T10" fmla="*/ 2147483646 w 59"/>
                <a:gd name="T11" fmla="*/ 2147483646 h 59"/>
                <a:gd name="T12" fmla="*/ 0 w 59"/>
                <a:gd name="T13" fmla="*/ 2147483646 h 59"/>
                <a:gd name="T14" fmla="*/ 2147483646 w 59"/>
                <a:gd name="T15" fmla="*/ 2147483646 h 59"/>
                <a:gd name="T16" fmla="*/ 2147483646 w 59"/>
                <a:gd name="T17" fmla="*/ 2147483646 h 59"/>
                <a:gd name="T18" fmla="*/ 2147483646 w 59"/>
                <a:gd name="T19" fmla="*/ 2147483646 h 59"/>
                <a:gd name="T20" fmla="*/ 2147483646 w 59"/>
                <a:gd name="T21" fmla="*/ 2147483646 h 59"/>
                <a:gd name="T22" fmla="*/ 2147483646 w 59"/>
                <a:gd name="T23" fmla="*/ 2147483646 h 59"/>
                <a:gd name="T24" fmla="*/ 2147483646 w 59"/>
                <a:gd name="T25" fmla="*/ 2147483646 h 59"/>
                <a:gd name="T26" fmla="*/ 2147483646 w 59"/>
                <a:gd name="T27" fmla="*/ 2147483646 h 59"/>
                <a:gd name="T28" fmla="*/ 2147483646 w 59"/>
                <a:gd name="T29" fmla="*/ 2147483646 h 59"/>
                <a:gd name="T30" fmla="*/ 2147483646 w 59"/>
                <a:gd name="T31" fmla="*/ 2147483646 h 59"/>
                <a:gd name="T32" fmla="*/ 2147483646 w 59"/>
                <a:gd name="T33" fmla="*/ 2147483646 h 59"/>
                <a:gd name="T34" fmla="*/ 2147483646 w 59"/>
                <a:gd name="T35" fmla="*/ 2147483646 h 59"/>
                <a:gd name="T36" fmla="*/ 2147483646 w 59"/>
                <a:gd name="T37" fmla="*/ 2147483646 h 59"/>
                <a:gd name="T38" fmla="*/ 2147483646 w 59"/>
                <a:gd name="T39" fmla="*/ 2147483646 h 59"/>
                <a:gd name="T40" fmla="*/ 2147483646 w 59"/>
                <a:gd name="T41" fmla="*/ 2147483646 h 59"/>
                <a:gd name="T42" fmla="*/ 2147483646 w 59"/>
                <a:gd name="T43" fmla="*/ 2147483646 h 59"/>
                <a:gd name="T44" fmla="*/ 2147483646 w 59"/>
                <a:gd name="T45" fmla="*/ 2147483646 h 59"/>
                <a:gd name="T46" fmla="*/ 2147483646 w 59"/>
                <a:gd name="T47" fmla="*/ 2147483646 h 59"/>
                <a:gd name="T48" fmla="*/ 2147483646 w 59"/>
                <a:gd name="T49" fmla="*/ 2147483646 h 59"/>
                <a:gd name="T50" fmla="*/ 2147483646 w 59"/>
                <a:gd name="T51" fmla="*/ 2147483646 h 59"/>
                <a:gd name="T52" fmla="*/ 2147483646 w 59"/>
                <a:gd name="T53" fmla="*/ 2147483646 h 59"/>
                <a:gd name="T54" fmla="*/ 2147483646 w 59"/>
                <a:gd name="T55" fmla="*/ 2147483646 h 59"/>
                <a:gd name="T56" fmla="*/ 2147483646 w 59"/>
                <a:gd name="T57" fmla="*/ 2147483646 h 59"/>
                <a:gd name="T58" fmla="*/ 2147483646 w 59"/>
                <a:gd name="T59" fmla="*/ 2147483646 h 59"/>
                <a:gd name="T60" fmla="*/ 2147483646 w 59"/>
                <a:gd name="T61" fmla="*/ 2147483646 h 59"/>
                <a:gd name="T62" fmla="*/ 2147483646 w 59"/>
                <a:gd name="T63" fmla="*/ 2147483646 h 59"/>
                <a:gd name="T64" fmla="*/ 2147483646 w 59"/>
                <a:gd name="T65" fmla="*/ 2147483646 h 59"/>
                <a:gd name="T66" fmla="*/ 2147483646 w 59"/>
                <a:gd name="T67" fmla="*/ 2147483646 h 59"/>
                <a:gd name="T68" fmla="*/ 2147483646 w 59"/>
                <a:gd name="T69" fmla="*/ 0 h 59"/>
                <a:gd name="T70" fmla="*/ 2147483646 w 59"/>
                <a:gd name="T71" fmla="*/ 2147483646 h 59"/>
                <a:gd name="T72" fmla="*/ 2147483646 w 59"/>
                <a:gd name="T73" fmla="*/ 2147483646 h 59"/>
                <a:gd name="T74" fmla="*/ 2147483646 w 59"/>
                <a:gd name="T75" fmla="*/ 2147483646 h 59"/>
                <a:gd name="T76" fmla="*/ 2147483646 w 59"/>
                <a:gd name="T77" fmla="*/ 2147483646 h 59"/>
                <a:gd name="T78" fmla="*/ 2147483646 w 59"/>
                <a:gd name="T79" fmla="*/ 2147483646 h 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9">
                  <a:moveTo>
                    <a:pt x="21" y="6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11" y="36"/>
                    <a:pt x="12" y="36"/>
                  </a:cubicBezTo>
                  <a:cubicBezTo>
                    <a:pt x="13" y="36"/>
                    <a:pt x="17" y="42"/>
                    <a:pt x="18" y="42"/>
                  </a:cubicBezTo>
                  <a:cubicBezTo>
                    <a:pt x="19" y="42"/>
                    <a:pt x="20" y="43"/>
                    <a:pt x="21" y="42"/>
                  </a:cubicBezTo>
                  <a:cubicBezTo>
                    <a:pt x="22" y="42"/>
                    <a:pt x="24" y="40"/>
                    <a:pt x="24" y="40"/>
                  </a:cubicBezTo>
                  <a:cubicBezTo>
                    <a:pt x="25" y="40"/>
                    <a:pt x="30" y="40"/>
                    <a:pt x="30" y="40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5319713" y="4203700"/>
              <a:ext cx="369887" cy="354013"/>
            </a:xfrm>
            <a:custGeom>
              <a:avLst/>
              <a:gdLst>
                <a:gd name="T0" fmla="*/ 2147483646 w 47"/>
                <a:gd name="T1" fmla="*/ 2147483646 h 45"/>
                <a:gd name="T2" fmla="*/ 2147483646 w 47"/>
                <a:gd name="T3" fmla="*/ 2147483646 h 45"/>
                <a:gd name="T4" fmla="*/ 2147483646 w 47"/>
                <a:gd name="T5" fmla="*/ 2147483646 h 45"/>
                <a:gd name="T6" fmla="*/ 2147483646 w 47"/>
                <a:gd name="T7" fmla="*/ 2147483646 h 45"/>
                <a:gd name="T8" fmla="*/ 2147483646 w 47"/>
                <a:gd name="T9" fmla="*/ 2147483646 h 45"/>
                <a:gd name="T10" fmla="*/ 2147483646 w 47"/>
                <a:gd name="T11" fmla="*/ 2147483646 h 45"/>
                <a:gd name="T12" fmla="*/ 2147483646 w 47"/>
                <a:gd name="T13" fmla="*/ 2147483646 h 45"/>
                <a:gd name="T14" fmla="*/ 2147483646 w 47"/>
                <a:gd name="T15" fmla="*/ 2147483646 h 45"/>
                <a:gd name="T16" fmla="*/ 2147483646 w 47"/>
                <a:gd name="T17" fmla="*/ 2147483646 h 45"/>
                <a:gd name="T18" fmla="*/ 2147483646 w 47"/>
                <a:gd name="T19" fmla="*/ 2147483646 h 45"/>
                <a:gd name="T20" fmla="*/ 2147483646 w 47"/>
                <a:gd name="T21" fmla="*/ 2147483646 h 45"/>
                <a:gd name="T22" fmla="*/ 2147483646 w 47"/>
                <a:gd name="T23" fmla="*/ 2147483646 h 45"/>
                <a:gd name="T24" fmla="*/ 2147483646 w 47"/>
                <a:gd name="T25" fmla="*/ 2147483646 h 45"/>
                <a:gd name="T26" fmla="*/ 2147483646 w 47"/>
                <a:gd name="T27" fmla="*/ 2147483646 h 45"/>
                <a:gd name="T28" fmla="*/ 2147483646 w 47"/>
                <a:gd name="T29" fmla="*/ 0 h 45"/>
                <a:gd name="T30" fmla="*/ 2147483646 w 47"/>
                <a:gd name="T31" fmla="*/ 0 h 45"/>
                <a:gd name="T32" fmla="*/ 2147483646 w 47"/>
                <a:gd name="T33" fmla="*/ 2147483646 h 45"/>
                <a:gd name="T34" fmla="*/ 2147483646 w 47"/>
                <a:gd name="T35" fmla="*/ 2147483646 h 45"/>
                <a:gd name="T36" fmla="*/ 2147483646 w 47"/>
                <a:gd name="T37" fmla="*/ 2147483646 h 45"/>
                <a:gd name="T38" fmla="*/ 2147483646 w 47"/>
                <a:gd name="T39" fmla="*/ 2147483646 h 45"/>
                <a:gd name="T40" fmla="*/ 2147483646 w 47"/>
                <a:gd name="T41" fmla="*/ 2147483646 h 45"/>
                <a:gd name="T42" fmla="*/ 2147483646 w 47"/>
                <a:gd name="T43" fmla="*/ 2147483646 h 45"/>
                <a:gd name="T44" fmla="*/ 2147483646 w 47"/>
                <a:gd name="T45" fmla="*/ 2147483646 h 45"/>
                <a:gd name="T46" fmla="*/ 0 w 47"/>
                <a:gd name="T47" fmla="*/ 2147483646 h 45"/>
                <a:gd name="T48" fmla="*/ 2147483646 w 47"/>
                <a:gd name="T49" fmla="*/ 2147483646 h 45"/>
                <a:gd name="T50" fmla="*/ 2147483646 w 47"/>
                <a:gd name="T51" fmla="*/ 2147483646 h 45"/>
                <a:gd name="T52" fmla="*/ 2147483646 w 47"/>
                <a:gd name="T53" fmla="*/ 2147483646 h 45"/>
                <a:gd name="T54" fmla="*/ 2147483646 w 47"/>
                <a:gd name="T55" fmla="*/ 2147483646 h 45"/>
                <a:gd name="T56" fmla="*/ 2147483646 w 47"/>
                <a:gd name="T57" fmla="*/ 2147483646 h 45"/>
                <a:gd name="T58" fmla="*/ 2147483646 w 47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" h="45">
                  <a:moveTo>
                    <a:pt x="22" y="45"/>
                  </a:moveTo>
                  <a:cubicBezTo>
                    <a:pt x="23" y="45"/>
                    <a:pt x="24" y="44"/>
                    <a:pt x="24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21" y="45"/>
                    <a:pt x="22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5343525" y="4532313"/>
              <a:ext cx="204788" cy="234950"/>
            </a:xfrm>
            <a:custGeom>
              <a:avLst/>
              <a:gdLst>
                <a:gd name="T0" fmla="*/ 2147483646 w 26"/>
                <a:gd name="T1" fmla="*/ 2147483646 h 30"/>
                <a:gd name="T2" fmla="*/ 2147483646 w 26"/>
                <a:gd name="T3" fmla="*/ 2147483646 h 30"/>
                <a:gd name="T4" fmla="*/ 2147483646 w 26"/>
                <a:gd name="T5" fmla="*/ 2147483646 h 30"/>
                <a:gd name="T6" fmla="*/ 2147483646 w 26"/>
                <a:gd name="T7" fmla="*/ 2147483646 h 30"/>
                <a:gd name="T8" fmla="*/ 2147483646 w 26"/>
                <a:gd name="T9" fmla="*/ 2147483646 h 30"/>
                <a:gd name="T10" fmla="*/ 2147483646 w 26"/>
                <a:gd name="T11" fmla="*/ 2147483646 h 30"/>
                <a:gd name="T12" fmla="*/ 2147483646 w 26"/>
                <a:gd name="T13" fmla="*/ 2147483646 h 30"/>
                <a:gd name="T14" fmla="*/ 2147483646 w 26"/>
                <a:gd name="T15" fmla="*/ 0 h 30"/>
                <a:gd name="T16" fmla="*/ 2147483646 w 26"/>
                <a:gd name="T17" fmla="*/ 2147483646 h 30"/>
                <a:gd name="T18" fmla="*/ 2147483646 w 26"/>
                <a:gd name="T19" fmla="*/ 2147483646 h 30"/>
                <a:gd name="T20" fmla="*/ 0 w 26"/>
                <a:gd name="T21" fmla="*/ 2147483646 h 30"/>
                <a:gd name="T22" fmla="*/ 2147483646 w 26"/>
                <a:gd name="T23" fmla="*/ 2147483646 h 30"/>
                <a:gd name="T24" fmla="*/ 2147483646 w 26"/>
                <a:gd name="T25" fmla="*/ 2147483646 h 30"/>
                <a:gd name="T26" fmla="*/ 0 w 26"/>
                <a:gd name="T27" fmla="*/ 2147483646 h 30"/>
                <a:gd name="T28" fmla="*/ 2147483646 w 26"/>
                <a:gd name="T29" fmla="*/ 2147483646 h 30"/>
                <a:gd name="T30" fmla="*/ 2147483646 w 26"/>
                <a:gd name="T31" fmla="*/ 2147483646 h 30"/>
                <a:gd name="T32" fmla="*/ 2147483646 w 26"/>
                <a:gd name="T33" fmla="*/ 2147483646 h 30"/>
                <a:gd name="T34" fmla="*/ 2147483646 w 26"/>
                <a:gd name="T35" fmla="*/ 2147483646 h 30"/>
                <a:gd name="T36" fmla="*/ 2147483646 w 26"/>
                <a:gd name="T37" fmla="*/ 2147483646 h 30"/>
                <a:gd name="T38" fmla="*/ 2147483646 w 26"/>
                <a:gd name="T39" fmla="*/ 2147483646 h 30"/>
                <a:gd name="T40" fmla="*/ 2147483646 w 26"/>
                <a:gd name="T41" fmla="*/ 2147483646 h 30"/>
                <a:gd name="T42" fmla="*/ 2147483646 w 26"/>
                <a:gd name="T43" fmla="*/ 2147483646 h 30"/>
                <a:gd name="T44" fmla="*/ 2147483646 w 26"/>
                <a:gd name="T45" fmla="*/ 2147483646 h 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" h="30">
                  <a:moveTo>
                    <a:pt x="23" y="7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3"/>
                    <a:pt x="19" y="3"/>
                  </a:cubicBezTo>
                  <a:cubicBezTo>
                    <a:pt x="18" y="3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9"/>
                    <a:pt x="18" y="29"/>
                    <a:pt x="18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5122863" y="5040313"/>
              <a:ext cx="188912" cy="179387"/>
            </a:xfrm>
            <a:custGeom>
              <a:avLst/>
              <a:gdLst>
                <a:gd name="T0" fmla="*/ 2147483646 w 24"/>
                <a:gd name="T1" fmla="*/ 2147483646 h 23"/>
                <a:gd name="T2" fmla="*/ 2147483646 w 24"/>
                <a:gd name="T3" fmla="*/ 2147483646 h 23"/>
                <a:gd name="T4" fmla="*/ 2147483646 w 24"/>
                <a:gd name="T5" fmla="*/ 2147483646 h 23"/>
                <a:gd name="T6" fmla="*/ 0 w 24"/>
                <a:gd name="T7" fmla="*/ 2147483646 h 23"/>
                <a:gd name="T8" fmla="*/ 2147483646 w 24"/>
                <a:gd name="T9" fmla="*/ 2147483646 h 23"/>
                <a:gd name="T10" fmla="*/ 2147483646 w 24"/>
                <a:gd name="T11" fmla="*/ 2147483646 h 23"/>
                <a:gd name="T12" fmla="*/ 2147483646 w 24"/>
                <a:gd name="T13" fmla="*/ 2147483646 h 23"/>
                <a:gd name="T14" fmla="*/ 2147483646 w 24"/>
                <a:gd name="T15" fmla="*/ 2147483646 h 23"/>
                <a:gd name="T16" fmla="*/ 2147483646 w 24"/>
                <a:gd name="T17" fmla="*/ 2147483646 h 23"/>
                <a:gd name="T18" fmla="*/ 2147483646 w 24"/>
                <a:gd name="T19" fmla="*/ 2147483646 h 23"/>
                <a:gd name="T20" fmla="*/ 2147483646 w 24"/>
                <a:gd name="T21" fmla="*/ 2147483646 h 23"/>
                <a:gd name="T22" fmla="*/ 2147483646 w 24"/>
                <a:gd name="T23" fmla="*/ 2147483646 h 23"/>
                <a:gd name="T24" fmla="*/ 2147483646 w 24"/>
                <a:gd name="T25" fmla="*/ 2147483646 h 23"/>
                <a:gd name="T26" fmla="*/ 2147483646 w 24"/>
                <a:gd name="T27" fmla="*/ 2147483646 h 23"/>
                <a:gd name="T28" fmla="*/ 2147483646 w 24"/>
                <a:gd name="T29" fmla="*/ 2147483646 h 23"/>
                <a:gd name="T30" fmla="*/ 2147483646 w 24"/>
                <a:gd name="T31" fmla="*/ 0 h 23"/>
                <a:gd name="T32" fmla="*/ 2147483646 w 24"/>
                <a:gd name="T33" fmla="*/ 2147483646 h 23"/>
                <a:gd name="T34" fmla="*/ 2147483646 w 24"/>
                <a:gd name="T35" fmla="*/ 2147483646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" h="23">
                  <a:moveTo>
                    <a:pt x="9" y="5"/>
                  </a:moveTo>
                  <a:cubicBezTo>
                    <a:pt x="9" y="5"/>
                    <a:pt x="6" y="8"/>
                    <a:pt x="6" y="8"/>
                  </a:cubicBezTo>
                  <a:cubicBezTo>
                    <a:pt x="5" y="8"/>
                    <a:pt x="2" y="7"/>
                    <a:pt x="2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5053013" y="4557713"/>
              <a:ext cx="338137" cy="544512"/>
            </a:xfrm>
            <a:custGeom>
              <a:avLst/>
              <a:gdLst>
                <a:gd name="T0" fmla="*/ 2147483646 w 43"/>
                <a:gd name="T1" fmla="*/ 2147483646 h 70"/>
                <a:gd name="T2" fmla="*/ 2147483646 w 43"/>
                <a:gd name="T3" fmla="*/ 2147483646 h 70"/>
                <a:gd name="T4" fmla="*/ 2147483646 w 43"/>
                <a:gd name="T5" fmla="*/ 2147483646 h 70"/>
                <a:gd name="T6" fmla="*/ 2147483646 w 43"/>
                <a:gd name="T7" fmla="*/ 2147483646 h 70"/>
                <a:gd name="T8" fmla="*/ 2147483646 w 43"/>
                <a:gd name="T9" fmla="*/ 2147483646 h 70"/>
                <a:gd name="T10" fmla="*/ 2147483646 w 43"/>
                <a:gd name="T11" fmla="*/ 2147483646 h 70"/>
                <a:gd name="T12" fmla="*/ 2147483646 w 43"/>
                <a:gd name="T13" fmla="*/ 2147483646 h 70"/>
                <a:gd name="T14" fmla="*/ 2147483646 w 43"/>
                <a:gd name="T15" fmla="*/ 2147483646 h 70"/>
                <a:gd name="T16" fmla="*/ 2147483646 w 43"/>
                <a:gd name="T17" fmla="*/ 2147483646 h 70"/>
                <a:gd name="T18" fmla="*/ 2147483646 w 43"/>
                <a:gd name="T19" fmla="*/ 2147483646 h 70"/>
                <a:gd name="T20" fmla="*/ 2147483646 w 43"/>
                <a:gd name="T21" fmla="*/ 2147483646 h 70"/>
                <a:gd name="T22" fmla="*/ 2147483646 w 43"/>
                <a:gd name="T23" fmla="*/ 2147483646 h 70"/>
                <a:gd name="T24" fmla="*/ 2147483646 w 43"/>
                <a:gd name="T25" fmla="*/ 2147483646 h 70"/>
                <a:gd name="T26" fmla="*/ 2147483646 w 43"/>
                <a:gd name="T27" fmla="*/ 2147483646 h 70"/>
                <a:gd name="T28" fmla="*/ 2147483646 w 43"/>
                <a:gd name="T29" fmla="*/ 2147483646 h 70"/>
                <a:gd name="T30" fmla="*/ 0 w 43"/>
                <a:gd name="T31" fmla="*/ 2147483646 h 70"/>
                <a:gd name="T32" fmla="*/ 0 w 43"/>
                <a:gd name="T33" fmla="*/ 2147483646 h 70"/>
                <a:gd name="T34" fmla="*/ 2147483646 w 43"/>
                <a:gd name="T35" fmla="*/ 2147483646 h 70"/>
                <a:gd name="T36" fmla="*/ 2147483646 w 43"/>
                <a:gd name="T37" fmla="*/ 2147483646 h 70"/>
                <a:gd name="T38" fmla="*/ 2147483646 w 43"/>
                <a:gd name="T39" fmla="*/ 2147483646 h 70"/>
                <a:gd name="T40" fmla="*/ 2147483646 w 43"/>
                <a:gd name="T41" fmla="*/ 2147483646 h 70"/>
                <a:gd name="T42" fmla="*/ 2147483646 w 43"/>
                <a:gd name="T43" fmla="*/ 2147483646 h 70"/>
                <a:gd name="T44" fmla="*/ 2147483646 w 43"/>
                <a:gd name="T45" fmla="*/ 2147483646 h 70"/>
                <a:gd name="T46" fmla="*/ 2147483646 w 43"/>
                <a:gd name="T47" fmla="*/ 2147483646 h 70"/>
                <a:gd name="T48" fmla="*/ 2147483646 w 43"/>
                <a:gd name="T49" fmla="*/ 2147483646 h 70"/>
                <a:gd name="T50" fmla="*/ 2147483646 w 43"/>
                <a:gd name="T51" fmla="*/ 2147483646 h 70"/>
                <a:gd name="T52" fmla="*/ 2147483646 w 43"/>
                <a:gd name="T53" fmla="*/ 2147483646 h 70"/>
                <a:gd name="T54" fmla="*/ 2147483646 w 43"/>
                <a:gd name="T55" fmla="*/ 2147483646 h 70"/>
                <a:gd name="T56" fmla="*/ 2147483646 w 43"/>
                <a:gd name="T57" fmla="*/ 2147483646 h 70"/>
                <a:gd name="T58" fmla="*/ 2147483646 w 43"/>
                <a:gd name="T59" fmla="*/ 2147483646 h 70"/>
                <a:gd name="T60" fmla="*/ 2147483646 w 43"/>
                <a:gd name="T61" fmla="*/ 2147483646 h 70"/>
                <a:gd name="T62" fmla="*/ 2147483646 w 43"/>
                <a:gd name="T63" fmla="*/ 2147483646 h 70"/>
                <a:gd name="T64" fmla="*/ 2147483646 w 43"/>
                <a:gd name="T65" fmla="*/ 2147483646 h 70"/>
                <a:gd name="T66" fmla="*/ 2147483646 w 43"/>
                <a:gd name="T67" fmla="*/ 2147483646 h 70"/>
                <a:gd name="T68" fmla="*/ 2147483646 w 43"/>
                <a:gd name="T69" fmla="*/ 2147483646 h 70"/>
                <a:gd name="T70" fmla="*/ 2147483646 w 43"/>
                <a:gd name="T71" fmla="*/ 2147483646 h 70"/>
                <a:gd name="T72" fmla="*/ 2147483646 w 43"/>
                <a:gd name="T73" fmla="*/ 2147483646 h 70"/>
                <a:gd name="T74" fmla="*/ 2147483646 w 43"/>
                <a:gd name="T75" fmla="*/ 2147483646 h 70"/>
                <a:gd name="T76" fmla="*/ 2147483646 w 43"/>
                <a:gd name="T77" fmla="*/ 2147483646 h 70"/>
                <a:gd name="T78" fmla="*/ 2147483646 w 43"/>
                <a:gd name="T79" fmla="*/ 2147483646 h 70"/>
                <a:gd name="T80" fmla="*/ 2147483646 w 43"/>
                <a:gd name="T81" fmla="*/ 2147483646 h 70"/>
                <a:gd name="T82" fmla="*/ 2147483646 w 43"/>
                <a:gd name="T83" fmla="*/ 2147483646 h 70"/>
                <a:gd name="T84" fmla="*/ 2147483646 w 43"/>
                <a:gd name="T85" fmla="*/ 2147483646 h 70"/>
                <a:gd name="T86" fmla="*/ 2147483646 w 43"/>
                <a:gd name="T87" fmla="*/ 2147483646 h 70"/>
                <a:gd name="T88" fmla="*/ 2147483646 w 43"/>
                <a:gd name="T89" fmla="*/ 2147483646 h 70"/>
                <a:gd name="T90" fmla="*/ 2147483646 w 43"/>
                <a:gd name="T91" fmla="*/ 2147483646 h 70"/>
                <a:gd name="T92" fmla="*/ 2147483646 w 43"/>
                <a:gd name="T93" fmla="*/ 2147483646 h 70"/>
                <a:gd name="T94" fmla="*/ 2147483646 w 43"/>
                <a:gd name="T95" fmla="*/ 2147483646 h 70"/>
                <a:gd name="T96" fmla="*/ 2147483646 w 43"/>
                <a:gd name="T97" fmla="*/ 2147483646 h 70"/>
                <a:gd name="T98" fmla="*/ 2147483646 w 43"/>
                <a:gd name="T99" fmla="*/ 2147483646 h 70"/>
                <a:gd name="T100" fmla="*/ 2147483646 w 43"/>
                <a:gd name="T101" fmla="*/ 2147483646 h 70"/>
                <a:gd name="T102" fmla="*/ 2147483646 w 43"/>
                <a:gd name="T103" fmla="*/ 2147483646 h 70"/>
                <a:gd name="T104" fmla="*/ 2147483646 w 43"/>
                <a:gd name="T105" fmla="*/ 2147483646 h 70"/>
                <a:gd name="T106" fmla="*/ 2147483646 w 43"/>
                <a:gd name="T107" fmla="*/ 2147483646 h 70"/>
                <a:gd name="T108" fmla="*/ 2147483646 w 43"/>
                <a:gd name="T109" fmla="*/ 2147483646 h 70"/>
                <a:gd name="T110" fmla="*/ 2147483646 w 43"/>
                <a:gd name="T111" fmla="*/ 0 h 70"/>
                <a:gd name="T112" fmla="*/ 2147483646 w 43"/>
                <a:gd name="T113" fmla="*/ 0 h 70"/>
                <a:gd name="T114" fmla="*/ 2147483646 w 43"/>
                <a:gd name="T115" fmla="*/ 2147483646 h 70"/>
                <a:gd name="T116" fmla="*/ 2147483646 w 43"/>
                <a:gd name="T117" fmla="*/ 0 h 70"/>
                <a:gd name="T118" fmla="*/ 2147483646 w 43"/>
                <a:gd name="T119" fmla="*/ 2147483646 h 70"/>
                <a:gd name="T120" fmla="*/ 2147483646 w 43"/>
                <a:gd name="T121" fmla="*/ 2147483646 h 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" h="70">
                  <a:moveTo>
                    <a:pt x="27" y="6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4" y="70"/>
                    <a:pt x="15" y="70"/>
                  </a:cubicBezTo>
                  <a:cubicBezTo>
                    <a:pt x="15" y="70"/>
                    <a:pt x="18" y="67"/>
                    <a:pt x="18" y="67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3" y="41"/>
                    <a:pt x="33" y="41"/>
                  </a:cubicBezTo>
                  <a:cubicBezTo>
                    <a:pt x="32" y="41"/>
                    <a:pt x="28" y="39"/>
                    <a:pt x="28" y="39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2147483646 w 144"/>
                <a:gd name="T39" fmla="*/ 2147483646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  <a:lnTo>
                    <a:pt x="11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w 18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4425950" y="4384675"/>
              <a:ext cx="101600" cy="131763"/>
            </a:xfrm>
            <a:custGeom>
              <a:avLst/>
              <a:gdLst>
                <a:gd name="T0" fmla="*/ 2147483646 w 78"/>
                <a:gd name="T1" fmla="*/ 2147483646 h 102"/>
                <a:gd name="T2" fmla="*/ 2147483646 w 78"/>
                <a:gd name="T3" fmla="*/ 0 h 102"/>
                <a:gd name="T4" fmla="*/ 2147483646 w 78"/>
                <a:gd name="T5" fmla="*/ 0 h 102"/>
                <a:gd name="T6" fmla="*/ 2147483646 w 78"/>
                <a:gd name="T7" fmla="*/ 0 h 102"/>
                <a:gd name="T8" fmla="*/ 0 w 78"/>
                <a:gd name="T9" fmla="*/ 2147483646 h 102"/>
                <a:gd name="T10" fmla="*/ 2147483646 w 78"/>
                <a:gd name="T11" fmla="*/ 2147483646 h 102"/>
                <a:gd name="T12" fmla="*/ 0 w 78"/>
                <a:gd name="T13" fmla="*/ 2147483646 h 102"/>
                <a:gd name="T14" fmla="*/ 0 w 78"/>
                <a:gd name="T15" fmla="*/ 2147483646 h 102"/>
                <a:gd name="T16" fmla="*/ 2147483646 w 78"/>
                <a:gd name="T17" fmla="*/ 2147483646 h 102"/>
                <a:gd name="T18" fmla="*/ 2147483646 w 78"/>
                <a:gd name="T19" fmla="*/ 2147483646 h 102"/>
                <a:gd name="T20" fmla="*/ 2147483646 w 78"/>
                <a:gd name="T21" fmla="*/ 2147483646 h 102"/>
                <a:gd name="T22" fmla="*/ 2147483646 w 78"/>
                <a:gd name="T23" fmla="*/ 2147483646 h 102"/>
                <a:gd name="T24" fmla="*/ 2147483646 w 78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2">
                  <a:moveTo>
                    <a:pt x="60" y="6"/>
                  </a:moveTo>
                  <a:lnTo>
                    <a:pt x="60" y="0"/>
                  </a:lnTo>
                  <a:lnTo>
                    <a:pt x="36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6" y="102"/>
                  </a:lnTo>
                  <a:lnTo>
                    <a:pt x="36" y="102"/>
                  </a:lnTo>
                  <a:lnTo>
                    <a:pt x="78" y="90"/>
                  </a:lnTo>
                  <a:lnTo>
                    <a:pt x="60" y="36"/>
                  </a:lnTo>
                  <a:lnTo>
                    <a:pt x="6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4576763" y="4283075"/>
              <a:ext cx="296862" cy="266700"/>
            </a:xfrm>
            <a:custGeom>
              <a:avLst/>
              <a:gdLst>
                <a:gd name="T0" fmla="*/ 2147483646 w 228"/>
                <a:gd name="T1" fmla="*/ 2147483646 h 205"/>
                <a:gd name="T2" fmla="*/ 2147483646 w 228"/>
                <a:gd name="T3" fmla="*/ 2147483646 h 205"/>
                <a:gd name="T4" fmla="*/ 2147483646 w 228"/>
                <a:gd name="T5" fmla="*/ 2147483646 h 205"/>
                <a:gd name="T6" fmla="*/ 2147483646 w 228"/>
                <a:gd name="T7" fmla="*/ 2147483646 h 205"/>
                <a:gd name="T8" fmla="*/ 2147483646 w 228"/>
                <a:gd name="T9" fmla="*/ 2147483646 h 205"/>
                <a:gd name="T10" fmla="*/ 2147483646 w 228"/>
                <a:gd name="T11" fmla="*/ 2147483646 h 205"/>
                <a:gd name="T12" fmla="*/ 2147483646 w 228"/>
                <a:gd name="T13" fmla="*/ 2147483646 h 205"/>
                <a:gd name="T14" fmla="*/ 2147483646 w 228"/>
                <a:gd name="T15" fmla="*/ 2147483646 h 205"/>
                <a:gd name="T16" fmla="*/ 2147483646 w 228"/>
                <a:gd name="T17" fmla="*/ 2147483646 h 205"/>
                <a:gd name="T18" fmla="*/ 2147483646 w 228"/>
                <a:gd name="T19" fmla="*/ 0 h 205"/>
                <a:gd name="T20" fmla="*/ 2147483646 w 228"/>
                <a:gd name="T21" fmla="*/ 2147483646 h 205"/>
                <a:gd name="T22" fmla="*/ 2147483646 w 228"/>
                <a:gd name="T23" fmla="*/ 2147483646 h 205"/>
                <a:gd name="T24" fmla="*/ 2147483646 w 228"/>
                <a:gd name="T25" fmla="*/ 2147483646 h 205"/>
                <a:gd name="T26" fmla="*/ 2147483646 w 228"/>
                <a:gd name="T27" fmla="*/ 2147483646 h 205"/>
                <a:gd name="T28" fmla="*/ 2147483646 w 228"/>
                <a:gd name="T29" fmla="*/ 2147483646 h 205"/>
                <a:gd name="T30" fmla="*/ 2147483646 w 228"/>
                <a:gd name="T31" fmla="*/ 2147483646 h 205"/>
                <a:gd name="T32" fmla="*/ 2147483646 w 228"/>
                <a:gd name="T33" fmla="*/ 2147483646 h 205"/>
                <a:gd name="T34" fmla="*/ 2147483646 w 228"/>
                <a:gd name="T35" fmla="*/ 2147483646 h 205"/>
                <a:gd name="T36" fmla="*/ 2147483646 w 228"/>
                <a:gd name="T37" fmla="*/ 2147483646 h 205"/>
                <a:gd name="T38" fmla="*/ 0 w 228"/>
                <a:gd name="T39" fmla="*/ 2147483646 h 205"/>
                <a:gd name="T40" fmla="*/ 0 w 228"/>
                <a:gd name="T41" fmla="*/ 2147483646 h 205"/>
                <a:gd name="T42" fmla="*/ 2147483646 w 228"/>
                <a:gd name="T43" fmla="*/ 2147483646 h 205"/>
                <a:gd name="T44" fmla="*/ 2147483646 w 228"/>
                <a:gd name="T45" fmla="*/ 2147483646 h 205"/>
                <a:gd name="T46" fmla="*/ 2147483646 w 228"/>
                <a:gd name="T47" fmla="*/ 2147483646 h 205"/>
                <a:gd name="T48" fmla="*/ 2147483646 w 228"/>
                <a:gd name="T49" fmla="*/ 2147483646 h 205"/>
                <a:gd name="T50" fmla="*/ 2147483646 w 228"/>
                <a:gd name="T51" fmla="*/ 2147483646 h 205"/>
                <a:gd name="T52" fmla="*/ 2147483646 w 228"/>
                <a:gd name="T53" fmla="*/ 2147483646 h 2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8" h="205">
                  <a:moveTo>
                    <a:pt x="120" y="151"/>
                  </a:moveTo>
                  <a:lnTo>
                    <a:pt x="150" y="163"/>
                  </a:lnTo>
                  <a:lnTo>
                    <a:pt x="180" y="121"/>
                  </a:lnTo>
                  <a:lnTo>
                    <a:pt x="198" y="73"/>
                  </a:lnTo>
                  <a:lnTo>
                    <a:pt x="204" y="55"/>
                  </a:lnTo>
                  <a:lnTo>
                    <a:pt x="222" y="49"/>
                  </a:lnTo>
                  <a:lnTo>
                    <a:pt x="228" y="31"/>
                  </a:lnTo>
                  <a:lnTo>
                    <a:pt x="210" y="25"/>
                  </a:lnTo>
                  <a:lnTo>
                    <a:pt x="198" y="7"/>
                  </a:lnTo>
                  <a:lnTo>
                    <a:pt x="204" y="0"/>
                  </a:lnTo>
                  <a:lnTo>
                    <a:pt x="174" y="25"/>
                  </a:lnTo>
                  <a:lnTo>
                    <a:pt x="144" y="31"/>
                  </a:lnTo>
                  <a:lnTo>
                    <a:pt x="108" y="31"/>
                  </a:lnTo>
                  <a:lnTo>
                    <a:pt x="84" y="43"/>
                  </a:lnTo>
                  <a:lnTo>
                    <a:pt x="48" y="31"/>
                  </a:lnTo>
                  <a:lnTo>
                    <a:pt x="24" y="31"/>
                  </a:lnTo>
                  <a:lnTo>
                    <a:pt x="12" y="49"/>
                  </a:lnTo>
                  <a:lnTo>
                    <a:pt x="12" y="67"/>
                  </a:lnTo>
                  <a:lnTo>
                    <a:pt x="12" y="91"/>
                  </a:lnTo>
                  <a:lnTo>
                    <a:pt x="0" y="133"/>
                  </a:lnTo>
                  <a:lnTo>
                    <a:pt x="0" y="163"/>
                  </a:lnTo>
                  <a:lnTo>
                    <a:pt x="24" y="163"/>
                  </a:lnTo>
                  <a:lnTo>
                    <a:pt x="48" y="193"/>
                  </a:lnTo>
                  <a:lnTo>
                    <a:pt x="72" y="199"/>
                  </a:lnTo>
                  <a:lnTo>
                    <a:pt x="96" y="205"/>
                  </a:lnTo>
                  <a:lnTo>
                    <a:pt x="102" y="175"/>
                  </a:lnTo>
                  <a:lnTo>
                    <a:pt x="120" y="15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4865688" y="4384675"/>
              <a:ext cx="320675" cy="187325"/>
            </a:xfrm>
            <a:custGeom>
              <a:avLst/>
              <a:gdLst>
                <a:gd name="T0" fmla="*/ 2147483646 w 246"/>
                <a:gd name="T1" fmla="*/ 2147483646 h 144"/>
                <a:gd name="T2" fmla="*/ 2147483646 w 246"/>
                <a:gd name="T3" fmla="*/ 2147483646 h 144"/>
                <a:gd name="T4" fmla="*/ 2147483646 w 246"/>
                <a:gd name="T5" fmla="*/ 2147483646 h 144"/>
                <a:gd name="T6" fmla="*/ 2147483646 w 246"/>
                <a:gd name="T7" fmla="*/ 2147483646 h 144"/>
                <a:gd name="T8" fmla="*/ 0 w 246"/>
                <a:gd name="T9" fmla="*/ 2147483646 h 144"/>
                <a:gd name="T10" fmla="*/ 2147483646 w 246"/>
                <a:gd name="T11" fmla="*/ 2147483646 h 144"/>
                <a:gd name="T12" fmla="*/ 2147483646 w 246"/>
                <a:gd name="T13" fmla="*/ 2147483646 h 144"/>
                <a:gd name="T14" fmla="*/ 2147483646 w 246"/>
                <a:gd name="T15" fmla="*/ 2147483646 h 144"/>
                <a:gd name="T16" fmla="*/ 2147483646 w 246"/>
                <a:gd name="T17" fmla="*/ 2147483646 h 144"/>
                <a:gd name="T18" fmla="*/ 2147483646 w 246"/>
                <a:gd name="T19" fmla="*/ 2147483646 h 144"/>
                <a:gd name="T20" fmla="*/ 2147483646 w 246"/>
                <a:gd name="T21" fmla="*/ 2147483646 h 144"/>
                <a:gd name="T22" fmla="*/ 2147483646 w 246"/>
                <a:gd name="T23" fmla="*/ 2147483646 h 144"/>
                <a:gd name="T24" fmla="*/ 2147483646 w 246"/>
                <a:gd name="T25" fmla="*/ 2147483646 h 144"/>
                <a:gd name="T26" fmla="*/ 2147483646 w 246"/>
                <a:gd name="T27" fmla="*/ 2147483646 h 144"/>
                <a:gd name="T28" fmla="*/ 2147483646 w 246"/>
                <a:gd name="T29" fmla="*/ 2147483646 h 144"/>
                <a:gd name="T30" fmla="*/ 2147483646 w 246"/>
                <a:gd name="T31" fmla="*/ 2147483646 h 144"/>
                <a:gd name="T32" fmla="*/ 2147483646 w 246"/>
                <a:gd name="T33" fmla="*/ 2147483646 h 144"/>
                <a:gd name="T34" fmla="*/ 2147483646 w 246"/>
                <a:gd name="T35" fmla="*/ 2147483646 h 144"/>
                <a:gd name="T36" fmla="*/ 2147483646 w 246"/>
                <a:gd name="T37" fmla="*/ 2147483646 h 144"/>
                <a:gd name="T38" fmla="*/ 2147483646 w 246"/>
                <a:gd name="T39" fmla="*/ 0 h 144"/>
                <a:gd name="T40" fmla="*/ 2147483646 w 246"/>
                <a:gd name="T41" fmla="*/ 2147483646 h 144"/>
                <a:gd name="T42" fmla="*/ 2147483646 w 246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6" h="144">
                  <a:moveTo>
                    <a:pt x="78" y="36"/>
                  </a:moveTo>
                  <a:lnTo>
                    <a:pt x="72" y="48"/>
                  </a:lnTo>
                  <a:lnTo>
                    <a:pt x="36" y="60"/>
                  </a:lnTo>
                  <a:lnTo>
                    <a:pt x="12" y="66"/>
                  </a:lnTo>
                  <a:lnTo>
                    <a:pt x="0" y="102"/>
                  </a:lnTo>
                  <a:lnTo>
                    <a:pt x="12" y="132"/>
                  </a:lnTo>
                  <a:lnTo>
                    <a:pt x="18" y="144"/>
                  </a:lnTo>
                  <a:lnTo>
                    <a:pt x="42" y="132"/>
                  </a:lnTo>
                  <a:lnTo>
                    <a:pt x="66" y="132"/>
                  </a:lnTo>
                  <a:lnTo>
                    <a:pt x="78" y="138"/>
                  </a:lnTo>
                  <a:lnTo>
                    <a:pt x="78" y="114"/>
                  </a:lnTo>
                  <a:lnTo>
                    <a:pt x="114" y="108"/>
                  </a:lnTo>
                  <a:lnTo>
                    <a:pt x="144" y="120"/>
                  </a:lnTo>
                  <a:lnTo>
                    <a:pt x="198" y="108"/>
                  </a:lnTo>
                  <a:lnTo>
                    <a:pt x="246" y="102"/>
                  </a:lnTo>
                  <a:lnTo>
                    <a:pt x="210" y="66"/>
                  </a:lnTo>
                  <a:lnTo>
                    <a:pt x="186" y="54"/>
                  </a:lnTo>
                  <a:lnTo>
                    <a:pt x="168" y="24"/>
                  </a:lnTo>
                  <a:lnTo>
                    <a:pt x="156" y="0"/>
                  </a:lnTo>
                  <a:lnTo>
                    <a:pt x="108" y="30"/>
                  </a:lnTo>
                  <a:lnTo>
                    <a:pt x="78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4772025" y="4557713"/>
              <a:ext cx="195263" cy="233362"/>
            </a:xfrm>
            <a:custGeom>
              <a:avLst/>
              <a:gdLst>
                <a:gd name="T0" fmla="*/ 2147483646 w 150"/>
                <a:gd name="T1" fmla="*/ 2147483646 h 180"/>
                <a:gd name="T2" fmla="*/ 2147483646 w 150"/>
                <a:gd name="T3" fmla="*/ 2147483646 h 180"/>
                <a:gd name="T4" fmla="*/ 2147483646 w 150"/>
                <a:gd name="T5" fmla="*/ 2147483646 h 180"/>
                <a:gd name="T6" fmla="*/ 2147483646 w 150"/>
                <a:gd name="T7" fmla="*/ 2147483646 h 180"/>
                <a:gd name="T8" fmla="*/ 2147483646 w 150"/>
                <a:gd name="T9" fmla="*/ 2147483646 h 180"/>
                <a:gd name="T10" fmla="*/ 2147483646 w 150"/>
                <a:gd name="T11" fmla="*/ 0 h 180"/>
                <a:gd name="T12" fmla="*/ 2147483646 w 150"/>
                <a:gd name="T13" fmla="*/ 0 h 180"/>
                <a:gd name="T14" fmla="*/ 2147483646 w 150"/>
                <a:gd name="T15" fmla="*/ 2147483646 h 180"/>
                <a:gd name="T16" fmla="*/ 2147483646 w 150"/>
                <a:gd name="T17" fmla="*/ 2147483646 h 180"/>
                <a:gd name="T18" fmla="*/ 2147483646 w 150"/>
                <a:gd name="T19" fmla="*/ 2147483646 h 180"/>
                <a:gd name="T20" fmla="*/ 2147483646 w 150"/>
                <a:gd name="T21" fmla="*/ 2147483646 h 180"/>
                <a:gd name="T22" fmla="*/ 2147483646 w 150"/>
                <a:gd name="T23" fmla="*/ 2147483646 h 180"/>
                <a:gd name="T24" fmla="*/ 2147483646 w 150"/>
                <a:gd name="T25" fmla="*/ 2147483646 h 180"/>
                <a:gd name="T26" fmla="*/ 2147483646 w 150"/>
                <a:gd name="T27" fmla="*/ 2147483646 h 180"/>
                <a:gd name="T28" fmla="*/ 2147483646 w 150"/>
                <a:gd name="T29" fmla="*/ 2147483646 h 180"/>
                <a:gd name="T30" fmla="*/ 2147483646 w 150"/>
                <a:gd name="T31" fmla="*/ 2147483646 h 180"/>
                <a:gd name="T32" fmla="*/ 2147483646 w 150"/>
                <a:gd name="T33" fmla="*/ 2147483646 h 180"/>
                <a:gd name="T34" fmla="*/ 0 w 150"/>
                <a:gd name="T35" fmla="*/ 2147483646 h 180"/>
                <a:gd name="T36" fmla="*/ 2147483646 w 150"/>
                <a:gd name="T37" fmla="*/ 2147483646 h 180"/>
                <a:gd name="T38" fmla="*/ 2147483646 w 150"/>
                <a:gd name="T39" fmla="*/ 2147483646 h 180"/>
                <a:gd name="T40" fmla="*/ 2147483646 w 150"/>
                <a:gd name="T41" fmla="*/ 2147483646 h 180"/>
                <a:gd name="T42" fmla="*/ 2147483646 w 15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0" h="180">
                  <a:moveTo>
                    <a:pt x="66" y="162"/>
                  </a:moveTo>
                  <a:lnTo>
                    <a:pt x="90" y="144"/>
                  </a:lnTo>
                  <a:lnTo>
                    <a:pt x="114" y="96"/>
                  </a:lnTo>
                  <a:lnTo>
                    <a:pt x="132" y="7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14" y="0"/>
                  </a:lnTo>
                  <a:lnTo>
                    <a:pt x="90" y="12"/>
                  </a:lnTo>
                  <a:lnTo>
                    <a:pt x="72" y="18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60" y="54"/>
                  </a:lnTo>
                  <a:lnTo>
                    <a:pt x="54" y="84"/>
                  </a:lnTo>
                  <a:lnTo>
                    <a:pt x="48" y="114"/>
                  </a:lnTo>
                  <a:lnTo>
                    <a:pt x="30" y="114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18" y="156"/>
                  </a:lnTo>
                  <a:lnTo>
                    <a:pt x="24" y="180"/>
                  </a:lnTo>
                  <a:lnTo>
                    <a:pt x="42" y="162"/>
                  </a:lnTo>
                  <a:lnTo>
                    <a:pt x="66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4732338" y="4605338"/>
              <a:ext cx="117475" cy="130175"/>
            </a:xfrm>
            <a:custGeom>
              <a:avLst/>
              <a:gdLst>
                <a:gd name="T0" fmla="*/ 2147483646 w 90"/>
                <a:gd name="T1" fmla="*/ 2147483646 h 102"/>
                <a:gd name="T2" fmla="*/ 2147483646 w 90"/>
                <a:gd name="T3" fmla="*/ 2147483646 h 102"/>
                <a:gd name="T4" fmla="*/ 2147483646 w 90"/>
                <a:gd name="T5" fmla="*/ 2147483646 h 102"/>
                <a:gd name="T6" fmla="*/ 2147483646 w 90"/>
                <a:gd name="T7" fmla="*/ 2147483646 h 102"/>
                <a:gd name="T8" fmla="*/ 2147483646 w 90"/>
                <a:gd name="T9" fmla="*/ 2147483646 h 102"/>
                <a:gd name="T10" fmla="*/ 2147483646 w 90"/>
                <a:gd name="T11" fmla="*/ 0 h 102"/>
                <a:gd name="T12" fmla="*/ 2147483646 w 90"/>
                <a:gd name="T13" fmla="*/ 0 h 102"/>
                <a:gd name="T14" fmla="*/ 0 w 90"/>
                <a:gd name="T15" fmla="*/ 0 h 102"/>
                <a:gd name="T16" fmla="*/ 0 w 90"/>
                <a:gd name="T17" fmla="*/ 2147483646 h 102"/>
                <a:gd name="T18" fmla="*/ 0 w 90"/>
                <a:gd name="T19" fmla="*/ 2147483646 h 102"/>
                <a:gd name="T20" fmla="*/ 2147483646 w 90"/>
                <a:gd name="T21" fmla="*/ 2147483646 h 102"/>
                <a:gd name="T22" fmla="*/ 2147483646 w 90"/>
                <a:gd name="T23" fmla="*/ 2147483646 h 102"/>
                <a:gd name="T24" fmla="*/ 2147483646 w 90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0" h="102">
                  <a:moveTo>
                    <a:pt x="60" y="78"/>
                  </a:moveTo>
                  <a:lnTo>
                    <a:pt x="78" y="78"/>
                  </a:lnTo>
                  <a:lnTo>
                    <a:pt x="84" y="48"/>
                  </a:lnTo>
                  <a:lnTo>
                    <a:pt x="90" y="18"/>
                  </a:lnTo>
                  <a:lnTo>
                    <a:pt x="78" y="12"/>
                  </a:lnTo>
                  <a:lnTo>
                    <a:pt x="78" y="0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4"/>
                  </a:lnTo>
                  <a:lnTo>
                    <a:pt x="30" y="102"/>
                  </a:lnTo>
                  <a:lnTo>
                    <a:pt x="42" y="90"/>
                  </a:lnTo>
                  <a:lnTo>
                    <a:pt x="60" y="7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2147483646 w 144"/>
                <a:gd name="T43" fmla="*/ 2147483646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  <a:lnTo>
                    <a:pt x="144" y="17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4527550" y="4337050"/>
              <a:ext cx="63500" cy="157163"/>
            </a:xfrm>
            <a:custGeom>
              <a:avLst/>
              <a:gdLst>
                <a:gd name="T0" fmla="*/ 2147483646 w 48"/>
                <a:gd name="T1" fmla="*/ 2147483646 h 120"/>
                <a:gd name="T2" fmla="*/ 2147483646 w 48"/>
                <a:gd name="T3" fmla="*/ 2147483646 h 120"/>
                <a:gd name="T4" fmla="*/ 2147483646 w 48"/>
                <a:gd name="T5" fmla="*/ 2147483646 h 120"/>
                <a:gd name="T6" fmla="*/ 2147483646 w 48"/>
                <a:gd name="T7" fmla="*/ 2147483646 h 120"/>
                <a:gd name="T8" fmla="*/ 2147483646 w 48"/>
                <a:gd name="T9" fmla="*/ 0 h 120"/>
                <a:gd name="T10" fmla="*/ 2147483646 w 48"/>
                <a:gd name="T11" fmla="*/ 2147483646 h 120"/>
                <a:gd name="T12" fmla="*/ 2147483646 w 48"/>
                <a:gd name="T13" fmla="*/ 2147483646 h 120"/>
                <a:gd name="T14" fmla="*/ 0 w 48"/>
                <a:gd name="T15" fmla="*/ 2147483646 h 120"/>
                <a:gd name="T16" fmla="*/ 0 w 48"/>
                <a:gd name="T17" fmla="*/ 2147483646 h 120"/>
                <a:gd name="T18" fmla="*/ 2147483646 w 48"/>
                <a:gd name="T19" fmla="*/ 2147483646 h 120"/>
                <a:gd name="T20" fmla="*/ 2147483646 w 48"/>
                <a:gd name="T21" fmla="*/ 2147483646 h 120"/>
                <a:gd name="T22" fmla="*/ 2147483646 w 48"/>
                <a:gd name="T23" fmla="*/ 2147483646 h 120"/>
                <a:gd name="T24" fmla="*/ 2147483646 w 48"/>
                <a:gd name="T25" fmla="*/ 2147483646 h 120"/>
                <a:gd name="T26" fmla="*/ 2147483646 w 48"/>
                <a:gd name="T27" fmla="*/ 2147483646 h 120"/>
                <a:gd name="T28" fmla="*/ 2147483646 w 48"/>
                <a:gd name="T29" fmla="*/ 2147483646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120">
                  <a:moveTo>
                    <a:pt x="48" y="48"/>
                  </a:moveTo>
                  <a:lnTo>
                    <a:pt x="48" y="24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" y="90"/>
                  </a:lnTo>
                  <a:lnTo>
                    <a:pt x="24" y="120"/>
                  </a:lnTo>
                  <a:lnTo>
                    <a:pt x="36" y="120"/>
                  </a:lnTo>
                  <a:lnTo>
                    <a:pt x="36" y="90"/>
                  </a:lnTo>
                  <a:lnTo>
                    <a:pt x="4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4503738" y="4378325"/>
              <a:ext cx="55562" cy="123825"/>
            </a:xfrm>
            <a:custGeom>
              <a:avLst/>
              <a:gdLst>
                <a:gd name="T0" fmla="*/ 2147483646 w 42"/>
                <a:gd name="T1" fmla="*/ 2147483646 h 96"/>
                <a:gd name="T2" fmla="*/ 2147483646 w 42"/>
                <a:gd name="T3" fmla="*/ 0 h 96"/>
                <a:gd name="T4" fmla="*/ 2147483646 w 42"/>
                <a:gd name="T5" fmla="*/ 2147483646 h 96"/>
                <a:gd name="T6" fmla="*/ 0 w 42"/>
                <a:gd name="T7" fmla="*/ 2147483646 h 96"/>
                <a:gd name="T8" fmla="*/ 0 w 42"/>
                <a:gd name="T9" fmla="*/ 2147483646 h 96"/>
                <a:gd name="T10" fmla="*/ 0 w 42"/>
                <a:gd name="T11" fmla="*/ 2147483646 h 96"/>
                <a:gd name="T12" fmla="*/ 2147483646 w 42"/>
                <a:gd name="T13" fmla="*/ 2147483646 h 96"/>
                <a:gd name="T14" fmla="*/ 2147483646 w 42"/>
                <a:gd name="T15" fmla="*/ 2147483646 h 96"/>
                <a:gd name="T16" fmla="*/ 2147483646 w 42"/>
                <a:gd name="T17" fmla="*/ 2147483646 h 96"/>
                <a:gd name="T18" fmla="*/ 2147483646 w 42"/>
                <a:gd name="T19" fmla="*/ 214748364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6">
                  <a:moveTo>
                    <a:pt x="18" y="18"/>
                  </a:moveTo>
                  <a:lnTo>
                    <a:pt x="18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42"/>
                  </a:lnTo>
                  <a:lnTo>
                    <a:pt x="18" y="96"/>
                  </a:lnTo>
                  <a:lnTo>
                    <a:pt x="42" y="90"/>
                  </a:lnTo>
                  <a:lnTo>
                    <a:pt x="24" y="60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4795838" y="5073650"/>
              <a:ext cx="320675" cy="325438"/>
            </a:xfrm>
            <a:custGeom>
              <a:avLst/>
              <a:gdLst>
                <a:gd name="T0" fmla="*/ 2147483646 w 246"/>
                <a:gd name="T1" fmla="*/ 2147483646 h 252"/>
                <a:gd name="T2" fmla="*/ 2147483646 w 246"/>
                <a:gd name="T3" fmla="*/ 2147483646 h 252"/>
                <a:gd name="T4" fmla="*/ 2147483646 w 246"/>
                <a:gd name="T5" fmla="*/ 2147483646 h 252"/>
                <a:gd name="T6" fmla="*/ 2147483646 w 246"/>
                <a:gd name="T7" fmla="*/ 2147483646 h 252"/>
                <a:gd name="T8" fmla="*/ 2147483646 w 246"/>
                <a:gd name="T9" fmla="*/ 2147483646 h 252"/>
                <a:gd name="T10" fmla="*/ 2147483646 w 246"/>
                <a:gd name="T11" fmla="*/ 2147483646 h 252"/>
                <a:gd name="T12" fmla="*/ 2147483646 w 246"/>
                <a:gd name="T13" fmla="*/ 2147483646 h 252"/>
                <a:gd name="T14" fmla="*/ 2147483646 w 246"/>
                <a:gd name="T15" fmla="*/ 2147483646 h 252"/>
                <a:gd name="T16" fmla="*/ 2147483646 w 246"/>
                <a:gd name="T17" fmla="*/ 2147483646 h 252"/>
                <a:gd name="T18" fmla="*/ 2147483646 w 246"/>
                <a:gd name="T19" fmla="*/ 2147483646 h 252"/>
                <a:gd name="T20" fmla="*/ 2147483646 w 246"/>
                <a:gd name="T21" fmla="*/ 2147483646 h 252"/>
                <a:gd name="T22" fmla="*/ 2147483646 w 246"/>
                <a:gd name="T23" fmla="*/ 2147483646 h 252"/>
                <a:gd name="T24" fmla="*/ 2147483646 w 246"/>
                <a:gd name="T25" fmla="*/ 2147483646 h 252"/>
                <a:gd name="T26" fmla="*/ 2147483646 w 246"/>
                <a:gd name="T27" fmla="*/ 2147483646 h 252"/>
                <a:gd name="T28" fmla="*/ 2147483646 w 246"/>
                <a:gd name="T29" fmla="*/ 2147483646 h 252"/>
                <a:gd name="T30" fmla="*/ 2147483646 w 246"/>
                <a:gd name="T31" fmla="*/ 2147483646 h 252"/>
                <a:gd name="T32" fmla="*/ 2147483646 w 246"/>
                <a:gd name="T33" fmla="*/ 2147483646 h 252"/>
                <a:gd name="T34" fmla="*/ 2147483646 w 246"/>
                <a:gd name="T35" fmla="*/ 2147483646 h 252"/>
                <a:gd name="T36" fmla="*/ 2147483646 w 246"/>
                <a:gd name="T37" fmla="*/ 2147483646 h 252"/>
                <a:gd name="T38" fmla="*/ 2147483646 w 246"/>
                <a:gd name="T39" fmla="*/ 0 h 252"/>
                <a:gd name="T40" fmla="*/ 2147483646 w 246"/>
                <a:gd name="T41" fmla="*/ 2147483646 h 252"/>
                <a:gd name="T42" fmla="*/ 0 w 246"/>
                <a:gd name="T43" fmla="*/ 2147483646 h 252"/>
                <a:gd name="T44" fmla="*/ 2147483646 w 246"/>
                <a:gd name="T45" fmla="*/ 2147483646 h 252"/>
                <a:gd name="T46" fmla="*/ 2147483646 w 246"/>
                <a:gd name="T47" fmla="*/ 2147483646 h 252"/>
                <a:gd name="T48" fmla="*/ 2147483646 w 246"/>
                <a:gd name="T49" fmla="*/ 2147483646 h 252"/>
                <a:gd name="T50" fmla="*/ 2147483646 w 246"/>
                <a:gd name="T51" fmla="*/ 2147483646 h 252"/>
                <a:gd name="T52" fmla="*/ 2147483646 w 246"/>
                <a:gd name="T53" fmla="*/ 2147483646 h 252"/>
                <a:gd name="T54" fmla="*/ 2147483646 w 246"/>
                <a:gd name="T55" fmla="*/ 21474836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" h="252">
                  <a:moveTo>
                    <a:pt x="126" y="252"/>
                  </a:moveTo>
                  <a:lnTo>
                    <a:pt x="144" y="246"/>
                  </a:lnTo>
                  <a:lnTo>
                    <a:pt x="156" y="162"/>
                  </a:lnTo>
                  <a:lnTo>
                    <a:pt x="156" y="108"/>
                  </a:lnTo>
                  <a:lnTo>
                    <a:pt x="168" y="102"/>
                  </a:lnTo>
                  <a:lnTo>
                    <a:pt x="174" y="36"/>
                  </a:lnTo>
                  <a:lnTo>
                    <a:pt x="222" y="24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34" y="12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10" y="12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14" y="12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42"/>
                  </a:lnTo>
                  <a:lnTo>
                    <a:pt x="42" y="126"/>
                  </a:lnTo>
                  <a:lnTo>
                    <a:pt x="48" y="144"/>
                  </a:lnTo>
                  <a:lnTo>
                    <a:pt x="60" y="222"/>
                  </a:lnTo>
                  <a:lnTo>
                    <a:pt x="90" y="252"/>
                  </a:lnTo>
                  <a:lnTo>
                    <a:pt x="96" y="240"/>
                  </a:lnTo>
                  <a:lnTo>
                    <a:pt x="126" y="25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527550" y="4181475"/>
              <a:ext cx="79375" cy="93663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2147483646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10" y="0"/>
                    <a:pt x="10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20663" y="2108200"/>
              <a:ext cx="676275" cy="922338"/>
            </a:xfrm>
            <a:custGeom>
              <a:avLst/>
              <a:gdLst>
                <a:gd name="T0" fmla="*/ 2147483646 w 516"/>
                <a:gd name="T1" fmla="*/ 2147483646 h 709"/>
                <a:gd name="T2" fmla="*/ 2147483646 w 516"/>
                <a:gd name="T3" fmla="*/ 2147483646 h 709"/>
                <a:gd name="T4" fmla="*/ 2147483646 w 516"/>
                <a:gd name="T5" fmla="*/ 2147483646 h 709"/>
                <a:gd name="T6" fmla="*/ 2147483646 w 516"/>
                <a:gd name="T7" fmla="*/ 2147483646 h 709"/>
                <a:gd name="T8" fmla="*/ 2147483646 w 516"/>
                <a:gd name="T9" fmla="*/ 2147483646 h 709"/>
                <a:gd name="T10" fmla="*/ 2147483646 w 516"/>
                <a:gd name="T11" fmla="*/ 2147483646 h 709"/>
                <a:gd name="T12" fmla="*/ 2147483646 w 516"/>
                <a:gd name="T13" fmla="*/ 2147483646 h 709"/>
                <a:gd name="T14" fmla="*/ 2147483646 w 516"/>
                <a:gd name="T15" fmla="*/ 0 h 709"/>
                <a:gd name="T16" fmla="*/ 2147483646 w 516"/>
                <a:gd name="T17" fmla="*/ 2147483646 h 709"/>
                <a:gd name="T18" fmla="*/ 2147483646 w 516"/>
                <a:gd name="T19" fmla="*/ 2147483646 h 709"/>
                <a:gd name="T20" fmla="*/ 2147483646 w 516"/>
                <a:gd name="T21" fmla="*/ 2147483646 h 709"/>
                <a:gd name="T22" fmla="*/ 2147483646 w 516"/>
                <a:gd name="T23" fmla="*/ 2147483646 h 709"/>
                <a:gd name="T24" fmla="*/ 2147483646 w 516"/>
                <a:gd name="T25" fmla="*/ 2147483646 h 709"/>
                <a:gd name="T26" fmla="*/ 2147483646 w 516"/>
                <a:gd name="T27" fmla="*/ 2147483646 h 709"/>
                <a:gd name="T28" fmla="*/ 2147483646 w 516"/>
                <a:gd name="T29" fmla="*/ 2147483646 h 709"/>
                <a:gd name="T30" fmla="*/ 2147483646 w 516"/>
                <a:gd name="T31" fmla="*/ 2147483646 h 709"/>
                <a:gd name="T32" fmla="*/ 2147483646 w 516"/>
                <a:gd name="T33" fmla="*/ 2147483646 h 709"/>
                <a:gd name="T34" fmla="*/ 2147483646 w 516"/>
                <a:gd name="T35" fmla="*/ 2147483646 h 709"/>
                <a:gd name="T36" fmla="*/ 2147483646 w 516"/>
                <a:gd name="T37" fmla="*/ 2147483646 h 709"/>
                <a:gd name="T38" fmla="*/ 0 w 516"/>
                <a:gd name="T39" fmla="*/ 2147483646 h 709"/>
                <a:gd name="T40" fmla="*/ 2147483646 w 516"/>
                <a:gd name="T41" fmla="*/ 2147483646 h 709"/>
                <a:gd name="T42" fmla="*/ 2147483646 w 516"/>
                <a:gd name="T43" fmla="*/ 2147483646 h 709"/>
                <a:gd name="T44" fmla="*/ 2147483646 w 516"/>
                <a:gd name="T45" fmla="*/ 2147483646 h 709"/>
                <a:gd name="T46" fmla="*/ 2147483646 w 516"/>
                <a:gd name="T47" fmla="*/ 2147483646 h 709"/>
                <a:gd name="T48" fmla="*/ 2147483646 w 516"/>
                <a:gd name="T49" fmla="*/ 2147483646 h 709"/>
                <a:gd name="T50" fmla="*/ 2147483646 w 516"/>
                <a:gd name="T51" fmla="*/ 2147483646 h 709"/>
                <a:gd name="T52" fmla="*/ 2147483646 w 516"/>
                <a:gd name="T53" fmla="*/ 2147483646 h 709"/>
                <a:gd name="T54" fmla="*/ 2147483646 w 516"/>
                <a:gd name="T55" fmla="*/ 2147483646 h 709"/>
                <a:gd name="T56" fmla="*/ 2147483646 w 516"/>
                <a:gd name="T57" fmla="*/ 2147483646 h 709"/>
                <a:gd name="T58" fmla="*/ 2147483646 w 516"/>
                <a:gd name="T59" fmla="*/ 2147483646 h 709"/>
                <a:gd name="T60" fmla="*/ 2147483646 w 516"/>
                <a:gd name="T61" fmla="*/ 2147483646 h 709"/>
                <a:gd name="T62" fmla="*/ 2147483646 w 516"/>
                <a:gd name="T63" fmla="*/ 2147483646 h 709"/>
                <a:gd name="T64" fmla="*/ 2147483646 w 516"/>
                <a:gd name="T65" fmla="*/ 2147483646 h 709"/>
                <a:gd name="T66" fmla="*/ 2147483646 w 516"/>
                <a:gd name="T67" fmla="*/ 2147483646 h 709"/>
                <a:gd name="T68" fmla="*/ 2147483646 w 516"/>
                <a:gd name="T69" fmla="*/ 2147483646 h 709"/>
                <a:gd name="T70" fmla="*/ 2147483646 w 516"/>
                <a:gd name="T71" fmla="*/ 2147483646 h 709"/>
                <a:gd name="T72" fmla="*/ 2147483646 w 516"/>
                <a:gd name="T73" fmla="*/ 2147483646 h 709"/>
                <a:gd name="T74" fmla="*/ 2147483646 w 516"/>
                <a:gd name="T75" fmla="*/ 2147483646 h 709"/>
                <a:gd name="T76" fmla="*/ 2147483646 w 516"/>
                <a:gd name="T77" fmla="*/ 2147483646 h 709"/>
                <a:gd name="T78" fmla="*/ 2147483646 w 516"/>
                <a:gd name="T79" fmla="*/ 2147483646 h 709"/>
                <a:gd name="T80" fmla="*/ 2147483646 w 516"/>
                <a:gd name="T81" fmla="*/ 2147483646 h 709"/>
                <a:gd name="T82" fmla="*/ 2147483646 w 516"/>
                <a:gd name="T83" fmla="*/ 2147483646 h 709"/>
                <a:gd name="T84" fmla="*/ 2147483646 w 516"/>
                <a:gd name="T85" fmla="*/ 2147483646 h 709"/>
                <a:gd name="T86" fmla="*/ 2147483646 w 516"/>
                <a:gd name="T87" fmla="*/ 2147483646 h 709"/>
                <a:gd name="T88" fmla="*/ 2147483646 w 516"/>
                <a:gd name="T89" fmla="*/ 2147483646 h 709"/>
                <a:gd name="T90" fmla="*/ 2147483646 w 516"/>
                <a:gd name="T91" fmla="*/ 2147483646 h 709"/>
                <a:gd name="T92" fmla="*/ 2147483646 w 516"/>
                <a:gd name="T93" fmla="*/ 2147483646 h 709"/>
                <a:gd name="T94" fmla="*/ 2147483646 w 516"/>
                <a:gd name="T95" fmla="*/ 2147483646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6" h="709">
                  <a:moveTo>
                    <a:pt x="504" y="96"/>
                  </a:moveTo>
                  <a:lnTo>
                    <a:pt x="486" y="78"/>
                  </a:lnTo>
                  <a:lnTo>
                    <a:pt x="432" y="84"/>
                  </a:lnTo>
                  <a:lnTo>
                    <a:pt x="354" y="48"/>
                  </a:lnTo>
                  <a:lnTo>
                    <a:pt x="318" y="54"/>
                  </a:lnTo>
                  <a:lnTo>
                    <a:pt x="288" y="36"/>
                  </a:lnTo>
                  <a:lnTo>
                    <a:pt x="282" y="18"/>
                  </a:lnTo>
                  <a:lnTo>
                    <a:pt x="228" y="0"/>
                  </a:lnTo>
                  <a:lnTo>
                    <a:pt x="198" y="24"/>
                  </a:lnTo>
                  <a:lnTo>
                    <a:pt x="150" y="42"/>
                  </a:lnTo>
                  <a:lnTo>
                    <a:pt x="114" y="66"/>
                  </a:lnTo>
                  <a:lnTo>
                    <a:pt x="90" y="126"/>
                  </a:lnTo>
                  <a:lnTo>
                    <a:pt x="42" y="138"/>
                  </a:lnTo>
                  <a:lnTo>
                    <a:pt x="42" y="174"/>
                  </a:lnTo>
                  <a:lnTo>
                    <a:pt x="78" y="222"/>
                  </a:lnTo>
                  <a:lnTo>
                    <a:pt x="114" y="240"/>
                  </a:lnTo>
                  <a:lnTo>
                    <a:pt x="114" y="264"/>
                  </a:lnTo>
                  <a:lnTo>
                    <a:pt x="90" y="276"/>
                  </a:lnTo>
                  <a:lnTo>
                    <a:pt x="60" y="264"/>
                  </a:lnTo>
                  <a:lnTo>
                    <a:pt x="0" y="306"/>
                  </a:lnTo>
                  <a:lnTo>
                    <a:pt x="18" y="324"/>
                  </a:lnTo>
                  <a:lnTo>
                    <a:pt x="42" y="348"/>
                  </a:lnTo>
                  <a:lnTo>
                    <a:pt x="96" y="348"/>
                  </a:lnTo>
                  <a:lnTo>
                    <a:pt x="138" y="354"/>
                  </a:lnTo>
                  <a:lnTo>
                    <a:pt x="120" y="396"/>
                  </a:lnTo>
                  <a:lnTo>
                    <a:pt x="72" y="414"/>
                  </a:lnTo>
                  <a:lnTo>
                    <a:pt x="36" y="438"/>
                  </a:lnTo>
                  <a:lnTo>
                    <a:pt x="30" y="468"/>
                  </a:lnTo>
                  <a:lnTo>
                    <a:pt x="72" y="498"/>
                  </a:lnTo>
                  <a:lnTo>
                    <a:pt x="78" y="529"/>
                  </a:lnTo>
                  <a:lnTo>
                    <a:pt x="108" y="541"/>
                  </a:lnTo>
                  <a:lnTo>
                    <a:pt x="114" y="583"/>
                  </a:lnTo>
                  <a:lnTo>
                    <a:pt x="156" y="577"/>
                  </a:lnTo>
                  <a:lnTo>
                    <a:pt x="210" y="577"/>
                  </a:lnTo>
                  <a:lnTo>
                    <a:pt x="180" y="631"/>
                  </a:lnTo>
                  <a:lnTo>
                    <a:pt x="90" y="709"/>
                  </a:lnTo>
                  <a:lnTo>
                    <a:pt x="192" y="655"/>
                  </a:lnTo>
                  <a:lnTo>
                    <a:pt x="270" y="571"/>
                  </a:lnTo>
                  <a:lnTo>
                    <a:pt x="264" y="553"/>
                  </a:lnTo>
                  <a:lnTo>
                    <a:pt x="312" y="492"/>
                  </a:lnTo>
                  <a:lnTo>
                    <a:pt x="324" y="517"/>
                  </a:lnTo>
                  <a:lnTo>
                    <a:pt x="330" y="547"/>
                  </a:lnTo>
                  <a:lnTo>
                    <a:pt x="366" y="517"/>
                  </a:lnTo>
                  <a:lnTo>
                    <a:pt x="408" y="492"/>
                  </a:lnTo>
                  <a:lnTo>
                    <a:pt x="426" y="505"/>
                  </a:lnTo>
                  <a:lnTo>
                    <a:pt x="516" y="523"/>
                  </a:lnTo>
                  <a:lnTo>
                    <a:pt x="516" y="96"/>
                  </a:lnTo>
                  <a:lnTo>
                    <a:pt x="504" y="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896938" y="2070100"/>
              <a:ext cx="2119312" cy="1452563"/>
            </a:xfrm>
            <a:custGeom>
              <a:avLst/>
              <a:gdLst>
                <a:gd name="T0" fmla="*/ 2147483646 w 1622"/>
                <a:gd name="T1" fmla="*/ 2147483646 h 1117"/>
                <a:gd name="T2" fmla="*/ 2147483646 w 1622"/>
                <a:gd name="T3" fmla="*/ 2147483646 h 1117"/>
                <a:gd name="T4" fmla="*/ 2147483646 w 1622"/>
                <a:gd name="T5" fmla="*/ 2147483646 h 1117"/>
                <a:gd name="T6" fmla="*/ 2147483646 w 1622"/>
                <a:gd name="T7" fmla="*/ 2147483646 h 1117"/>
                <a:gd name="T8" fmla="*/ 2147483646 w 1622"/>
                <a:gd name="T9" fmla="*/ 2147483646 h 1117"/>
                <a:gd name="T10" fmla="*/ 2147483646 w 1622"/>
                <a:gd name="T11" fmla="*/ 2147483646 h 1117"/>
                <a:gd name="T12" fmla="*/ 2147483646 w 1622"/>
                <a:gd name="T13" fmla="*/ 2147483646 h 1117"/>
                <a:gd name="T14" fmla="*/ 2147483646 w 1622"/>
                <a:gd name="T15" fmla="*/ 2147483646 h 1117"/>
                <a:gd name="T16" fmla="*/ 2147483646 w 1622"/>
                <a:gd name="T17" fmla="*/ 2147483646 h 1117"/>
                <a:gd name="T18" fmla="*/ 2147483646 w 1622"/>
                <a:gd name="T19" fmla="*/ 2147483646 h 1117"/>
                <a:gd name="T20" fmla="*/ 2147483646 w 1622"/>
                <a:gd name="T21" fmla="*/ 2147483646 h 1117"/>
                <a:gd name="T22" fmla="*/ 2147483646 w 1622"/>
                <a:gd name="T23" fmla="*/ 2147483646 h 1117"/>
                <a:gd name="T24" fmla="*/ 2147483646 w 1622"/>
                <a:gd name="T25" fmla="*/ 2147483646 h 1117"/>
                <a:gd name="T26" fmla="*/ 2147483646 w 1622"/>
                <a:gd name="T27" fmla="*/ 2147483646 h 1117"/>
                <a:gd name="T28" fmla="*/ 2147483646 w 1622"/>
                <a:gd name="T29" fmla="*/ 2147483646 h 1117"/>
                <a:gd name="T30" fmla="*/ 2147483646 w 1622"/>
                <a:gd name="T31" fmla="*/ 2147483646 h 1117"/>
                <a:gd name="T32" fmla="*/ 2147483646 w 1622"/>
                <a:gd name="T33" fmla="*/ 2147483646 h 1117"/>
                <a:gd name="T34" fmla="*/ 2147483646 w 1622"/>
                <a:gd name="T35" fmla="*/ 2147483646 h 1117"/>
                <a:gd name="T36" fmla="*/ 2147483646 w 1622"/>
                <a:gd name="T37" fmla="*/ 2147483646 h 1117"/>
                <a:gd name="T38" fmla="*/ 2147483646 w 1622"/>
                <a:gd name="T39" fmla="*/ 2147483646 h 1117"/>
                <a:gd name="T40" fmla="*/ 2147483646 w 1622"/>
                <a:gd name="T41" fmla="*/ 2147483646 h 1117"/>
                <a:gd name="T42" fmla="*/ 2147483646 w 1622"/>
                <a:gd name="T43" fmla="*/ 2147483646 h 1117"/>
                <a:gd name="T44" fmla="*/ 2147483646 w 1622"/>
                <a:gd name="T45" fmla="*/ 2147483646 h 1117"/>
                <a:gd name="T46" fmla="*/ 2147483646 w 1622"/>
                <a:gd name="T47" fmla="*/ 2147483646 h 1117"/>
                <a:gd name="T48" fmla="*/ 2147483646 w 1622"/>
                <a:gd name="T49" fmla="*/ 2147483646 h 1117"/>
                <a:gd name="T50" fmla="*/ 2147483646 w 1622"/>
                <a:gd name="T51" fmla="*/ 2147483646 h 1117"/>
                <a:gd name="T52" fmla="*/ 2147483646 w 1622"/>
                <a:gd name="T53" fmla="*/ 2147483646 h 1117"/>
                <a:gd name="T54" fmla="*/ 2147483646 w 1622"/>
                <a:gd name="T55" fmla="*/ 2147483646 h 1117"/>
                <a:gd name="T56" fmla="*/ 2147483646 w 1622"/>
                <a:gd name="T57" fmla="*/ 2147483646 h 1117"/>
                <a:gd name="T58" fmla="*/ 2147483646 w 1622"/>
                <a:gd name="T59" fmla="*/ 2147483646 h 1117"/>
                <a:gd name="T60" fmla="*/ 2147483646 w 1622"/>
                <a:gd name="T61" fmla="*/ 2147483646 h 1117"/>
                <a:gd name="T62" fmla="*/ 2147483646 w 1622"/>
                <a:gd name="T63" fmla="*/ 2147483646 h 1117"/>
                <a:gd name="T64" fmla="*/ 2147483646 w 1622"/>
                <a:gd name="T65" fmla="*/ 2147483646 h 1117"/>
                <a:gd name="T66" fmla="*/ 2147483646 w 1622"/>
                <a:gd name="T67" fmla="*/ 2147483646 h 1117"/>
                <a:gd name="T68" fmla="*/ 2147483646 w 1622"/>
                <a:gd name="T69" fmla="*/ 2147483646 h 1117"/>
                <a:gd name="T70" fmla="*/ 2147483646 w 1622"/>
                <a:gd name="T71" fmla="*/ 2147483646 h 1117"/>
                <a:gd name="T72" fmla="*/ 2147483646 w 1622"/>
                <a:gd name="T73" fmla="*/ 2147483646 h 1117"/>
                <a:gd name="T74" fmla="*/ 2147483646 w 1622"/>
                <a:gd name="T75" fmla="*/ 2147483646 h 1117"/>
                <a:gd name="T76" fmla="*/ 2147483646 w 1622"/>
                <a:gd name="T77" fmla="*/ 2147483646 h 1117"/>
                <a:gd name="T78" fmla="*/ 2147483646 w 1622"/>
                <a:gd name="T79" fmla="*/ 2147483646 h 1117"/>
                <a:gd name="T80" fmla="*/ 2147483646 w 1622"/>
                <a:gd name="T81" fmla="*/ 0 h 1117"/>
                <a:gd name="T82" fmla="*/ 2147483646 w 1622"/>
                <a:gd name="T83" fmla="*/ 2147483646 h 1117"/>
                <a:gd name="T84" fmla="*/ 2147483646 w 1622"/>
                <a:gd name="T85" fmla="*/ 2147483646 h 1117"/>
                <a:gd name="T86" fmla="*/ 2147483646 w 1622"/>
                <a:gd name="T87" fmla="*/ 2147483646 h 1117"/>
                <a:gd name="T88" fmla="*/ 2147483646 w 1622"/>
                <a:gd name="T89" fmla="*/ 2147483646 h 1117"/>
                <a:gd name="T90" fmla="*/ 2147483646 w 1622"/>
                <a:gd name="T91" fmla="*/ 2147483646 h 1117"/>
                <a:gd name="T92" fmla="*/ 2147483646 w 1622"/>
                <a:gd name="T93" fmla="*/ 2147483646 h 1117"/>
                <a:gd name="T94" fmla="*/ 2147483646 w 1622"/>
                <a:gd name="T95" fmla="*/ 2147483646 h 1117"/>
                <a:gd name="T96" fmla="*/ 2147483646 w 1622"/>
                <a:gd name="T97" fmla="*/ 2147483646 h 1117"/>
                <a:gd name="T98" fmla="*/ 2147483646 w 1622"/>
                <a:gd name="T99" fmla="*/ 2147483646 h 1117"/>
                <a:gd name="T100" fmla="*/ 2147483646 w 1622"/>
                <a:gd name="T101" fmla="*/ 2147483646 h 1117"/>
                <a:gd name="T102" fmla="*/ 2147483646 w 1622"/>
                <a:gd name="T103" fmla="*/ 2147483646 h 1117"/>
                <a:gd name="T104" fmla="*/ 2147483646 w 1622"/>
                <a:gd name="T105" fmla="*/ 2147483646 h 1117"/>
                <a:gd name="T106" fmla="*/ 2147483646 w 1622"/>
                <a:gd name="T107" fmla="*/ 2147483646 h 1117"/>
                <a:gd name="T108" fmla="*/ 2147483646 w 1622"/>
                <a:gd name="T109" fmla="*/ 2147483646 h 1117"/>
                <a:gd name="T110" fmla="*/ 0 w 1622"/>
                <a:gd name="T111" fmla="*/ 2147483646 h 1117"/>
                <a:gd name="T112" fmla="*/ 2147483646 w 1622"/>
                <a:gd name="T113" fmla="*/ 2147483646 h 1117"/>
                <a:gd name="T114" fmla="*/ 2147483646 w 1622"/>
                <a:gd name="T115" fmla="*/ 2147483646 h 1117"/>
                <a:gd name="T116" fmla="*/ 2147483646 w 1622"/>
                <a:gd name="T117" fmla="*/ 2147483646 h 1117"/>
                <a:gd name="T118" fmla="*/ 2147483646 w 1622"/>
                <a:gd name="T119" fmla="*/ 2147483646 h 1117"/>
                <a:gd name="T120" fmla="*/ 2147483646 w 1622"/>
                <a:gd name="T121" fmla="*/ 2147483646 h 1117"/>
                <a:gd name="T122" fmla="*/ 2147483646 w 1622"/>
                <a:gd name="T123" fmla="*/ 2147483646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2" h="1117">
                  <a:moveTo>
                    <a:pt x="931" y="943"/>
                  </a:moveTo>
                  <a:lnTo>
                    <a:pt x="973" y="955"/>
                  </a:lnTo>
                  <a:lnTo>
                    <a:pt x="1075" y="1003"/>
                  </a:lnTo>
                  <a:lnTo>
                    <a:pt x="1111" y="1081"/>
                  </a:lnTo>
                  <a:lnTo>
                    <a:pt x="1111" y="1117"/>
                  </a:lnTo>
                  <a:lnTo>
                    <a:pt x="1190" y="1093"/>
                  </a:lnTo>
                  <a:lnTo>
                    <a:pt x="1232" y="1057"/>
                  </a:lnTo>
                  <a:lnTo>
                    <a:pt x="1262" y="1051"/>
                  </a:lnTo>
                  <a:lnTo>
                    <a:pt x="1322" y="1039"/>
                  </a:lnTo>
                  <a:lnTo>
                    <a:pt x="1370" y="979"/>
                  </a:lnTo>
                  <a:lnTo>
                    <a:pt x="1394" y="985"/>
                  </a:lnTo>
                  <a:lnTo>
                    <a:pt x="1406" y="1045"/>
                  </a:lnTo>
                  <a:lnTo>
                    <a:pt x="1430" y="1027"/>
                  </a:lnTo>
                  <a:lnTo>
                    <a:pt x="1448" y="1033"/>
                  </a:lnTo>
                  <a:lnTo>
                    <a:pt x="1436" y="1051"/>
                  </a:lnTo>
                  <a:lnTo>
                    <a:pt x="1448" y="1075"/>
                  </a:lnTo>
                  <a:lnTo>
                    <a:pt x="1502" y="1033"/>
                  </a:lnTo>
                  <a:lnTo>
                    <a:pt x="1520" y="1009"/>
                  </a:lnTo>
                  <a:lnTo>
                    <a:pt x="1466" y="1003"/>
                  </a:lnTo>
                  <a:lnTo>
                    <a:pt x="1442" y="967"/>
                  </a:lnTo>
                  <a:lnTo>
                    <a:pt x="1460" y="949"/>
                  </a:lnTo>
                  <a:lnTo>
                    <a:pt x="1466" y="925"/>
                  </a:lnTo>
                  <a:lnTo>
                    <a:pt x="1382" y="943"/>
                  </a:lnTo>
                  <a:lnTo>
                    <a:pt x="1340" y="979"/>
                  </a:lnTo>
                  <a:lnTo>
                    <a:pt x="1358" y="937"/>
                  </a:lnTo>
                  <a:lnTo>
                    <a:pt x="1400" y="913"/>
                  </a:lnTo>
                  <a:lnTo>
                    <a:pt x="1424" y="889"/>
                  </a:lnTo>
                  <a:lnTo>
                    <a:pt x="1496" y="895"/>
                  </a:lnTo>
                  <a:lnTo>
                    <a:pt x="1550" y="889"/>
                  </a:lnTo>
                  <a:lnTo>
                    <a:pt x="1592" y="859"/>
                  </a:lnTo>
                  <a:lnTo>
                    <a:pt x="1622" y="835"/>
                  </a:lnTo>
                  <a:lnTo>
                    <a:pt x="1598" y="775"/>
                  </a:lnTo>
                  <a:lnTo>
                    <a:pt x="1592" y="745"/>
                  </a:lnTo>
                  <a:lnTo>
                    <a:pt x="1514" y="703"/>
                  </a:lnTo>
                  <a:lnTo>
                    <a:pt x="1514" y="679"/>
                  </a:lnTo>
                  <a:lnTo>
                    <a:pt x="1448" y="553"/>
                  </a:lnTo>
                  <a:lnTo>
                    <a:pt x="1430" y="607"/>
                  </a:lnTo>
                  <a:lnTo>
                    <a:pt x="1388" y="619"/>
                  </a:lnTo>
                  <a:lnTo>
                    <a:pt x="1376" y="607"/>
                  </a:lnTo>
                  <a:lnTo>
                    <a:pt x="1358" y="607"/>
                  </a:lnTo>
                  <a:lnTo>
                    <a:pt x="1358" y="522"/>
                  </a:lnTo>
                  <a:lnTo>
                    <a:pt x="1322" y="516"/>
                  </a:lnTo>
                  <a:lnTo>
                    <a:pt x="1292" y="474"/>
                  </a:lnTo>
                  <a:lnTo>
                    <a:pt x="1262" y="480"/>
                  </a:lnTo>
                  <a:lnTo>
                    <a:pt x="1226" y="468"/>
                  </a:lnTo>
                  <a:lnTo>
                    <a:pt x="1202" y="474"/>
                  </a:lnTo>
                  <a:lnTo>
                    <a:pt x="1202" y="504"/>
                  </a:lnTo>
                  <a:lnTo>
                    <a:pt x="1202" y="535"/>
                  </a:lnTo>
                  <a:lnTo>
                    <a:pt x="1196" y="601"/>
                  </a:lnTo>
                  <a:lnTo>
                    <a:pt x="1190" y="625"/>
                  </a:lnTo>
                  <a:lnTo>
                    <a:pt x="1226" y="697"/>
                  </a:lnTo>
                  <a:lnTo>
                    <a:pt x="1166" y="751"/>
                  </a:lnTo>
                  <a:lnTo>
                    <a:pt x="1178" y="841"/>
                  </a:lnTo>
                  <a:lnTo>
                    <a:pt x="1154" y="859"/>
                  </a:lnTo>
                  <a:lnTo>
                    <a:pt x="1130" y="847"/>
                  </a:lnTo>
                  <a:lnTo>
                    <a:pt x="1117" y="739"/>
                  </a:lnTo>
                  <a:lnTo>
                    <a:pt x="1057" y="733"/>
                  </a:lnTo>
                  <a:lnTo>
                    <a:pt x="943" y="667"/>
                  </a:lnTo>
                  <a:lnTo>
                    <a:pt x="919" y="667"/>
                  </a:lnTo>
                  <a:lnTo>
                    <a:pt x="901" y="613"/>
                  </a:lnTo>
                  <a:lnTo>
                    <a:pt x="883" y="595"/>
                  </a:lnTo>
                  <a:lnTo>
                    <a:pt x="931" y="450"/>
                  </a:lnTo>
                  <a:lnTo>
                    <a:pt x="961" y="420"/>
                  </a:lnTo>
                  <a:lnTo>
                    <a:pt x="991" y="402"/>
                  </a:lnTo>
                  <a:lnTo>
                    <a:pt x="1009" y="402"/>
                  </a:lnTo>
                  <a:lnTo>
                    <a:pt x="1027" y="342"/>
                  </a:lnTo>
                  <a:lnTo>
                    <a:pt x="1039" y="294"/>
                  </a:lnTo>
                  <a:lnTo>
                    <a:pt x="1099" y="282"/>
                  </a:lnTo>
                  <a:lnTo>
                    <a:pt x="1130" y="258"/>
                  </a:lnTo>
                  <a:lnTo>
                    <a:pt x="1111" y="204"/>
                  </a:lnTo>
                  <a:lnTo>
                    <a:pt x="1124" y="168"/>
                  </a:lnTo>
                  <a:lnTo>
                    <a:pt x="1099" y="138"/>
                  </a:lnTo>
                  <a:lnTo>
                    <a:pt x="1063" y="132"/>
                  </a:lnTo>
                  <a:lnTo>
                    <a:pt x="1051" y="192"/>
                  </a:lnTo>
                  <a:lnTo>
                    <a:pt x="1015" y="246"/>
                  </a:lnTo>
                  <a:lnTo>
                    <a:pt x="1003" y="180"/>
                  </a:lnTo>
                  <a:lnTo>
                    <a:pt x="985" y="156"/>
                  </a:lnTo>
                  <a:lnTo>
                    <a:pt x="961" y="186"/>
                  </a:lnTo>
                  <a:lnTo>
                    <a:pt x="949" y="156"/>
                  </a:lnTo>
                  <a:lnTo>
                    <a:pt x="925" y="114"/>
                  </a:lnTo>
                  <a:lnTo>
                    <a:pt x="913" y="60"/>
                  </a:lnTo>
                  <a:lnTo>
                    <a:pt x="877" y="0"/>
                  </a:lnTo>
                  <a:lnTo>
                    <a:pt x="847" y="84"/>
                  </a:lnTo>
                  <a:lnTo>
                    <a:pt x="847" y="114"/>
                  </a:lnTo>
                  <a:lnTo>
                    <a:pt x="889" y="150"/>
                  </a:lnTo>
                  <a:lnTo>
                    <a:pt x="895" y="186"/>
                  </a:lnTo>
                  <a:lnTo>
                    <a:pt x="865" y="216"/>
                  </a:lnTo>
                  <a:lnTo>
                    <a:pt x="847" y="204"/>
                  </a:lnTo>
                  <a:lnTo>
                    <a:pt x="823" y="204"/>
                  </a:lnTo>
                  <a:lnTo>
                    <a:pt x="811" y="234"/>
                  </a:lnTo>
                  <a:lnTo>
                    <a:pt x="769" y="222"/>
                  </a:lnTo>
                  <a:lnTo>
                    <a:pt x="709" y="222"/>
                  </a:lnTo>
                  <a:lnTo>
                    <a:pt x="673" y="198"/>
                  </a:lnTo>
                  <a:lnTo>
                    <a:pt x="619" y="210"/>
                  </a:lnTo>
                  <a:lnTo>
                    <a:pt x="625" y="228"/>
                  </a:lnTo>
                  <a:lnTo>
                    <a:pt x="631" y="264"/>
                  </a:lnTo>
                  <a:lnTo>
                    <a:pt x="613" y="258"/>
                  </a:lnTo>
                  <a:lnTo>
                    <a:pt x="583" y="222"/>
                  </a:lnTo>
                  <a:lnTo>
                    <a:pt x="517" y="234"/>
                  </a:lnTo>
                  <a:lnTo>
                    <a:pt x="487" y="210"/>
                  </a:lnTo>
                  <a:lnTo>
                    <a:pt x="499" y="186"/>
                  </a:lnTo>
                  <a:lnTo>
                    <a:pt x="457" y="174"/>
                  </a:lnTo>
                  <a:lnTo>
                    <a:pt x="409" y="150"/>
                  </a:lnTo>
                  <a:lnTo>
                    <a:pt x="343" y="132"/>
                  </a:lnTo>
                  <a:lnTo>
                    <a:pt x="301" y="144"/>
                  </a:lnTo>
                  <a:lnTo>
                    <a:pt x="259" y="96"/>
                  </a:lnTo>
                  <a:lnTo>
                    <a:pt x="145" y="150"/>
                  </a:lnTo>
                  <a:lnTo>
                    <a:pt x="115" y="180"/>
                  </a:lnTo>
                  <a:lnTo>
                    <a:pt x="67" y="168"/>
                  </a:lnTo>
                  <a:lnTo>
                    <a:pt x="37" y="138"/>
                  </a:lnTo>
                  <a:lnTo>
                    <a:pt x="0" y="126"/>
                  </a:lnTo>
                  <a:lnTo>
                    <a:pt x="0" y="553"/>
                  </a:lnTo>
                  <a:lnTo>
                    <a:pt x="61" y="583"/>
                  </a:lnTo>
                  <a:lnTo>
                    <a:pt x="109" y="559"/>
                  </a:lnTo>
                  <a:lnTo>
                    <a:pt x="175" y="679"/>
                  </a:lnTo>
                  <a:lnTo>
                    <a:pt x="217" y="709"/>
                  </a:lnTo>
                  <a:lnTo>
                    <a:pt x="211" y="757"/>
                  </a:lnTo>
                  <a:lnTo>
                    <a:pt x="229" y="793"/>
                  </a:lnTo>
                  <a:lnTo>
                    <a:pt x="277" y="859"/>
                  </a:lnTo>
                  <a:lnTo>
                    <a:pt x="343" y="901"/>
                  </a:lnTo>
                  <a:lnTo>
                    <a:pt x="349" y="931"/>
                  </a:lnTo>
                  <a:lnTo>
                    <a:pt x="871" y="931"/>
                  </a:lnTo>
                  <a:lnTo>
                    <a:pt x="931" y="9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1296988" y="3279775"/>
              <a:ext cx="1435100" cy="741363"/>
            </a:xfrm>
            <a:custGeom>
              <a:avLst/>
              <a:gdLst>
                <a:gd name="T0" fmla="*/ 2147483646 w 1099"/>
                <a:gd name="T1" fmla="*/ 2147483646 h 571"/>
                <a:gd name="T2" fmla="*/ 2147483646 w 1099"/>
                <a:gd name="T3" fmla="*/ 2147483646 h 571"/>
                <a:gd name="T4" fmla="*/ 2147483646 w 1099"/>
                <a:gd name="T5" fmla="*/ 2147483646 h 571"/>
                <a:gd name="T6" fmla="*/ 2147483646 w 1099"/>
                <a:gd name="T7" fmla="*/ 2147483646 h 571"/>
                <a:gd name="T8" fmla="*/ 2147483646 w 1099"/>
                <a:gd name="T9" fmla="*/ 2147483646 h 571"/>
                <a:gd name="T10" fmla="*/ 2147483646 w 1099"/>
                <a:gd name="T11" fmla="*/ 2147483646 h 571"/>
                <a:gd name="T12" fmla="*/ 2147483646 w 1099"/>
                <a:gd name="T13" fmla="*/ 2147483646 h 571"/>
                <a:gd name="T14" fmla="*/ 2147483646 w 1099"/>
                <a:gd name="T15" fmla="*/ 2147483646 h 571"/>
                <a:gd name="T16" fmla="*/ 2147483646 w 1099"/>
                <a:gd name="T17" fmla="*/ 2147483646 h 571"/>
                <a:gd name="T18" fmla="*/ 2147483646 w 1099"/>
                <a:gd name="T19" fmla="*/ 2147483646 h 571"/>
                <a:gd name="T20" fmla="*/ 2147483646 w 1099"/>
                <a:gd name="T21" fmla="*/ 2147483646 h 571"/>
                <a:gd name="T22" fmla="*/ 2147483646 w 1099"/>
                <a:gd name="T23" fmla="*/ 2147483646 h 571"/>
                <a:gd name="T24" fmla="*/ 2147483646 w 1099"/>
                <a:gd name="T25" fmla="*/ 2147483646 h 571"/>
                <a:gd name="T26" fmla="*/ 2147483646 w 1099"/>
                <a:gd name="T27" fmla="*/ 2147483646 h 571"/>
                <a:gd name="T28" fmla="*/ 2147483646 w 1099"/>
                <a:gd name="T29" fmla="*/ 2147483646 h 571"/>
                <a:gd name="T30" fmla="*/ 2147483646 w 1099"/>
                <a:gd name="T31" fmla="*/ 2147483646 h 571"/>
                <a:gd name="T32" fmla="*/ 2147483646 w 1099"/>
                <a:gd name="T33" fmla="*/ 2147483646 h 571"/>
                <a:gd name="T34" fmla="*/ 2147483646 w 1099"/>
                <a:gd name="T35" fmla="*/ 2147483646 h 571"/>
                <a:gd name="T36" fmla="*/ 2147483646 w 1099"/>
                <a:gd name="T37" fmla="*/ 2147483646 h 571"/>
                <a:gd name="T38" fmla="*/ 2147483646 w 1099"/>
                <a:gd name="T39" fmla="*/ 2147483646 h 571"/>
                <a:gd name="T40" fmla="*/ 2147483646 w 1099"/>
                <a:gd name="T41" fmla="*/ 2147483646 h 571"/>
                <a:gd name="T42" fmla="*/ 2147483646 w 1099"/>
                <a:gd name="T43" fmla="*/ 2147483646 h 571"/>
                <a:gd name="T44" fmla="*/ 2147483646 w 1099"/>
                <a:gd name="T45" fmla="*/ 2147483646 h 571"/>
                <a:gd name="T46" fmla="*/ 2147483646 w 1099"/>
                <a:gd name="T47" fmla="*/ 2147483646 h 571"/>
                <a:gd name="T48" fmla="*/ 2147483646 w 1099"/>
                <a:gd name="T49" fmla="*/ 2147483646 h 571"/>
                <a:gd name="T50" fmla="*/ 2147483646 w 1099"/>
                <a:gd name="T51" fmla="*/ 0 h 571"/>
                <a:gd name="T52" fmla="*/ 2147483646 w 1099"/>
                <a:gd name="T53" fmla="*/ 2147483646 h 571"/>
                <a:gd name="T54" fmla="*/ 2147483646 w 1099"/>
                <a:gd name="T55" fmla="*/ 2147483646 h 571"/>
                <a:gd name="T56" fmla="*/ 2147483646 w 1099"/>
                <a:gd name="T57" fmla="*/ 2147483646 h 571"/>
                <a:gd name="T58" fmla="*/ 0 w 1099"/>
                <a:gd name="T59" fmla="*/ 2147483646 h 571"/>
                <a:gd name="T60" fmla="*/ 2147483646 w 1099"/>
                <a:gd name="T61" fmla="*/ 2147483646 h 571"/>
                <a:gd name="T62" fmla="*/ 2147483646 w 1099"/>
                <a:gd name="T63" fmla="*/ 2147483646 h 571"/>
                <a:gd name="T64" fmla="*/ 2147483646 w 1099"/>
                <a:gd name="T65" fmla="*/ 2147483646 h 571"/>
                <a:gd name="T66" fmla="*/ 2147483646 w 1099"/>
                <a:gd name="T67" fmla="*/ 2147483646 h 5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99" h="571">
                  <a:moveTo>
                    <a:pt x="252" y="439"/>
                  </a:moveTo>
                  <a:lnTo>
                    <a:pt x="300" y="439"/>
                  </a:lnTo>
                  <a:lnTo>
                    <a:pt x="318" y="427"/>
                  </a:lnTo>
                  <a:lnTo>
                    <a:pt x="348" y="433"/>
                  </a:lnTo>
                  <a:lnTo>
                    <a:pt x="396" y="487"/>
                  </a:lnTo>
                  <a:lnTo>
                    <a:pt x="432" y="475"/>
                  </a:lnTo>
                  <a:lnTo>
                    <a:pt x="456" y="493"/>
                  </a:lnTo>
                  <a:lnTo>
                    <a:pt x="474" y="523"/>
                  </a:lnTo>
                  <a:lnTo>
                    <a:pt x="498" y="547"/>
                  </a:lnTo>
                  <a:lnTo>
                    <a:pt x="528" y="553"/>
                  </a:lnTo>
                  <a:lnTo>
                    <a:pt x="528" y="511"/>
                  </a:lnTo>
                  <a:lnTo>
                    <a:pt x="552" y="487"/>
                  </a:lnTo>
                  <a:lnTo>
                    <a:pt x="570" y="469"/>
                  </a:lnTo>
                  <a:lnTo>
                    <a:pt x="630" y="475"/>
                  </a:lnTo>
                  <a:lnTo>
                    <a:pt x="666" y="475"/>
                  </a:lnTo>
                  <a:lnTo>
                    <a:pt x="714" y="463"/>
                  </a:lnTo>
                  <a:lnTo>
                    <a:pt x="744" y="463"/>
                  </a:lnTo>
                  <a:lnTo>
                    <a:pt x="774" y="457"/>
                  </a:lnTo>
                  <a:lnTo>
                    <a:pt x="780" y="487"/>
                  </a:lnTo>
                  <a:lnTo>
                    <a:pt x="792" y="529"/>
                  </a:lnTo>
                  <a:lnTo>
                    <a:pt x="829" y="565"/>
                  </a:lnTo>
                  <a:lnTo>
                    <a:pt x="847" y="571"/>
                  </a:lnTo>
                  <a:lnTo>
                    <a:pt x="841" y="511"/>
                  </a:lnTo>
                  <a:lnTo>
                    <a:pt x="817" y="445"/>
                  </a:lnTo>
                  <a:lnTo>
                    <a:pt x="847" y="409"/>
                  </a:lnTo>
                  <a:lnTo>
                    <a:pt x="877" y="397"/>
                  </a:lnTo>
                  <a:lnTo>
                    <a:pt x="931" y="343"/>
                  </a:lnTo>
                  <a:lnTo>
                    <a:pt x="925" y="307"/>
                  </a:lnTo>
                  <a:lnTo>
                    <a:pt x="919" y="271"/>
                  </a:lnTo>
                  <a:lnTo>
                    <a:pt x="937" y="283"/>
                  </a:lnTo>
                  <a:lnTo>
                    <a:pt x="943" y="277"/>
                  </a:lnTo>
                  <a:lnTo>
                    <a:pt x="937" y="253"/>
                  </a:lnTo>
                  <a:lnTo>
                    <a:pt x="949" y="253"/>
                  </a:lnTo>
                  <a:lnTo>
                    <a:pt x="967" y="247"/>
                  </a:lnTo>
                  <a:lnTo>
                    <a:pt x="979" y="217"/>
                  </a:lnTo>
                  <a:lnTo>
                    <a:pt x="1003" y="211"/>
                  </a:lnTo>
                  <a:lnTo>
                    <a:pt x="1039" y="193"/>
                  </a:lnTo>
                  <a:lnTo>
                    <a:pt x="1039" y="144"/>
                  </a:lnTo>
                  <a:lnTo>
                    <a:pt x="1099" y="114"/>
                  </a:lnTo>
                  <a:lnTo>
                    <a:pt x="1087" y="54"/>
                  </a:lnTo>
                  <a:lnTo>
                    <a:pt x="1063" y="48"/>
                  </a:lnTo>
                  <a:lnTo>
                    <a:pt x="1015" y="108"/>
                  </a:lnTo>
                  <a:lnTo>
                    <a:pt x="955" y="120"/>
                  </a:lnTo>
                  <a:lnTo>
                    <a:pt x="925" y="126"/>
                  </a:lnTo>
                  <a:lnTo>
                    <a:pt x="883" y="162"/>
                  </a:lnTo>
                  <a:lnTo>
                    <a:pt x="804" y="186"/>
                  </a:lnTo>
                  <a:lnTo>
                    <a:pt x="804" y="150"/>
                  </a:lnTo>
                  <a:lnTo>
                    <a:pt x="768" y="72"/>
                  </a:lnTo>
                  <a:lnTo>
                    <a:pt x="666" y="24"/>
                  </a:lnTo>
                  <a:lnTo>
                    <a:pt x="624" y="12"/>
                  </a:lnTo>
                  <a:lnTo>
                    <a:pt x="564" y="0"/>
                  </a:lnTo>
                  <a:lnTo>
                    <a:pt x="42" y="0"/>
                  </a:lnTo>
                  <a:lnTo>
                    <a:pt x="48" y="36"/>
                  </a:lnTo>
                  <a:lnTo>
                    <a:pt x="30" y="48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18" y="78"/>
                  </a:lnTo>
                  <a:lnTo>
                    <a:pt x="12" y="126"/>
                  </a:lnTo>
                  <a:lnTo>
                    <a:pt x="0" y="174"/>
                  </a:lnTo>
                  <a:lnTo>
                    <a:pt x="12" y="211"/>
                  </a:lnTo>
                  <a:lnTo>
                    <a:pt x="12" y="235"/>
                  </a:lnTo>
                  <a:lnTo>
                    <a:pt x="42" y="295"/>
                  </a:lnTo>
                  <a:lnTo>
                    <a:pt x="66" y="337"/>
                  </a:lnTo>
                  <a:lnTo>
                    <a:pt x="84" y="367"/>
                  </a:lnTo>
                  <a:lnTo>
                    <a:pt x="138" y="403"/>
                  </a:lnTo>
                  <a:lnTo>
                    <a:pt x="144" y="415"/>
                  </a:lnTo>
                  <a:lnTo>
                    <a:pt x="192" y="409"/>
                  </a:lnTo>
                  <a:lnTo>
                    <a:pt x="252" y="4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212975" y="4286250"/>
              <a:ext cx="111125" cy="112713"/>
            </a:xfrm>
            <a:custGeom>
              <a:avLst/>
              <a:gdLst>
                <a:gd name="T0" fmla="*/ 2147483646 w 14"/>
                <a:gd name="T1" fmla="*/ 2147483646 h 14"/>
                <a:gd name="T2" fmla="*/ 2147483646 w 14"/>
                <a:gd name="T3" fmla="*/ 2147483646 h 14"/>
                <a:gd name="T4" fmla="*/ 2147483646 w 14"/>
                <a:gd name="T5" fmla="*/ 0 h 14"/>
                <a:gd name="T6" fmla="*/ 2147483646 w 14"/>
                <a:gd name="T7" fmla="*/ 2147483646 h 14"/>
                <a:gd name="T8" fmla="*/ 0 w 14"/>
                <a:gd name="T9" fmla="*/ 2147483646 h 14"/>
                <a:gd name="T10" fmla="*/ 2147483646 w 14"/>
                <a:gd name="T11" fmla="*/ 2147483646 h 14"/>
                <a:gd name="T12" fmla="*/ 2147483646 w 14"/>
                <a:gd name="T13" fmla="*/ 2147483646 h 14"/>
                <a:gd name="T14" fmla="*/ 2147483646 w 14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cubicBezTo>
                    <a:pt x="14" y="12"/>
                    <a:pt x="13" y="11"/>
                    <a:pt x="13" y="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252663" y="4389438"/>
              <a:ext cx="95250" cy="69850"/>
            </a:xfrm>
            <a:custGeom>
              <a:avLst/>
              <a:gdLst>
                <a:gd name="T0" fmla="*/ 2147483646 w 12"/>
                <a:gd name="T1" fmla="*/ 2147483646 h 9"/>
                <a:gd name="T2" fmla="*/ 2147483646 w 12"/>
                <a:gd name="T3" fmla="*/ 0 h 9"/>
                <a:gd name="T4" fmla="*/ 0 w 12"/>
                <a:gd name="T5" fmla="*/ 2147483646 h 9"/>
                <a:gd name="T6" fmla="*/ 2147483646 w 12"/>
                <a:gd name="T7" fmla="*/ 2147483646 h 9"/>
                <a:gd name="T8" fmla="*/ 2147483646 w 12"/>
                <a:gd name="T9" fmla="*/ 2147483646 h 9"/>
                <a:gd name="T10" fmla="*/ 2147483646 w 12"/>
                <a:gd name="T11" fmla="*/ 2147483646 h 9"/>
                <a:gd name="T12" fmla="*/ 2147483646 w 12"/>
                <a:gd name="T13" fmla="*/ 214748364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339975" y="4429125"/>
              <a:ext cx="141288" cy="60325"/>
            </a:xfrm>
            <a:custGeom>
              <a:avLst/>
              <a:gdLst>
                <a:gd name="T0" fmla="*/ 2147483646 w 18"/>
                <a:gd name="T1" fmla="*/ 2147483646 h 8"/>
                <a:gd name="T2" fmla="*/ 2147483646 w 18"/>
                <a:gd name="T3" fmla="*/ 2147483646 h 8"/>
                <a:gd name="T4" fmla="*/ 2147483646 w 18"/>
                <a:gd name="T5" fmla="*/ 2147483646 h 8"/>
                <a:gd name="T6" fmla="*/ 2147483646 w 18"/>
                <a:gd name="T7" fmla="*/ 0 h 8"/>
                <a:gd name="T8" fmla="*/ 0 w 18"/>
                <a:gd name="T9" fmla="*/ 2147483646 h 8"/>
                <a:gd name="T10" fmla="*/ 2147483646 w 18"/>
                <a:gd name="T11" fmla="*/ 2147483646 h 8"/>
                <a:gd name="T12" fmla="*/ 2147483646 w 18"/>
                <a:gd name="T13" fmla="*/ 2147483646 h 8"/>
                <a:gd name="T14" fmla="*/ 2147483646 w 18"/>
                <a:gd name="T15" fmla="*/ 2147483646 h 8"/>
                <a:gd name="T16" fmla="*/ 2147483646 w 18"/>
                <a:gd name="T17" fmla="*/ 2147483646 h 8"/>
                <a:gd name="T18" fmla="*/ 2147483646 w 18"/>
                <a:gd name="T19" fmla="*/ 2147483646 h 8"/>
                <a:gd name="T20" fmla="*/ 2147483646 w 18"/>
                <a:gd name="T21" fmla="*/ 2147483646 h 8"/>
                <a:gd name="T22" fmla="*/ 2147483646 w 18"/>
                <a:gd name="T23" fmla="*/ 2147483646 h 8"/>
                <a:gd name="T24" fmla="*/ 2147483646 w 18"/>
                <a:gd name="T25" fmla="*/ 2147483646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3" y="2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7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433638" y="4359275"/>
              <a:ext cx="290512" cy="319088"/>
            </a:xfrm>
            <a:custGeom>
              <a:avLst/>
              <a:gdLst>
                <a:gd name="T0" fmla="*/ 2147483646 w 37"/>
                <a:gd name="T1" fmla="*/ 2147483646 h 41"/>
                <a:gd name="T2" fmla="*/ 2147483646 w 37"/>
                <a:gd name="T3" fmla="*/ 2147483646 h 41"/>
                <a:gd name="T4" fmla="*/ 2147483646 w 37"/>
                <a:gd name="T5" fmla="*/ 2147483646 h 41"/>
                <a:gd name="T6" fmla="*/ 2147483646 w 37"/>
                <a:gd name="T7" fmla="*/ 2147483646 h 41"/>
                <a:gd name="T8" fmla="*/ 2147483646 w 37"/>
                <a:gd name="T9" fmla="*/ 2147483646 h 41"/>
                <a:gd name="T10" fmla="*/ 2147483646 w 37"/>
                <a:gd name="T11" fmla="*/ 2147483646 h 41"/>
                <a:gd name="T12" fmla="*/ 2147483646 w 37"/>
                <a:gd name="T13" fmla="*/ 2147483646 h 41"/>
                <a:gd name="T14" fmla="*/ 2147483646 w 37"/>
                <a:gd name="T15" fmla="*/ 2147483646 h 41"/>
                <a:gd name="T16" fmla="*/ 2147483646 w 37"/>
                <a:gd name="T17" fmla="*/ 2147483646 h 41"/>
                <a:gd name="T18" fmla="*/ 2147483646 w 37"/>
                <a:gd name="T19" fmla="*/ 2147483646 h 41"/>
                <a:gd name="T20" fmla="*/ 2147483646 w 37"/>
                <a:gd name="T21" fmla="*/ 0 h 41"/>
                <a:gd name="T22" fmla="*/ 2147483646 w 37"/>
                <a:gd name="T23" fmla="*/ 2147483646 h 41"/>
                <a:gd name="T24" fmla="*/ 2147483646 w 37"/>
                <a:gd name="T25" fmla="*/ 2147483646 h 41"/>
                <a:gd name="T26" fmla="*/ 2147483646 w 37"/>
                <a:gd name="T27" fmla="*/ 2147483646 h 41"/>
                <a:gd name="T28" fmla="*/ 2147483646 w 37"/>
                <a:gd name="T29" fmla="*/ 2147483646 h 41"/>
                <a:gd name="T30" fmla="*/ 2147483646 w 37"/>
                <a:gd name="T31" fmla="*/ 2147483646 h 41"/>
                <a:gd name="T32" fmla="*/ 2147483646 w 37"/>
                <a:gd name="T33" fmla="*/ 2147483646 h 41"/>
                <a:gd name="T34" fmla="*/ 2147483646 w 37"/>
                <a:gd name="T35" fmla="*/ 2147483646 h 41"/>
                <a:gd name="T36" fmla="*/ 2147483646 w 37"/>
                <a:gd name="T37" fmla="*/ 2147483646 h 41"/>
                <a:gd name="T38" fmla="*/ 2147483646 w 37"/>
                <a:gd name="T39" fmla="*/ 2147483646 h 41"/>
                <a:gd name="T40" fmla="*/ 2147483646 w 37"/>
                <a:gd name="T41" fmla="*/ 2147483646 h 41"/>
                <a:gd name="T42" fmla="*/ 2147483646 w 37"/>
                <a:gd name="T43" fmla="*/ 2147483646 h 41"/>
                <a:gd name="T44" fmla="*/ 0 w 37"/>
                <a:gd name="T45" fmla="*/ 2147483646 h 41"/>
                <a:gd name="T46" fmla="*/ 2147483646 w 37"/>
                <a:gd name="T47" fmla="*/ 2147483646 h 41"/>
                <a:gd name="T48" fmla="*/ 2147483646 w 37"/>
                <a:gd name="T49" fmla="*/ 2147483646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41"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1"/>
                    <a:pt x="12" y="41"/>
                    <a:pt x="12" y="4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173288" y="4264025"/>
              <a:ext cx="150812" cy="69850"/>
            </a:xfrm>
            <a:custGeom>
              <a:avLst/>
              <a:gdLst>
                <a:gd name="T0" fmla="*/ 2147483646 w 19"/>
                <a:gd name="T1" fmla="*/ 2147483646 h 9"/>
                <a:gd name="T2" fmla="*/ 2147483646 w 19"/>
                <a:gd name="T3" fmla="*/ 2147483646 h 9"/>
                <a:gd name="T4" fmla="*/ 2147483646 w 19"/>
                <a:gd name="T5" fmla="*/ 0 h 9"/>
                <a:gd name="T6" fmla="*/ 2147483646 w 19"/>
                <a:gd name="T7" fmla="*/ 2147483646 h 9"/>
                <a:gd name="T8" fmla="*/ 0 w 19"/>
                <a:gd name="T9" fmla="*/ 2147483646 h 9"/>
                <a:gd name="T10" fmla="*/ 0 w 19"/>
                <a:gd name="T11" fmla="*/ 2147483646 h 9"/>
                <a:gd name="T12" fmla="*/ 2147483646 w 19"/>
                <a:gd name="T13" fmla="*/ 2147483646 h 9"/>
                <a:gd name="T14" fmla="*/ 2147483646 w 19"/>
                <a:gd name="T15" fmla="*/ 2147483646 h 9"/>
                <a:gd name="T16" fmla="*/ 2147483646 w 19"/>
                <a:gd name="T17" fmla="*/ 2147483646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9">
                  <a:moveTo>
                    <a:pt x="19" y="3"/>
                  </a:moveTo>
                  <a:cubicBezTo>
                    <a:pt x="19" y="3"/>
                    <a:pt x="10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3913" y="4222750"/>
              <a:ext cx="119062" cy="98425"/>
            </a:xfrm>
            <a:custGeom>
              <a:avLst/>
              <a:gdLst>
                <a:gd name="T0" fmla="*/ 2147483646 w 15"/>
                <a:gd name="T1" fmla="*/ 2147483646 h 12"/>
                <a:gd name="T2" fmla="*/ 2147483646 w 15"/>
                <a:gd name="T3" fmla="*/ 2147483646 h 12"/>
                <a:gd name="T4" fmla="*/ 2147483646 w 15"/>
                <a:gd name="T5" fmla="*/ 0 h 12"/>
                <a:gd name="T6" fmla="*/ 2147483646 w 15"/>
                <a:gd name="T7" fmla="*/ 0 h 12"/>
                <a:gd name="T8" fmla="*/ 2147483646 w 15"/>
                <a:gd name="T9" fmla="*/ 2147483646 h 12"/>
                <a:gd name="T10" fmla="*/ 2147483646 w 15"/>
                <a:gd name="T11" fmla="*/ 2147483646 h 12"/>
                <a:gd name="T12" fmla="*/ 2147483646 w 15"/>
                <a:gd name="T13" fmla="*/ 2147483646 h 12"/>
                <a:gd name="T14" fmla="*/ 2147483646 w 15"/>
                <a:gd name="T15" fmla="*/ 2147483646 h 12"/>
                <a:gd name="T16" fmla="*/ 0 w 15"/>
                <a:gd name="T17" fmla="*/ 2147483646 h 12"/>
                <a:gd name="T18" fmla="*/ 2147483646 w 15"/>
                <a:gd name="T19" fmla="*/ 2147483646 h 12"/>
                <a:gd name="T20" fmla="*/ 2147483646 w 15"/>
                <a:gd name="T21" fmla="*/ 2147483646 h 12"/>
                <a:gd name="T22" fmla="*/ 2147483646 w 15"/>
                <a:gd name="T23" fmla="*/ 2147483646 h 12"/>
                <a:gd name="T24" fmla="*/ 2147483646 w 15"/>
                <a:gd name="T25" fmla="*/ 2147483646 h 12"/>
                <a:gd name="T26" fmla="*/ 2147483646 w 15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" h="12">
                  <a:moveTo>
                    <a:pt x="15" y="5"/>
                  </a:moveTo>
                  <a:cubicBezTo>
                    <a:pt x="13" y="5"/>
                    <a:pt x="11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5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1484313" y="3810000"/>
              <a:ext cx="754062" cy="493713"/>
            </a:xfrm>
            <a:custGeom>
              <a:avLst/>
              <a:gdLst>
                <a:gd name="T0" fmla="*/ 2147483646 w 576"/>
                <a:gd name="T1" fmla="*/ 2147483646 h 379"/>
                <a:gd name="T2" fmla="*/ 2147483646 w 576"/>
                <a:gd name="T3" fmla="*/ 2147483646 h 379"/>
                <a:gd name="T4" fmla="*/ 2147483646 w 576"/>
                <a:gd name="T5" fmla="*/ 2147483646 h 379"/>
                <a:gd name="T6" fmla="*/ 2147483646 w 576"/>
                <a:gd name="T7" fmla="*/ 2147483646 h 379"/>
                <a:gd name="T8" fmla="*/ 2147483646 w 576"/>
                <a:gd name="T9" fmla="*/ 2147483646 h 379"/>
                <a:gd name="T10" fmla="*/ 2147483646 w 576"/>
                <a:gd name="T11" fmla="*/ 2147483646 h 379"/>
                <a:gd name="T12" fmla="*/ 2147483646 w 576"/>
                <a:gd name="T13" fmla="*/ 2147483646 h 379"/>
                <a:gd name="T14" fmla="*/ 2147483646 w 576"/>
                <a:gd name="T15" fmla="*/ 2147483646 h 379"/>
                <a:gd name="T16" fmla="*/ 2147483646 w 576"/>
                <a:gd name="T17" fmla="*/ 2147483646 h 379"/>
                <a:gd name="T18" fmla="*/ 2147483646 w 576"/>
                <a:gd name="T19" fmla="*/ 2147483646 h 379"/>
                <a:gd name="T20" fmla="*/ 2147483646 w 576"/>
                <a:gd name="T21" fmla="*/ 2147483646 h 379"/>
                <a:gd name="T22" fmla="*/ 2147483646 w 576"/>
                <a:gd name="T23" fmla="*/ 2147483646 h 379"/>
                <a:gd name="T24" fmla="*/ 2147483646 w 576"/>
                <a:gd name="T25" fmla="*/ 2147483646 h 379"/>
                <a:gd name="T26" fmla="*/ 2147483646 w 576"/>
                <a:gd name="T27" fmla="*/ 2147483646 h 379"/>
                <a:gd name="T28" fmla="*/ 2147483646 w 576"/>
                <a:gd name="T29" fmla="*/ 2147483646 h 379"/>
                <a:gd name="T30" fmla="*/ 2147483646 w 576"/>
                <a:gd name="T31" fmla="*/ 2147483646 h 379"/>
                <a:gd name="T32" fmla="*/ 2147483646 w 576"/>
                <a:gd name="T33" fmla="*/ 2147483646 h 379"/>
                <a:gd name="T34" fmla="*/ 2147483646 w 576"/>
                <a:gd name="T35" fmla="*/ 2147483646 h 379"/>
                <a:gd name="T36" fmla="*/ 2147483646 w 576"/>
                <a:gd name="T37" fmla="*/ 2147483646 h 379"/>
                <a:gd name="T38" fmla="*/ 2147483646 w 576"/>
                <a:gd name="T39" fmla="*/ 2147483646 h 379"/>
                <a:gd name="T40" fmla="*/ 2147483646 w 576"/>
                <a:gd name="T41" fmla="*/ 2147483646 h 379"/>
                <a:gd name="T42" fmla="*/ 2147483646 w 576"/>
                <a:gd name="T43" fmla="*/ 2147483646 h 379"/>
                <a:gd name="T44" fmla="*/ 2147483646 w 576"/>
                <a:gd name="T45" fmla="*/ 2147483646 h 379"/>
                <a:gd name="T46" fmla="*/ 2147483646 w 576"/>
                <a:gd name="T47" fmla="*/ 2147483646 h 379"/>
                <a:gd name="T48" fmla="*/ 2147483646 w 576"/>
                <a:gd name="T49" fmla="*/ 0 h 379"/>
                <a:gd name="T50" fmla="*/ 0 w 576"/>
                <a:gd name="T51" fmla="*/ 2147483646 h 379"/>
                <a:gd name="T52" fmla="*/ 2147483646 w 576"/>
                <a:gd name="T53" fmla="*/ 2147483646 h 379"/>
                <a:gd name="T54" fmla="*/ 2147483646 w 576"/>
                <a:gd name="T55" fmla="*/ 2147483646 h 379"/>
                <a:gd name="T56" fmla="*/ 2147483646 w 576"/>
                <a:gd name="T57" fmla="*/ 2147483646 h 379"/>
                <a:gd name="T58" fmla="*/ 2147483646 w 576"/>
                <a:gd name="T59" fmla="*/ 2147483646 h 379"/>
                <a:gd name="T60" fmla="*/ 2147483646 w 576"/>
                <a:gd name="T61" fmla="*/ 2147483646 h 379"/>
                <a:gd name="T62" fmla="*/ 2147483646 w 576"/>
                <a:gd name="T63" fmla="*/ 2147483646 h 379"/>
                <a:gd name="T64" fmla="*/ 2147483646 w 576"/>
                <a:gd name="T65" fmla="*/ 2147483646 h 379"/>
                <a:gd name="T66" fmla="*/ 2147483646 w 576"/>
                <a:gd name="T67" fmla="*/ 2147483646 h 379"/>
                <a:gd name="T68" fmla="*/ 2147483646 w 576"/>
                <a:gd name="T69" fmla="*/ 2147483646 h 379"/>
                <a:gd name="T70" fmla="*/ 2147483646 w 576"/>
                <a:gd name="T71" fmla="*/ 2147483646 h 379"/>
                <a:gd name="T72" fmla="*/ 2147483646 w 576"/>
                <a:gd name="T73" fmla="*/ 2147483646 h 379"/>
                <a:gd name="T74" fmla="*/ 2147483646 w 576"/>
                <a:gd name="T75" fmla="*/ 2147483646 h 379"/>
                <a:gd name="T76" fmla="*/ 2147483646 w 576"/>
                <a:gd name="T77" fmla="*/ 2147483646 h 379"/>
                <a:gd name="T78" fmla="*/ 2147483646 w 576"/>
                <a:gd name="T79" fmla="*/ 2147483646 h 379"/>
                <a:gd name="T80" fmla="*/ 2147483646 w 576"/>
                <a:gd name="T81" fmla="*/ 2147483646 h 379"/>
                <a:gd name="T82" fmla="*/ 2147483646 w 576"/>
                <a:gd name="T83" fmla="*/ 2147483646 h 379"/>
                <a:gd name="T84" fmla="*/ 2147483646 w 576"/>
                <a:gd name="T85" fmla="*/ 2147483646 h 379"/>
                <a:gd name="T86" fmla="*/ 2147483646 w 576"/>
                <a:gd name="T87" fmla="*/ 2147483646 h 379"/>
                <a:gd name="T88" fmla="*/ 2147483646 w 576"/>
                <a:gd name="T89" fmla="*/ 2147483646 h 379"/>
                <a:gd name="T90" fmla="*/ 2147483646 w 576"/>
                <a:gd name="T91" fmla="*/ 2147483646 h 379"/>
                <a:gd name="T92" fmla="*/ 2147483646 w 576"/>
                <a:gd name="T93" fmla="*/ 2147483646 h 379"/>
                <a:gd name="T94" fmla="*/ 2147483646 w 576"/>
                <a:gd name="T95" fmla="*/ 2147483646 h 379"/>
                <a:gd name="T96" fmla="*/ 2147483646 w 576"/>
                <a:gd name="T97" fmla="*/ 2147483646 h 379"/>
                <a:gd name="T98" fmla="*/ 2147483646 w 576"/>
                <a:gd name="T99" fmla="*/ 2147483646 h 379"/>
                <a:gd name="T100" fmla="*/ 2147483646 w 576"/>
                <a:gd name="T101" fmla="*/ 2147483646 h 379"/>
                <a:gd name="T102" fmla="*/ 2147483646 w 576"/>
                <a:gd name="T103" fmla="*/ 2147483646 h 379"/>
                <a:gd name="T104" fmla="*/ 2147483646 w 576"/>
                <a:gd name="T105" fmla="*/ 2147483646 h 379"/>
                <a:gd name="T106" fmla="*/ 2147483646 w 576"/>
                <a:gd name="T107" fmla="*/ 2147483646 h 379"/>
                <a:gd name="T108" fmla="*/ 2147483646 w 576"/>
                <a:gd name="T109" fmla="*/ 2147483646 h 379"/>
                <a:gd name="T110" fmla="*/ 2147483646 w 576"/>
                <a:gd name="T111" fmla="*/ 2147483646 h 3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76" h="379">
                  <a:moveTo>
                    <a:pt x="486" y="348"/>
                  </a:moveTo>
                  <a:lnTo>
                    <a:pt x="504" y="348"/>
                  </a:lnTo>
                  <a:lnTo>
                    <a:pt x="492" y="324"/>
                  </a:lnTo>
                  <a:lnTo>
                    <a:pt x="504" y="318"/>
                  </a:lnTo>
                  <a:lnTo>
                    <a:pt x="534" y="318"/>
                  </a:lnTo>
                  <a:lnTo>
                    <a:pt x="528" y="312"/>
                  </a:lnTo>
                  <a:lnTo>
                    <a:pt x="546" y="300"/>
                  </a:lnTo>
                  <a:lnTo>
                    <a:pt x="564" y="288"/>
                  </a:lnTo>
                  <a:lnTo>
                    <a:pt x="576" y="240"/>
                  </a:lnTo>
                  <a:lnTo>
                    <a:pt x="504" y="252"/>
                  </a:lnTo>
                  <a:lnTo>
                    <a:pt x="474" y="294"/>
                  </a:lnTo>
                  <a:lnTo>
                    <a:pt x="426" y="300"/>
                  </a:lnTo>
                  <a:lnTo>
                    <a:pt x="378" y="240"/>
                  </a:lnTo>
                  <a:lnTo>
                    <a:pt x="372" y="162"/>
                  </a:lnTo>
                  <a:lnTo>
                    <a:pt x="384" y="144"/>
                  </a:lnTo>
                  <a:lnTo>
                    <a:pt x="354" y="138"/>
                  </a:lnTo>
                  <a:lnTo>
                    <a:pt x="330" y="114"/>
                  </a:lnTo>
                  <a:lnTo>
                    <a:pt x="312" y="84"/>
                  </a:lnTo>
                  <a:lnTo>
                    <a:pt x="288" y="66"/>
                  </a:lnTo>
                  <a:lnTo>
                    <a:pt x="252" y="78"/>
                  </a:lnTo>
                  <a:lnTo>
                    <a:pt x="204" y="24"/>
                  </a:lnTo>
                  <a:lnTo>
                    <a:pt x="174" y="18"/>
                  </a:lnTo>
                  <a:lnTo>
                    <a:pt x="156" y="30"/>
                  </a:lnTo>
                  <a:lnTo>
                    <a:pt x="108" y="30"/>
                  </a:lnTo>
                  <a:lnTo>
                    <a:pt x="48" y="0"/>
                  </a:lnTo>
                  <a:lnTo>
                    <a:pt x="0" y="6"/>
                  </a:lnTo>
                  <a:lnTo>
                    <a:pt x="36" y="72"/>
                  </a:lnTo>
                  <a:lnTo>
                    <a:pt x="60" y="108"/>
                  </a:lnTo>
                  <a:lnTo>
                    <a:pt x="54" y="120"/>
                  </a:lnTo>
                  <a:lnTo>
                    <a:pt x="96" y="150"/>
                  </a:lnTo>
                  <a:lnTo>
                    <a:pt x="102" y="180"/>
                  </a:lnTo>
                  <a:lnTo>
                    <a:pt x="120" y="192"/>
                  </a:lnTo>
                  <a:lnTo>
                    <a:pt x="144" y="216"/>
                  </a:lnTo>
                  <a:lnTo>
                    <a:pt x="150" y="198"/>
                  </a:lnTo>
                  <a:lnTo>
                    <a:pt x="126" y="180"/>
                  </a:lnTo>
                  <a:lnTo>
                    <a:pt x="102" y="126"/>
                  </a:lnTo>
                  <a:lnTo>
                    <a:pt x="60" y="66"/>
                  </a:lnTo>
                  <a:lnTo>
                    <a:pt x="48" y="30"/>
                  </a:lnTo>
                  <a:lnTo>
                    <a:pt x="78" y="42"/>
                  </a:lnTo>
                  <a:lnTo>
                    <a:pt x="108" y="102"/>
                  </a:lnTo>
                  <a:lnTo>
                    <a:pt x="120" y="120"/>
                  </a:lnTo>
                  <a:lnTo>
                    <a:pt x="150" y="138"/>
                  </a:lnTo>
                  <a:lnTo>
                    <a:pt x="150" y="156"/>
                  </a:lnTo>
                  <a:lnTo>
                    <a:pt x="174" y="168"/>
                  </a:lnTo>
                  <a:lnTo>
                    <a:pt x="186" y="186"/>
                  </a:lnTo>
                  <a:lnTo>
                    <a:pt x="216" y="216"/>
                  </a:lnTo>
                  <a:lnTo>
                    <a:pt x="222" y="258"/>
                  </a:lnTo>
                  <a:lnTo>
                    <a:pt x="222" y="276"/>
                  </a:lnTo>
                  <a:lnTo>
                    <a:pt x="300" y="324"/>
                  </a:lnTo>
                  <a:lnTo>
                    <a:pt x="336" y="342"/>
                  </a:lnTo>
                  <a:lnTo>
                    <a:pt x="402" y="360"/>
                  </a:lnTo>
                  <a:lnTo>
                    <a:pt x="420" y="354"/>
                  </a:lnTo>
                  <a:lnTo>
                    <a:pt x="438" y="354"/>
                  </a:lnTo>
                  <a:lnTo>
                    <a:pt x="468" y="379"/>
                  </a:lnTo>
                  <a:lnTo>
                    <a:pt x="474" y="366"/>
                  </a:lnTo>
                  <a:lnTo>
                    <a:pt x="486" y="3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 rot="20747712">
              <a:off x="2717800" y="1831975"/>
              <a:ext cx="812800" cy="896938"/>
            </a:xfrm>
            <a:custGeom>
              <a:avLst/>
              <a:gdLst>
                <a:gd name="T0" fmla="*/ 2147483646 w 1125"/>
                <a:gd name="T1" fmla="*/ 2147483646 h 2047"/>
                <a:gd name="T2" fmla="*/ 2147483646 w 1125"/>
                <a:gd name="T3" fmla="*/ 2147483646 h 2047"/>
                <a:gd name="T4" fmla="*/ 2147483646 w 1125"/>
                <a:gd name="T5" fmla="*/ 2147483646 h 2047"/>
                <a:gd name="T6" fmla="*/ 2147483646 w 1125"/>
                <a:gd name="T7" fmla="*/ 2147483646 h 2047"/>
                <a:gd name="T8" fmla="*/ 2147483646 w 1125"/>
                <a:gd name="T9" fmla="*/ 2147483646 h 2047"/>
                <a:gd name="T10" fmla="*/ 2147483646 w 1125"/>
                <a:gd name="T11" fmla="*/ 2147483646 h 2047"/>
                <a:gd name="T12" fmla="*/ 2147483646 w 1125"/>
                <a:gd name="T13" fmla="*/ 2147483646 h 2047"/>
                <a:gd name="T14" fmla="*/ 2147483646 w 1125"/>
                <a:gd name="T15" fmla="*/ 2147483646 h 2047"/>
                <a:gd name="T16" fmla="*/ 2147483646 w 1125"/>
                <a:gd name="T17" fmla="*/ 2147483646 h 2047"/>
                <a:gd name="T18" fmla="*/ 2147483646 w 1125"/>
                <a:gd name="T19" fmla="*/ 2147483646 h 2047"/>
                <a:gd name="T20" fmla="*/ 2147483646 w 1125"/>
                <a:gd name="T21" fmla="*/ 2147483646 h 2047"/>
                <a:gd name="T22" fmla="*/ 2147483646 w 1125"/>
                <a:gd name="T23" fmla="*/ 2147483646 h 2047"/>
                <a:gd name="T24" fmla="*/ 2147483646 w 1125"/>
                <a:gd name="T25" fmla="*/ 2147483646 h 2047"/>
                <a:gd name="T26" fmla="*/ 2147483646 w 1125"/>
                <a:gd name="T27" fmla="*/ 2147483646 h 2047"/>
                <a:gd name="T28" fmla="*/ 2147483646 w 1125"/>
                <a:gd name="T29" fmla="*/ 2147483646 h 2047"/>
                <a:gd name="T30" fmla="*/ 2147483646 w 1125"/>
                <a:gd name="T31" fmla="*/ 2147483646 h 2047"/>
                <a:gd name="T32" fmla="*/ 2147483646 w 1125"/>
                <a:gd name="T33" fmla="*/ 2147483646 h 2047"/>
                <a:gd name="T34" fmla="*/ 2147483646 w 1125"/>
                <a:gd name="T35" fmla="*/ 2147483646 h 2047"/>
                <a:gd name="T36" fmla="*/ 2147483646 w 1125"/>
                <a:gd name="T37" fmla="*/ 2147483646 h 2047"/>
                <a:gd name="T38" fmla="*/ 2147483646 w 1125"/>
                <a:gd name="T39" fmla="*/ 2147483646 h 2047"/>
                <a:gd name="T40" fmla="*/ 2147483646 w 1125"/>
                <a:gd name="T41" fmla="*/ 2147483646 h 2047"/>
                <a:gd name="T42" fmla="*/ 2147483646 w 1125"/>
                <a:gd name="T43" fmla="*/ 2147483646 h 2047"/>
                <a:gd name="T44" fmla="*/ 2147483646 w 1125"/>
                <a:gd name="T45" fmla="*/ 2147483646 h 2047"/>
                <a:gd name="T46" fmla="*/ 2147483646 w 1125"/>
                <a:gd name="T47" fmla="*/ 2147483646 h 2047"/>
                <a:gd name="T48" fmla="*/ 2147483646 w 1125"/>
                <a:gd name="T49" fmla="*/ 2147483646 h 2047"/>
                <a:gd name="T50" fmla="*/ 2147483646 w 1125"/>
                <a:gd name="T51" fmla="*/ 2147483646 h 2047"/>
                <a:gd name="T52" fmla="*/ 2147483646 w 1125"/>
                <a:gd name="T53" fmla="*/ 2147483646 h 2047"/>
                <a:gd name="T54" fmla="*/ 2147483646 w 1125"/>
                <a:gd name="T55" fmla="*/ 2147483646 h 2047"/>
                <a:gd name="T56" fmla="*/ 2147483646 w 1125"/>
                <a:gd name="T57" fmla="*/ 2147483646 h 2047"/>
                <a:gd name="T58" fmla="*/ 2147483646 w 1125"/>
                <a:gd name="T59" fmla="*/ 2147483646 h 2047"/>
                <a:gd name="T60" fmla="*/ 2147483646 w 1125"/>
                <a:gd name="T61" fmla="*/ 2147483646 h 2047"/>
                <a:gd name="T62" fmla="*/ 2147483646 w 1125"/>
                <a:gd name="T63" fmla="*/ 2147483646 h 2047"/>
                <a:gd name="T64" fmla="*/ 2147483646 w 1125"/>
                <a:gd name="T65" fmla="*/ 2147483646 h 2047"/>
                <a:gd name="T66" fmla="*/ 2147483646 w 1125"/>
                <a:gd name="T67" fmla="*/ 2147483646 h 2047"/>
                <a:gd name="T68" fmla="*/ 2147483646 w 1125"/>
                <a:gd name="T69" fmla="*/ 2147483646 h 2047"/>
                <a:gd name="T70" fmla="*/ 2147483646 w 1125"/>
                <a:gd name="T71" fmla="*/ 2147483646 h 2047"/>
                <a:gd name="T72" fmla="*/ 2147483646 w 1125"/>
                <a:gd name="T73" fmla="*/ 2147483646 h 2047"/>
                <a:gd name="T74" fmla="*/ 2147483646 w 1125"/>
                <a:gd name="T75" fmla="*/ 2147483646 h 2047"/>
                <a:gd name="T76" fmla="*/ 2147483646 w 1125"/>
                <a:gd name="T77" fmla="*/ 2147483646 h 2047"/>
                <a:gd name="T78" fmla="*/ 2147483646 w 1125"/>
                <a:gd name="T79" fmla="*/ 2147483646 h 2047"/>
                <a:gd name="T80" fmla="*/ 2147483646 w 1125"/>
                <a:gd name="T81" fmla="*/ 2147483646 h 2047"/>
                <a:gd name="T82" fmla="*/ 2147483646 w 1125"/>
                <a:gd name="T83" fmla="*/ 2147483646 h 2047"/>
                <a:gd name="T84" fmla="*/ 2147483646 w 1125"/>
                <a:gd name="T85" fmla="*/ 2147483646 h 2047"/>
                <a:gd name="T86" fmla="*/ 2147483646 w 1125"/>
                <a:gd name="T87" fmla="*/ 2147483646 h 2047"/>
                <a:gd name="T88" fmla="*/ 2147483646 w 1125"/>
                <a:gd name="T89" fmla="*/ 2147483646 h 2047"/>
                <a:gd name="T90" fmla="*/ 2147483646 w 1125"/>
                <a:gd name="T91" fmla="*/ 2147483646 h 2047"/>
                <a:gd name="T92" fmla="*/ 2147483646 w 1125"/>
                <a:gd name="T93" fmla="*/ 2147483646 h 2047"/>
                <a:gd name="T94" fmla="*/ 2147483646 w 1125"/>
                <a:gd name="T95" fmla="*/ 2147483646 h 2047"/>
                <a:gd name="T96" fmla="*/ 2147483646 w 1125"/>
                <a:gd name="T97" fmla="*/ 2147483646 h 2047"/>
                <a:gd name="T98" fmla="*/ 2147483646 w 1125"/>
                <a:gd name="T99" fmla="*/ 2147483646 h 2047"/>
                <a:gd name="T100" fmla="*/ 2147483646 w 1125"/>
                <a:gd name="T101" fmla="*/ 2147483646 h 2047"/>
                <a:gd name="T102" fmla="*/ 2147483646 w 1125"/>
                <a:gd name="T103" fmla="*/ 2147483646 h 2047"/>
                <a:gd name="T104" fmla="*/ 2147483646 w 1125"/>
                <a:gd name="T105" fmla="*/ 2147483646 h 2047"/>
                <a:gd name="T106" fmla="*/ 2147483646 w 1125"/>
                <a:gd name="T107" fmla="*/ 2147483646 h 2047"/>
                <a:gd name="T108" fmla="*/ 2147483646 w 1125"/>
                <a:gd name="T109" fmla="*/ 2147483646 h 2047"/>
                <a:gd name="T110" fmla="*/ 2147483646 w 1125"/>
                <a:gd name="T111" fmla="*/ 2147483646 h 2047"/>
                <a:gd name="T112" fmla="*/ 2147483646 w 1125"/>
                <a:gd name="T113" fmla="*/ 2147483646 h 2047"/>
                <a:gd name="T114" fmla="*/ 2147483646 w 1125"/>
                <a:gd name="T115" fmla="*/ 2147483646 h 2047"/>
                <a:gd name="T116" fmla="*/ 2147483646 w 1125"/>
                <a:gd name="T117" fmla="*/ 2147483646 h 2047"/>
                <a:gd name="T118" fmla="*/ 2147483646 w 1125"/>
                <a:gd name="T119" fmla="*/ 2147483646 h 2047"/>
                <a:gd name="T120" fmla="*/ 2147483646 w 1125"/>
                <a:gd name="T121" fmla="*/ 2147483646 h 2047"/>
                <a:gd name="T122" fmla="*/ 2147483646 w 1125"/>
                <a:gd name="T123" fmla="*/ 2147483646 h 2047"/>
                <a:gd name="T124" fmla="*/ 2147483646 w 1125"/>
                <a:gd name="T125" fmla="*/ 2147483646 h 20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25" h="2047">
                  <a:moveTo>
                    <a:pt x="718" y="105"/>
                  </a:moveTo>
                  <a:lnTo>
                    <a:pt x="722" y="102"/>
                  </a:lnTo>
                  <a:lnTo>
                    <a:pt x="730" y="95"/>
                  </a:lnTo>
                  <a:lnTo>
                    <a:pt x="740" y="83"/>
                  </a:lnTo>
                  <a:lnTo>
                    <a:pt x="751" y="70"/>
                  </a:lnTo>
                  <a:lnTo>
                    <a:pt x="760" y="58"/>
                  </a:lnTo>
                  <a:lnTo>
                    <a:pt x="764" y="46"/>
                  </a:lnTo>
                  <a:lnTo>
                    <a:pt x="761" y="37"/>
                  </a:lnTo>
                  <a:lnTo>
                    <a:pt x="748" y="32"/>
                  </a:lnTo>
                  <a:lnTo>
                    <a:pt x="735" y="30"/>
                  </a:lnTo>
                  <a:lnTo>
                    <a:pt x="725" y="27"/>
                  </a:lnTo>
                  <a:lnTo>
                    <a:pt x="716" y="22"/>
                  </a:lnTo>
                  <a:lnTo>
                    <a:pt x="708" y="17"/>
                  </a:lnTo>
                  <a:lnTo>
                    <a:pt x="700" y="13"/>
                  </a:lnTo>
                  <a:lnTo>
                    <a:pt x="693" y="8"/>
                  </a:lnTo>
                  <a:lnTo>
                    <a:pt x="686" y="4"/>
                  </a:lnTo>
                  <a:lnTo>
                    <a:pt x="678" y="1"/>
                  </a:lnTo>
                  <a:lnTo>
                    <a:pt x="672" y="0"/>
                  </a:lnTo>
                  <a:lnTo>
                    <a:pt x="665" y="0"/>
                  </a:lnTo>
                  <a:lnTo>
                    <a:pt x="658" y="0"/>
                  </a:lnTo>
                  <a:lnTo>
                    <a:pt x="651" y="2"/>
                  </a:lnTo>
                  <a:lnTo>
                    <a:pt x="633" y="7"/>
                  </a:lnTo>
                  <a:lnTo>
                    <a:pt x="610" y="13"/>
                  </a:lnTo>
                  <a:lnTo>
                    <a:pt x="583" y="19"/>
                  </a:lnTo>
                  <a:lnTo>
                    <a:pt x="558" y="25"/>
                  </a:lnTo>
                  <a:lnTo>
                    <a:pt x="534" y="34"/>
                  </a:lnTo>
                  <a:lnTo>
                    <a:pt x="512" y="42"/>
                  </a:lnTo>
                  <a:lnTo>
                    <a:pt x="496" y="52"/>
                  </a:lnTo>
                  <a:lnTo>
                    <a:pt x="487" y="62"/>
                  </a:lnTo>
                  <a:lnTo>
                    <a:pt x="483" y="74"/>
                  </a:lnTo>
                  <a:lnTo>
                    <a:pt x="478" y="84"/>
                  </a:lnTo>
                  <a:lnTo>
                    <a:pt x="474" y="93"/>
                  </a:lnTo>
                  <a:lnTo>
                    <a:pt x="468" y="102"/>
                  </a:lnTo>
                  <a:lnTo>
                    <a:pt x="461" y="107"/>
                  </a:lnTo>
                  <a:lnTo>
                    <a:pt x="452" y="110"/>
                  </a:lnTo>
                  <a:lnTo>
                    <a:pt x="440" y="110"/>
                  </a:lnTo>
                  <a:lnTo>
                    <a:pt x="426" y="105"/>
                  </a:lnTo>
                  <a:lnTo>
                    <a:pt x="409" y="100"/>
                  </a:lnTo>
                  <a:lnTo>
                    <a:pt x="391" y="98"/>
                  </a:lnTo>
                  <a:lnTo>
                    <a:pt x="371" y="100"/>
                  </a:lnTo>
                  <a:lnTo>
                    <a:pt x="351" y="105"/>
                  </a:lnTo>
                  <a:lnTo>
                    <a:pt x="334" y="112"/>
                  </a:lnTo>
                  <a:lnTo>
                    <a:pt x="319" y="120"/>
                  </a:lnTo>
                  <a:lnTo>
                    <a:pt x="306" y="130"/>
                  </a:lnTo>
                  <a:lnTo>
                    <a:pt x="300" y="141"/>
                  </a:lnTo>
                  <a:lnTo>
                    <a:pt x="291" y="151"/>
                  </a:lnTo>
                  <a:lnTo>
                    <a:pt x="278" y="161"/>
                  </a:lnTo>
                  <a:lnTo>
                    <a:pt x="260" y="172"/>
                  </a:lnTo>
                  <a:lnTo>
                    <a:pt x="241" y="182"/>
                  </a:lnTo>
                  <a:lnTo>
                    <a:pt x="221" y="194"/>
                  </a:lnTo>
                  <a:lnTo>
                    <a:pt x="204" y="208"/>
                  </a:lnTo>
                  <a:lnTo>
                    <a:pt x="191" y="224"/>
                  </a:lnTo>
                  <a:lnTo>
                    <a:pt x="184" y="242"/>
                  </a:lnTo>
                  <a:lnTo>
                    <a:pt x="180" y="261"/>
                  </a:lnTo>
                  <a:lnTo>
                    <a:pt x="172" y="277"/>
                  </a:lnTo>
                  <a:lnTo>
                    <a:pt x="160" y="289"/>
                  </a:lnTo>
                  <a:lnTo>
                    <a:pt x="146" y="299"/>
                  </a:lnTo>
                  <a:lnTo>
                    <a:pt x="130" y="305"/>
                  </a:lnTo>
                  <a:lnTo>
                    <a:pt x="113" y="311"/>
                  </a:lnTo>
                  <a:lnTo>
                    <a:pt x="94" y="314"/>
                  </a:lnTo>
                  <a:lnTo>
                    <a:pt x="76" y="315"/>
                  </a:lnTo>
                  <a:lnTo>
                    <a:pt x="59" y="316"/>
                  </a:lnTo>
                  <a:lnTo>
                    <a:pt x="44" y="319"/>
                  </a:lnTo>
                  <a:lnTo>
                    <a:pt x="31" y="325"/>
                  </a:lnTo>
                  <a:lnTo>
                    <a:pt x="22" y="332"/>
                  </a:lnTo>
                  <a:lnTo>
                    <a:pt x="16" y="342"/>
                  </a:lnTo>
                  <a:lnTo>
                    <a:pt x="13" y="355"/>
                  </a:lnTo>
                  <a:lnTo>
                    <a:pt x="11" y="369"/>
                  </a:lnTo>
                  <a:lnTo>
                    <a:pt x="15" y="386"/>
                  </a:lnTo>
                  <a:lnTo>
                    <a:pt x="17" y="402"/>
                  </a:lnTo>
                  <a:lnTo>
                    <a:pt x="16" y="415"/>
                  </a:lnTo>
                  <a:lnTo>
                    <a:pt x="13" y="425"/>
                  </a:lnTo>
                  <a:lnTo>
                    <a:pt x="9" y="434"/>
                  </a:lnTo>
                  <a:lnTo>
                    <a:pt x="4" y="444"/>
                  </a:lnTo>
                  <a:lnTo>
                    <a:pt x="1" y="454"/>
                  </a:lnTo>
                  <a:lnTo>
                    <a:pt x="0" y="466"/>
                  </a:lnTo>
                  <a:lnTo>
                    <a:pt x="2" y="482"/>
                  </a:lnTo>
                  <a:lnTo>
                    <a:pt x="7" y="499"/>
                  </a:lnTo>
                  <a:lnTo>
                    <a:pt x="13" y="515"/>
                  </a:lnTo>
                  <a:lnTo>
                    <a:pt x="18" y="530"/>
                  </a:lnTo>
                  <a:lnTo>
                    <a:pt x="25" y="543"/>
                  </a:lnTo>
                  <a:lnTo>
                    <a:pt x="34" y="553"/>
                  </a:lnTo>
                  <a:lnTo>
                    <a:pt x="45" y="562"/>
                  </a:lnTo>
                  <a:lnTo>
                    <a:pt x="59" y="568"/>
                  </a:lnTo>
                  <a:lnTo>
                    <a:pt x="76" y="572"/>
                  </a:lnTo>
                  <a:lnTo>
                    <a:pt x="94" y="575"/>
                  </a:lnTo>
                  <a:lnTo>
                    <a:pt x="113" y="579"/>
                  </a:lnTo>
                  <a:lnTo>
                    <a:pt x="130" y="584"/>
                  </a:lnTo>
                  <a:lnTo>
                    <a:pt x="145" y="593"/>
                  </a:lnTo>
                  <a:lnTo>
                    <a:pt x="159" y="605"/>
                  </a:lnTo>
                  <a:lnTo>
                    <a:pt x="169" y="621"/>
                  </a:lnTo>
                  <a:lnTo>
                    <a:pt x="176" y="642"/>
                  </a:lnTo>
                  <a:lnTo>
                    <a:pt x="179" y="668"/>
                  </a:lnTo>
                  <a:lnTo>
                    <a:pt x="181" y="695"/>
                  </a:lnTo>
                  <a:lnTo>
                    <a:pt x="185" y="718"/>
                  </a:lnTo>
                  <a:lnTo>
                    <a:pt x="191" y="740"/>
                  </a:lnTo>
                  <a:lnTo>
                    <a:pt x="198" y="762"/>
                  </a:lnTo>
                  <a:lnTo>
                    <a:pt x="203" y="785"/>
                  </a:lnTo>
                  <a:lnTo>
                    <a:pt x="206" y="810"/>
                  </a:lnTo>
                  <a:lnTo>
                    <a:pt x="207" y="841"/>
                  </a:lnTo>
                  <a:lnTo>
                    <a:pt x="203" y="878"/>
                  </a:lnTo>
                  <a:lnTo>
                    <a:pt x="196" y="915"/>
                  </a:lnTo>
                  <a:lnTo>
                    <a:pt x="190" y="945"/>
                  </a:lnTo>
                  <a:lnTo>
                    <a:pt x="184" y="968"/>
                  </a:lnTo>
                  <a:lnTo>
                    <a:pt x="181" y="986"/>
                  </a:lnTo>
                  <a:lnTo>
                    <a:pt x="180" y="999"/>
                  </a:lnTo>
                  <a:lnTo>
                    <a:pt x="180" y="1009"/>
                  </a:lnTo>
                  <a:lnTo>
                    <a:pt x="184" y="1016"/>
                  </a:lnTo>
                  <a:lnTo>
                    <a:pt x="191" y="1022"/>
                  </a:lnTo>
                  <a:lnTo>
                    <a:pt x="200" y="1028"/>
                  </a:lnTo>
                  <a:lnTo>
                    <a:pt x="210" y="1034"/>
                  </a:lnTo>
                  <a:lnTo>
                    <a:pt x="218" y="1042"/>
                  </a:lnTo>
                  <a:lnTo>
                    <a:pt x="225" y="1050"/>
                  </a:lnTo>
                  <a:lnTo>
                    <a:pt x="227" y="1057"/>
                  </a:lnTo>
                  <a:lnTo>
                    <a:pt x="225" y="1062"/>
                  </a:lnTo>
                  <a:lnTo>
                    <a:pt x="217" y="1067"/>
                  </a:lnTo>
                  <a:lnTo>
                    <a:pt x="203" y="1068"/>
                  </a:lnTo>
                  <a:lnTo>
                    <a:pt x="189" y="1070"/>
                  </a:lnTo>
                  <a:lnTo>
                    <a:pt x="183" y="1075"/>
                  </a:lnTo>
                  <a:lnTo>
                    <a:pt x="183" y="1082"/>
                  </a:lnTo>
                  <a:lnTo>
                    <a:pt x="188" y="1089"/>
                  </a:lnTo>
                  <a:lnTo>
                    <a:pt x="194" y="1097"/>
                  </a:lnTo>
                  <a:lnTo>
                    <a:pt x="200" y="1104"/>
                  </a:lnTo>
                  <a:lnTo>
                    <a:pt x="206" y="1108"/>
                  </a:lnTo>
                  <a:lnTo>
                    <a:pt x="208" y="1111"/>
                  </a:lnTo>
                  <a:lnTo>
                    <a:pt x="206" y="1111"/>
                  </a:lnTo>
                  <a:lnTo>
                    <a:pt x="200" y="1110"/>
                  </a:lnTo>
                  <a:lnTo>
                    <a:pt x="191" y="1108"/>
                  </a:lnTo>
                  <a:lnTo>
                    <a:pt x="182" y="1108"/>
                  </a:lnTo>
                  <a:lnTo>
                    <a:pt x="172" y="1111"/>
                  </a:lnTo>
                  <a:lnTo>
                    <a:pt x="162" y="1115"/>
                  </a:lnTo>
                  <a:lnTo>
                    <a:pt x="157" y="1123"/>
                  </a:lnTo>
                  <a:lnTo>
                    <a:pt x="154" y="1135"/>
                  </a:lnTo>
                  <a:lnTo>
                    <a:pt x="157" y="1149"/>
                  </a:lnTo>
                  <a:lnTo>
                    <a:pt x="164" y="1163"/>
                  </a:lnTo>
                  <a:lnTo>
                    <a:pt x="173" y="1176"/>
                  </a:lnTo>
                  <a:lnTo>
                    <a:pt x="184" y="1187"/>
                  </a:lnTo>
                  <a:lnTo>
                    <a:pt x="196" y="1196"/>
                  </a:lnTo>
                  <a:lnTo>
                    <a:pt x="207" y="1201"/>
                  </a:lnTo>
                  <a:lnTo>
                    <a:pt x="219" y="1201"/>
                  </a:lnTo>
                  <a:lnTo>
                    <a:pt x="227" y="1195"/>
                  </a:lnTo>
                  <a:lnTo>
                    <a:pt x="234" y="1186"/>
                  </a:lnTo>
                  <a:lnTo>
                    <a:pt x="238" y="1178"/>
                  </a:lnTo>
                  <a:lnTo>
                    <a:pt x="244" y="1171"/>
                  </a:lnTo>
                  <a:lnTo>
                    <a:pt x="249" y="1165"/>
                  </a:lnTo>
                  <a:lnTo>
                    <a:pt x="252" y="1161"/>
                  </a:lnTo>
                  <a:lnTo>
                    <a:pt x="258" y="1158"/>
                  </a:lnTo>
                  <a:lnTo>
                    <a:pt x="263" y="1158"/>
                  </a:lnTo>
                  <a:lnTo>
                    <a:pt x="270" y="1159"/>
                  </a:lnTo>
                  <a:lnTo>
                    <a:pt x="278" y="1174"/>
                  </a:lnTo>
                  <a:lnTo>
                    <a:pt x="275" y="1202"/>
                  </a:lnTo>
                  <a:lnTo>
                    <a:pt x="267" y="1233"/>
                  </a:lnTo>
                  <a:lnTo>
                    <a:pt x="258" y="1255"/>
                  </a:lnTo>
                  <a:lnTo>
                    <a:pt x="252" y="1261"/>
                  </a:lnTo>
                  <a:lnTo>
                    <a:pt x="244" y="1265"/>
                  </a:lnTo>
                  <a:lnTo>
                    <a:pt x="234" y="1270"/>
                  </a:lnTo>
                  <a:lnTo>
                    <a:pt x="223" y="1273"/>
                  </a:lnTo>
                  <a:lnTo>
                    <a:pt x="212" y="1279"/>
                  </a:lnTo>
                  <a:lnTo>
                    <a:pt x="202" y="1285"/>
                  </a:lnTo>
                  <a:lnTo>
                    <a:pt x="192" y="1292"/>
                  </a:lnTo>
                  <a:lnTo>
                    <a:pt x="184" y="1302"/>
                  </a:lnTo>
                  <a:lnTo>
                    <a:pt x="177" y="1318"/>
                  </a:lnTo>
                  <a:lnTo>
                    <a:pt x="169" y="1340"/>
                  </a:lnTo>
                  <a:lnTo>
                    <a:pt x="161" y="1369"/>
                  </a:lnTo>
                  <a:lnTo>
                    <a:pt x="154" y="1399"/>
                  </a:lnTo>
                  <a:lnTo>
                    <a:pt x="149" y="1430"/>
                  </a:lnTo>
                  <a:lnTo>
                    <a:pt x="144" y="1459"/>
                  </a:lnTo>
                  <a:lnTo>
                    <a:pt x="142" y="1483"/>
                  </a:lnTo>
                  <a:lnTo>
                    <a:pt x="143" y="1500"/>
                  </a:lnTo>
                  <a:lnTo>
                    <a:pt x="146" y="1514"/>
                  </a:lnTo>
                  <a:lnTo>
                    <a:pt x="153" y="1530"/>
                  </a:lnTo>
                  <a:lnTo>
                    <a:pt x="160" y="1547"/>
                  </a:lnTo>
                  <a:lnTo>
                    <a:pt x="168" y="1566"/>
                  </a:lnTo>
                  <a:lnTo>
                    <a:pt x="174" y="1585"/>
                  </a:lnTo>
                  <a:lnTo>
                    <a:pt x="180" y="1606"/>
                  </a:lnTo>
                  <a:lnTo>
                    <a:pt x="181" y="1628"/>
                  </a:lnTo>
                  <a:lnTo>
                    <a:pt x="179" y="1650"/>
                  </a:lnTo>
                  <a:lnTo>
                    <a:pt x="176" y="1672"/>
                  </a:lnTo>
                  <a:lnTo>
                    <a:pt x="179" y="1694"/>
                  </a:lnTo>
                  <a:lnTo>
                    <a:pt x="184" y="1714"/>
                  </a:lnTo>
                  <a:lnTo>
                    <a:pt x="191" y="1735"/>
                  </a:lnTo>
                  <a:lnTo>
                    <a:pt x="200" y="1754"/>
                  </a:lnTo>
                  <a:lnTo>
                    <a:pt x="210" y="1772"/>
                  </a:lnTo>
                  <a:lnTo>
                    <a:pt x="219" y="1791"/>
                  </a:lnTo>
                  <a:lnTo>
                    <a:pt x="227" y="1807"/>
                  </a:lnTo>
                  <a:lnTo>
                    <a:pt x="235" y="1825"/>
                  </a:lnTo>
                  <a:lnTo>
                    <a:pt x="245" y="1847"/>
                  </a:lnTo>
                  <a:lnTo>
                    <a:pt x="257" y="1872"/>
                  </a:lnTo>
                  <a:lnTo>
                    <a:pt x="270" y="1897"/>
                  </a:lnTo>
                  <a:lnTo>
                    <a:pt x="283" y="1918"/>
                  </a:lnTo>
                  <a:lnTo>
                    <a:pt x="300" y="1937"/>
                  </a:lnTo>
                  <a:lnTo>
                    <a:pt x="315" y="1948"/>
                  </a:lnTo>
                  <a:lnTo>
                    <a:pt x="331" y="1951"/>
                  </a:lnTo>
                  <a:lnTo>
                    <a:pt x="346" y="1950"/>
                  </a:lnTo>
                  <a:lnTo>
                    <a:pt x="358" y="1953"/>
                  </a:lnTo>
                  <a:lnTo>
                    <a:pt x="370" y="1959"/>
                  </a:lnTo>
                  <a:lnTo>
                    <a:pt x="379" y="1967"/>
                  </a:lnTo>
                  <a:lnTo>
                    <a:pt x="386" y="1977"/>
                  </a:lnTo>
                  <a:lnTo>
                    <a:pt x="392" y="1988"/>
                  </a:lnTo>
                  <a:lnTo>
                    <a:pt x="395" y="1999"/>
                  </a:lnTo>
                  <a:lnTo>
                    <a:pt x="396" y="2011"/>
                  </a:lnTo>
                  <a:lnTo>
                    <a:pt x="398" y="2016"/>
                  </a:lnTo>
                  <a:lnTo>
                    <a:pt x="401" y="2022"/>
                  </a:lnTo>
                  <a:lnTo>
                    <a:pt x="406" y="2028"/>
                  </a:lnTo>
                  <a:lnTo>
                    <a:pt x="413" y="2032"/>
                  </a:lnTo>
                  <a:lnTo>
                    <a:pt x="421" y="2037"/>
                  </a:lnTo>
                  <a:lnTo>
                    <a:pt x="430" y="2042"/>
                  </a:lnTo>
                  <a:lnTo>
                    <a:pt x="439" y="2044"/>
                  </a:lnTo>
                  <a:lnTo>
                    <a:pt x="449" y="2046"/>
                  </a:lnTo>
                  <a:lnTo>
                    <a:pt x="460" y="2047"/>
                  </a:lnTo>
                  <a:lnTo>
                    <a:pt x="470" y="2046"/>
                  </a:lnTo>
                  <a:lnTo>
                    <a:pt x="479" y="2044"/>
                  </a:lnTo>
                  <a:lnTo>
                    <a:pt x="489" y="2039"/>
                  </a:lnTo>
                  <a:lnTo>
                    <a:pt x="497" y="2034"/>
                  </a:lnTo>
                  <a:lnTo>
                    <a:pt x="504" y="2024"/>
                  </a:lnTo>
                  <a:lnTo>
                    <a:pt x="508" y="2013"/>
                  </a:lnTo>
                  <a:lnTo>
                    <a:pt x="512" y="1998"/>
                  </a:lnTo>
                  <a:lnTo>
                    <a:pt x="515" y="1969"/>
                  </a:lnTo>
                  <a:lnTo>
                    <a:pt x="519" y="1947"/>
                  </a:lnTo>
                  <a:lnTo>
                    <a:pt x="522" y="1930"/>
                  </a:lnTo>
                  <a:lnTo>
                    <a:pt x="524" y="1916"/>
                  </a:lnTo>
                  <a:lnTo>
                    <a:pt x="529" y="1906"/>
                  </a:lnTo>
                  <a:lnTo>
                    <a:pt x="534" y="1898"/>
                  </a:lnTo>
                  <a:lnTo>
                    <a:pt x="539" y="1891"/>
                  </a:lnTo>
                  <a:lnTo>
                    <a:pt x="547" y="1884"/>
                  </a:lnTo>
                  <a:lnTo>
                    <a:pt x="557" y="1865"/>
                  </a:lnTo>
                  <a:lnTo>
                    <a:pt x="555" y="1840"/>
                  </a:lnTo>
                  <a:lnTo>
                    <a:pt x="551" y="1816"/>
                  </a:lnTo>
                  <a:lnTo>
                    <a:pt x="554" y="1800"/>
                  </a:lnTo>
                  <a:lnTo>
                    <a:pt x="561" y="1792"/>
                  </a:lnTo>
                  <a:lnTo>
                    <a:pt x="570" y="1779"/>
                  </a:lnTo>
                  <a:lnTo>
                    <a:pt x="582" y="1762"/>
                  </a:lnTo>
                  <a:lnTo>
                    <a:pt x="595" y="1741"/>
                  </a:lnTo>
                  <a:lnTo>
                    <a:pt x="605" y="1718"/>
                  </a:lnTo>
                  <a:lnTo>
                    <a:pt x="614" y="1695"/>
                  </a:lnTo>
                  <a:lnTo>
                    <a:pt x="620" y="1672"/>
                  </a:lnTo>
                  <a:lnTo>
                    <a:pt x="621" y="1650"/>
                  </a:lnTo>
                  <a:lnTo>
                    <a:pt x="622" y="1629"/>
                  </a:lnTo>
                  <a:lnTo>
                    <a:pt x="630" y="1607"/>
                  </a:lnTo>
                  <a:lnTo>
                    <a:pt x="642" y="1587"/>
                  </a:lnTo>
                  <a:lnTo>
                    <a:pt x="658" y="1567"/>
                  </a:lnTo>
                  <a:lnTo>
                    <a:pt x="675" y="1550"/>
                  </a:lnTo>
                  <a:lnTo>
                    <a:pt x="692" y="1536"/>
                  </a:lnTo>
                  <a:lnTo>
                    <a:pt x="707" y="1528"/>
                  </a:lnTo>
                  <a:lnTo>
                    <a:pt x="718" y="1524"/>
                  </a:lnTo>
                  <a:lnTo>
                    <a:pt x="728" y="1523"/>
                  </a:lnTo>
                  <a:lnTo>
                    <a:pt x="743" y="1519"/>
                  </a:lnTo>
                  <a:lnTo>
                    <a:pt x="760" y="1511"/>
                  </a:lnTo>
                  <a:lnTo>
                    <a:pt x="777" y="1498"/>
                  </a:lnTo>
                  <a:lnTo>
                    <a:pt x="795" y="1482"/>
                  </a:lnTo>
                  <a:lnTo>
                    <a:pt x="814" y="1461"/>
                  </a:lnTo>
                  <a:lnTo>
                    <a:pt x="831" y="1436"/>
                  </a:lnTo>
                  <a:lnTo>
                    <a:pt x="846" y="1405"/>
                  </a:lnTo>
                  <a:lnTo>
                    <a:pt x="858" y="1375"/>
                  </a:lnTo>
                  <a:lnTo>
                    <a:pt x="867" y="1354"/>
                  </a:lnTo>
                  <a:lnTo>
                    <a:pt x="875" y="1338"/>
                  </a:lnTo>
                  <a:lnTo>
                    <a:pt x="881" y="1327"/>
                  </a:lnTo>
                  <a:lnTo>
                    <a:pt x="888" y="1320"/>
                  </a:lnTo>
                  <a:lnTo>
                    <a:pt x="893" y="1316"/>
                  </a:lnTo>
                  <a:lnTo>
                    <a:pt x="901" y="1312"/>
                  </a:lnTo>
                  <a:lnTo>
                    <a:pt x="912" y="1309"/>
                  </a:lnTo>
                  <a:lnTo>
                    <a:pt x="919" y="1305"/>
                  </a:lnTo>
                  <a:lnTo>
                    <a:pt x="929" y="1299"/>
                  </a:lnTo>
                  <a:lnTo>
                    <a:pt x="943" y="1289"/>
                  </a:lnTo>
                  <a:lnTo>
                    <a:pt x="958" y="1279"/>
                  </a:lnTo>
                  <a:lnTo>
                    <a:pt x="974" y="1265"/>
                  </a:lnTo>
                  <a:lnTo>
                    <a:pt x="991" y="1251"/>
                  </a:lnTo>
                  <a:lnTo>
                    <a:pt x="1009" y="1236"/>
                  </a:lnTo>
                  <a:lnTo>
                    <a:pt x="1027" y="1220"/>
                  </a:lnTo>
                  <a:lnTo>
                    <a:pt x="1045" y="1204"/>
                  </a:lnTo>
                  <a:lnTo>
                    <a:pt x="1062" y="1188"/>
                  </a:lnTo>
                  <a:lnTo>
                    <a:pt x="1078" y="1173"/>
                  </a:lnTo>
                  <a:lnTo>
                    <a:pt x="1092" y="1158"/>
                  </a:lnTo>
                  <a:lnTo>
                    <a:pt x="1103" y="1143"/>
                  </a:lnTo>
                  <a:lnTo>
                    <a:pt x="1111" y="1130"/>
                  </a:lnTo>
                  <a:lnTo>
                    <a:pt x="1117" y="1120"/>
                  </a:lnTo>
                  <a:lnTo>
                    <a:pt x="1119" y="1111"/>
                  </a:lnTo>
                  <a:lnTo>
                    <a:pt x="1116" y="1097"/>
                  </a:lnTo>
                  <a:lnTo>
                    <a:pt x="1104" y="1087"/>
                  </a:lnTo>
                  <a:lnTo>
                    <a:pt x="1088" y="1080"/>
                  </a:lnTo>
                  <a:lnTo>
                    <a:pt x="1070" y="1077"/>
                  </a:lnTo>
                  <a:lnTo>
                    <a:pt x="1048" y="1077"/>
                  </a:lnTo>
                  <a:lnTo>
                    <a:pt x="1027" y="1082"/>
                  </a:lnTo>
                  <a:lnTo>
                    <a:pt x="1007" y="1088"/>
                  </a:lnTo>
                  <a:lnTo>
                    <a:pt x="991" y="1098"/>
                  </a:lnTo>
                  <a:lnTo>
                    <a:pt x="983" y="1105"/>
                  </a:lnTo>
                  <a:lnTo>
                    <a:pt x="983" y="1102"/>
                  </a:lnTo>
                  <a:lnTo>
                    <a:pt x="988" y="1093"/>
                  </a:lnTo>
                  <a:lnTo>
                    <a:pt x="995" y="1081"/>
                  </a:lnTo>
                  <a:lnTo>
                    <a:pt x="999" y="1066"/>
                  </a:lnTo>
                  <a:lnTo>
                    <a:pt x="998" y="1053"/>
                  </a:lnTo>
                  <a:lnTo>
                    <a:pt x="989" y="1043"/>
                  </a:lnTo>
                  <a:lnTo>
                    <a:pt x="967" y="1039"/>
                  </a:lnTo>
                  <a:lnTo>
                    <a:pt x="958" y="1038"/>
                  </a:lnTo>
                  <a:lnTo>
                    <a:pt x="961" y="1034"/>
                  </a:lnTo>
                  <a:lnTo>
                    <a:pt x="975" y="1028"/>
                  </a:lnTo>
                  <a:lnTo>
                    <a:pt x="994" y="1022"/>
                  </a:lnTo>
                  <a:lnTo>
                    <a:pt x="1015" y="1019"/>
                  </a:lnTo>
                  <a:lnTo>
                    <a:pt x="1035" y="1017"/>
                  </a:lnTo>
                  <a:lnTo>
                    <a:pt x="1051" y="1020"/>
                  </a:lnTo>
                  <a:lnTo>
                    <a:pt x="1058" y="1028"/>
                  </a:lnTo>
                  <a:lnTo>
                    <a:pt x="1063" y="1037"/>
                  </a:lnTo>
                  <a:lnTo>
                    <a:pt x="1071" y="1043"/>
                  </a:lnTo>
                  <a:lnTo>
                    <a:pt x="1082" y="1045"/>
                  </a:lnTo>
                  <a:lnTo>
                    <a:pt x="1094" y="1043"/>
                  </a:lnTo>
                  <a:lnTo>
                    <a:pt x="1105" y="1038"/>
                  </a:lnTo>
                  <a:lnTo>
                    <a:pt x="1116" y="1030"/>
                  </a:lnTo>
                  <a:lnTo>
                    <a:pt x="1123" y="1019"/>
                  </a:lnTo>
                  <a:lnTo>
                    <a:pt x="1125" y="1004"/>
                  </a:lnTo>
                  <a:lnTo>
                    <a:pt x="1124" y="989"/>
                  </a:lnTo>
                  <a:lnTo>
                    <a:pt x="1120" y="976"/>
                  </a:lnTo>
                  <a:lnTo>
                    <a:pt x="1115" y="966"/>
                  </a:lnTo>
                  <a:lnTo>
                    <a:pt x="1107" y="955"/>
                  </a:lnTo>
                  <a:lnTo>
                    <a:pt x="1096" y="946"/>
                  </a:lnTo>
                  <a:lnTo>
                    <a:pt x="1085" y="937"/>
                  </a:lnTo>
                  <a:lnTo>
                    <a:pt x="1070" y="929"/>
                  </a:lnTo>
                  <a:lnTo>
                    <a:pt x="1052" y="920"/>
                  </a:lnTo>
                  <a:lnTo>
                    <a:pt x="1036" y="913"/>
                  </a:lnTo>
                  <a:lnTo>
                    <a:pt x="1022" y="909"/>
                  </a:lnTo>
                  <a:lnTo>
                    <a:pt x="1013" y="908"/>
                  </a:lnTo>
                  <a:lnTo>
                    <a:pt x="1007" y="908"/>
                  </a:lnTo>
                  <a:lnTo>
                    <a:pt x="1003" y="908"/>
                  </a:lnTo>
                  <a:lnTo>
                    <a:pt x="1002" y="907"/>
                  </a:lnTo>
                  <a:lnTo>
                    <a:pt x="1002" y="903"/>
                  </a:lnTo>
                  <a:lnTo>
                    <a:pt x="1003" y="896"/>
                  </a:lnTo>
                  <a:lnTo>
                    <a:pt x="1009" y="891"/>
                  </a:lnTo>
                  <a:lnTo>
                    <a:pt x="1018" y="891"/>
                  </a:lnTo>
                  <a:lnTo>
                    <a:pt x="1029" y="893"/>
                  </a:lnTo>
                  <a:lnTo>
                    <a:pt x="1042" y="896"/>
                  </a:lnTo>
                  <a:lnTo>
                    <a:pt x="1051" y="899"/>
                  </a:lnTo>
                  <a:lnTo>
                    <a:pt x="1058" y="898"/>
                  </a:lnTo>
                  <a:lnTo>
                    <a:pt x="1059" y="892"/>
                  </a:lnTo>
                  <a:lnTo>
                    <a:pt x="1052" y="878"/>
                  </a:lnTo>
                  <a:lnTo>
                    <a:pt x="1041" y="862"/>
                  </a:lnTo>
                  <a:lnTo>
                    <a:pt x="1030" y="848"/>
                  </a:lnTo>
                  <a:lnTo>
                    <a:pt x="1021" y="838"/>
                  </a:lnTo>
                  <a:lnTo>
                    <a:pt x="1014" y="830"/>
                  </a:lnTo>
                  <a:lnTo>
                    <a:pt x="1010" y="823"/>
                  </a:lnTo>
                  <a:lnTo>
                    <a:pt x="1009" y="818"/>
                  </a:lnTo>
                  <a:lnTo>
                    <a:pt x="1013" y="815"/>
                  </a:lnTo>
                  <a:lnTo>
                    <a:pt x="1021" y="812"/>
                  </a:lnTo>
                  <a:lnTo>
                    <a:pt x="1033" y="808"/>
                  </a:lnTo>
                  <a:lnTo>
                    <a:pt x="1043" y="801"/>
                  </a:lnTo>
                  <a:lnTo>
                    <a:pt x="1051" y="790"/>
                  </a:lnTo>
                  <a:lnTo>
                    <a:pt x="1059" y="780"/>
                  </a:lnTo>
                  <a:lnTo>
                    <a:pt x="1064" y="767"/>
                  </a:lnTo>
                  <a:lnTo>
                    <a:pt x="1067" y="756"/>
                  </a:lnTo>
                  <a:lnTo>
                    <a:pt x="1067" y="744"/>
                  </a:lnTo>
                  <a:lnTo>
                    <a:pt x="1064" y="734"/>
                  </a:lnTo>
                  <a:lnTo>
                    <a:pt x="1062" y="725"/>
                  </a:lnTo>
                  <a:lnTo>
                    <a:pt x="1063" y="716"/>
                  </a:lnTo>
                  <a:lnTo>
                    <a:pt x="1066" y="706"/>
                  </a:lnTo>
                  <a:lnTo>
                    <a:pt x="1071" y="698"/>
                  </a:lnTo>
                  <a:lnTo>
                    <a:pt x="1074" y="689"/>
                  </a:lnTo>
                  <a:lnTo>
                    <a:pt x="1075" y="680"/>
                  </a:lnTo>
                  <a:lnTo>
                    <a:pt x="1072" y="672"/>
                  </a:lnTo>
                  <a:lnTo>
                    <a:pt x="1064" y="663"/>
                  </a:lnTo>
                  <a:lnTo>
                    <a:pt x="1056" y="655"/>
                  </a:lnTo>
                  <a:lnTo>
                    <a:pt x="1051" y="646"/>
                  </a:lnTo>
                  <a:lnTo>
                    <a:pt x="1051" y="640"/>
                  </a:lnTo>
                  <a:lnTo>
                    <a:pt x="1052" y="632"/>
                  </a:lnTo>
                  <a:lnTo>
                    <a:pt x="1054" y="625"/>
                  </a:lnTo>
                  <a:lnTo>
                    <a:pt x="1055" y="618"/>
                  </a:lnTo>
                  <a:lnTo>
                    <a:pt x="1052" y="610"/>
                  </a:lnTo>
                  <a:lnTo>
                    <a:pt x="1045" y="602"/>
                  </a:lnTo>
                  <a:lnTo>
                    <a:pt x="1034" y="592"/>
                  </a:lnTo>
                  <a:lnTo>
                    <a:pt x="1020" y="582"/>
                  </a:lnTo>
                  <a:lnTo>
                    <a:pt x="1005" y="570"/>
                  </a:lnTo>
                  <a:lnTo>
                    <a:pt x="990" y="559"/>
                  </a:lnTo>
                  <a:lnTo>
                    <a:pt x="980" y="547"/>
                  </a:lnTo>
                  <a:lnTo>
                    <a:pt x="974" y="535"/>
                  </a:lnTo>
                  <a:lnTo>
                    <a:pt x="975" y="523"/>
                  </a:lnTo>
                  <a:lnTo>
                    <a:pt x="986" y="512"/>
                  </a:lnTo>
                  <a:lnTo>
                    <a:pt x="998" y="501"/>
                  </a:lnTo>
                  <a:lnTo>
                    <a:pt x="1006" y="491"/>
                  </a:lnTo>
                  <a:lnTo>
                    <a:pt x="1010" y="482"/>
                  </a:lnTo>
                  <a:lnTo>
                    <a:pt x="1010" y="474"/>
                  </a:lnTo>
                  <a:lnTo>
                    <a:pt x="1006" y="468"/>
                  </a:lnTo>
                  <a:lnTo>
                    <a:pt x="999" y="463"/>
                  </a:lnTo>
                  <a:lnTo>
                    <a:pt x="990" y="460"/>
                  </a:lnTo>
                  <a:lnTo>
                    <a:pt x="979" y="459"/>
                  </a:lnTo>
                  <a:lnTo>
                    <a:pt x="969" y="456"/>
                  </a:lnTo>
                  <a:lnTo>
                    <a:pt x="964" y="452"/>
                  </a:lnTo>
                  <a:lnTo>
                    <a:pt x="960" y="444"/>
                  </a:lnTo>
                  <a:lnTo>
                    <a:pt x="958" y="436"/>
                  </a:lnTo>
                  <a:lnTo>
                    <a:pt x="956" y="428"/>
                  </a:lnTo>
                  <a:lnTo>
                    <a:pt x="952" y="421"/>
                  </a:lnTo>
                  <a:lnTo>
                    <a:pt x="946" y="416"/>
                  </a:lnTo>
                  <a:lnTo>
                    <a:pt x="937" y="416"/>
                  </a:lnTo>
                  <a:lnTo>
                    <a:pt x="920" y="405"/>
                  </a:lnTo>
                  <a:lnTo>
                    <a:pt x="913" y="371"/>
                  </a:lnTo>
                  <a:lnTo>
                    <a:pt x="912" y="328"/>
                  </a:lnTo>
                  <a:lnTo>
                    <a:pt x="912" y="290"/>
                  </a:lnTo>
                  <a:lnTo>
                    <a:pt x="914" y="263"/>
                  </a:lnTo>
                  <a:lnTo>
                    <a:pt x="920" y="240"/>
                  </a:lnTo>
                  <a:lnTo>
                    <a:pt x="922" y="219"/>
                  </a:lnTo>
                  <a:lnTo>
                    <a:pt x="919" y="195"/>
                  </a:lnTo>
                  <a:lnTo>
                    <a:pt x="917" y="173"/>
                  </a:lnTo>
                  <a:lnTo>
                    <a:pt x="924" y="146"/>
                  </a:lnTo>
                  <a:lnTo>
                    <a:pt x="934" y="120"/>
                  </a:lnTo>
                  <a:lnTo>
                    <a:pt x="939" y="95"/>
                  </a:lnTo>
                  <a:lnTo>
                    <a:pt x="939" y="84"/>
                  </a:lnTo>
                  <a:lnTo>
                    <a:pt x="937" y="75"/>
                  </a:lnTo>
                  <a:lnTo>
                    <a:pt x="932" y="68"/>
                  </a:lnTo>
                  <a:lnTo>
                    <a:pt x="924" y="62"/>
                  </a:lnTo>
                  <a:lnTo>
                    <a:pt x="917" y="60"/>
                  </a:lnTo>
                  <a:lnTo>
                    <a:pt x="911" y="59"/>
                  </a:lnTo>
                  <a:lnTo>
                    <a:pt x="904" y="59"/>
                  </a:lnTo>
                  <a:lnTo>
                    <a:pt x="898" y="59"/>
                  </a:lnTo>
                  <a:lnTo>
                    <a:pt x="889" y="62"/>
                  </a:lnTo>
                  <a:lnTo>
                    <a:pt x="879" y="68"/>
                  </a:lnTo>
                  <a:lnTo>
                    <a:pt x="871" y="76"/>
                  </a:lnTo>
                  <a:lnTo>
                    <a:pt x="863" y="84"/>
                  </a:lnTo>
                  <a:lnTo>
                    <a:pt x="856" y="93"/>
                  </a:lnTo>
                  <a:lnTo>
                    <a:pt x="851" y="104"/>
                  </a:lnTo>
                  <a:lnTo>
                    <a:pt x="845" y="113"/>
                  </a:lnTo>
                  <a:lnTo>
                    <a:pt x="839" y="122"/>
                  </a:lnTo>
                  <a:lnTo>
                    <a:pt x="832" y="133"/>
                  </a:lnTo>
                  <a:lnTo>
                    <a:pt x="826" y="140"/>
                  </a:lnTo>
                  <a:lnTo>
                    <a:pt x="821" y="143"/>
                  </a:lnTo>
                  <a:lnTo>
                    <a:pt x="816" y="144"/>
                  </a:lnTo>
                  <a:lnTo>
                    <a:pt x="813" y="143"/>
                  </a:lnTo>
                  <a:lnTo>
                    <a:pt x="809" y="140"/>
                  </a:lnTo>
                  <a:lnTo>
                    <a:pt x="806" y="133"/>
                  </a:lnTo>
                  <a:lnTo>
                    <a:pt x="803" y="122"/>
                  </a:lnTo>
                  <a:lnTo>
                    <a:pt x="800" y="114"/>
                  </a:lnTo>
                  <a:lnTo>
                    <a:pt x="795" y="110"/>
                  </a:lnTo>
                  <a:lnTo>
                    <a:pt x="790" y="111"/>
                  </a:lnTo>
                  <a:lnTo>
                    <a:pt x="783" y="114"/>
                  </a:lnTo>
                  <a:lnTo>
                    <a:pt x="776" y="120"/>
                  </a:lnTo>
                  <a:lnTo>
                    <a:pt x="769" y="128"/>
                  </a:lnTo>
                  <a:lnTo>
                    <a:pt x="761" y="137"/>
                  </a:lnTo>
                  <a:lnTo>
                    <a:pt x="754" y="146"/>
                  </a:lnTo>
                  <a:lnTo>
                    <a:pt x="750" y="151"/>
                  </a:lnTo>
                  <a:lnTo>
                    <a:pt x="750" y="149"/>
                  </a:lnTo>
                  <a:lnTo>
                    <a:pt x="753" y="142"/>
                  </a:lnTo>
                  <a:lnTo>
                    <a:pt x="755" y="133"/>
                  </a:lnTo>
                  <a:lnTo>
                    <a:pt x="754" y="121"/>
                  </a:lnTo>
                  <a:lnTo>
                    <a:pt x="749" y="112"/>
                  </a:lnTo>
                  <a:lnTo>
                    <a:pt x="738" y="106"/>
                  </a:lnTo>
                  <a:lnTo>
                    <a:pt x="718" y="10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1751013" y="2073275"/>
              <a:ext cx="41275" cy="36513"/>
            </a:xfrm>
            <a:custGeom>
              <a:avLst/>
              <a:gdLst>
                <a:gd name="T0" fmla="*/ 2147483646 w 40"/>
                <a:gd name="T1" fmla="*/ 2147483646 h 36"/>
                <a:gd name="T2" fmla="*/ 2147483646 w 40"/>
                <a:gd name="T3" fmla="*/ 2147483646 h 36"/>
                <a:gd name="T4" fmla="*/ 2147483646 w 40"/>
                <a:gd name="T5" fmla="*/ 2147483646 h 36"/>
                <a:gd name="T6" fmla="*/ 2147483646 w 40"/>
                <a:gd name="T7" fmla="*/ 2147483646 h 36"/>
                <a:gd name="T8" fmla="*/ 2147483646 w 40"/>
                <a:gd name="T9" fmla="*/ 2147483646 h 36"/>
                <a:gd name="T10" fmla="*/ 2147483646 w 40"/>
                <a:gd name="T11" fmla="*/ 2147483646 h 36"/>
                <a:gd name="T12" fmla="*/ 2147483646 w 40"/>
                <a:gd name="T13" fmla="*/ 2147483646 h 36"/>
                <a:gd name="T14" fmla="*/ 2147483646 w 40"/>
                <a:gd name="T15" fmla="*/ 2147483646 h 36"/>
                <a:gd name="T16" fmla="*/ 2147483646 w 40"/>
                <a:gd name="T17" fmla="*/ 2147483646 h 36"/>
                <a:gd name="T18" fmla="*/ 2147483646 w 40"/>
                <a:gd name="T19" fmla="*/ 2147483646 h 36"/>
                <a:gd name="T20" fmla="*/ 2147483646 w 40"/>
                <a:gd name="T21" fmla="*/ 2147483646 h 36"/>
                <a:gd name="T22" fmla="*/ 2147483646 w 40"/>
                <a:gd name="T23" fmla="*/ 2147483646 h 36"/>
                <a:gd name="T24" fmla="*/ 2147483646 w 40"/>
                <a:gd name="T25" fmla="*/ 2147483646 h 36"/>
                <a:gd name="T26" fmla="*/ 2147483646 w 40"/>
                <a:gd name="T27" fmla="*/ 2147483646 h 36"/>
                <a:gd name="T28" fmla="*/ 0 w 40"/>
                <a:gd name="T29" fmla="*/ 2147483646 h 36"/>
                <a:gd name="T30" fmla="*/ 2147483646 w 40"/>
                <a:gd name="T31" fmla="*/ 2147483646 h 36"/>
                <a:gd name="T32" fmla="*/ 2147483646 w 40"/>
                <a:gd name="T33" fmla="*/ 2147483646 h 36"/>
                <a:gd name="T34" fmla="*/ 2147483646 w 40"/>
                <a:gd name="T35" fmla="*/ 2147483646 h 36"/>
                <a:gd name="T36" fmla="*/ 2147483646 w 40"/>
                <a:gd name="T37" fmla="*/ 2147483646 h 36"/>
                <a:gd name="T38" fmla="*/ 2147483646 w 40"/>
                <a:gd name="T39" fmla="*/ 0 h 36"/>
                <a:gd name="T40" fmla="*/ 2147483646 w 40"/>
                <a:gd name="T41" fmla="*/ 2147483646 h 36"/>
                <a:gd name="T42" fmla="*/ 2147483646 w 40"/>
                <a:gd name="T43" fmla="*/ 2147483646 h 36"/>
                <a:gd name="T44" fmla="*/ 2147483646 w 40"/>
                <a:gd name="T45" fmla="*/ 2147483646 h 36"/>
                <a:gd name="T46" fmla="*/ 2147483646 w 40"/>
                <a:gd name="T47" fmla="*/ 2147483646 h 36"/>
                <a:gd name="T48" fmla="*/ 2147483646 w 40"/>
                <a:gd name="T49" fmla="*/ 2147483646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6">
                  <a:moveTo>
                    <a:pt x="39" y="19"/>
                  </a:moveTo>
                  <a:lnTo>
                    <a:pt x="38" y="21"/>
                  </a:lnTo>
                  <a:lnTo>
                    <a:pt x="35" y="25"/>
                  </a:lnTo>
                  <a:lnTo>
                    <a:pt x="31" y="29"/>
                  </a:lnTo>
                  <a:lnTo>
                    <a:pt x="27" y="33"/>
                  </a:lnTo>
                  <a:lnTo>
                    <a:pt x="23" y="35"/>
                  </a:lnTo>
                  <a:lnTo>
                    <a:pt x="18" y="36"/>
                  </a:lnTo>
                  <a:lnTo>
                    <a:pt x="13" y="36"/>
                  </a:lnTo>
                  <a:lnTo>
                    <a:pt x="12" y="36"/>
                  </a:lnTo>
                  <a:lnTo>
                    <a:pt x="11" y="35"/>
                  </a:lnTo>
                  <a:lnTo>
                    <a:pt x="10" y="33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7" y="11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0" y="11"/>
                  </a:lnTo>
                  <a:lnTo>
                    <a:pt x="39" y="1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2103438" y="2368550"/>
              <a:ext cx="0" cy="4763"/>
            </a:xfrm>
            <a:custGeom>
              <a:avLst/>
              <a:gdLst>
                <a:gd name="T0" fmla="*/ 1 w 1"/>
                <a:gd name="T1" fmla="*/ 2147483646 h 4"/>
                <a:gd name="T2" fmla="*/ 1 w 1"/>
                <a:gd name="T3" fmla="*/ 2147483646 h 4"/>
                <a:gd name="T4" fmla="*/ 1 w 1"/>
                <a:gd name="T5" fmla="*/ 2147483646 h 4"/>
                <a:gd name="T6" fmla="*/ 0 w 1"/>
                <a:gd name="T7" fmla="*/ 0 h 4"/>
                <a:gd name="T8" fmla="*/ 0 w 1"/>
                <a:gd name="T9" fmla="*/ 0 h 4"/>
                <a:gd name="T10" fmla="*/ 1 w 1"/>
                <a:gd name="T11" fmla="*/ 2147483646 h 4"/>
                <a:gd name="T12" fmla="*/ 1 w 1"/>
                <a:gd name="T13" fmla="*/ 2147483646 h 4"/>
                <a:gd name="T14" fmla="*/ 1 w 1"/>
                <a:gd name="T15" fmla="*/ 2147483646 h 4"/>
                <a:gd name="T16" fmla="*/ 1 w 1"/>
                <a:gd name="T17" fmla="*/ 2147483646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2460625" y="2401888"/>
              <a:ext cx="3175" cy="6350"/>
            </a:xfrm>
            <a:custGeom>
              <a:avLst/>
              <a:gdLst>
                <a:gd name="T0" fmla="*/ 2147483646 w 5"/>
                <a:gd name="T1" fmla="*/ 2147483646 h 8"/>
                <a:gd name="T2" fmla="*/ 2147483646 w 5"/>
                <a:gd name="T3" fmla="*/ 2147483646 h 8"/>
                <a:gd name="T4" fmla="*/ 2147483646 w 5"/>
                <a:gd name="T5" fmla="*/ 2147483646 h 8"/>
                <a:gd name="T6" fmla="*/ 2147483646 w 5"/>
                <a:gd name="T7" fmla="*/ 2147483646 h 8"/>
                <a:gd name="T8" fmla="*/ 2147483646 w 5"/>
                <a:gd name="T9" fmla="*/ 0 h 8"/>
                <a:gd name="T10" fmla="*/ 0 w 5"/>
                <a:gd name="T11" fmla="*/ 0 h 8"/>
                <a:gd name="T12" fmla="*/ 0 w 5"/>
                <a:gd name="T13" fmla="*/ 2147483646 h 8"/>
                <a:gd name="T14" fmla="*/ 2147483646 w 5"/>
                <a:gd name="T15" fmla="*/ 2147483646 h 8"/>
                <a:gd name="T16" fmla="*/ 2147483646 w 5"/>
                <a:gd name="T17" fmla="*/ 2147483646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2109788" y="1984375"/>
              <a:ext cx="14287" cy="14288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2147483646 w 14"/>
                <a:gd name="T7" fmla="*/ 2147483646 h 15"/>
                <a:gd name="T8" fmla="*/ 2147483646 w 14"/>
                <a:gd name="T9" fmla="*/ 2147483646 h 15"/>
                <a:gd name="T10" fmla="*/ 2147483646 w 14"/>
                <a:gd name="T11" fmla="*/ 2147483646 h 15"/>
                <a:gd name="T12" fmla="*/ 2147483646 w 14"/>
                <a:gd name="T13" fmla="*/ 2147483646 h 15"/>
                <a:gd name="T14" fmla="*/ 2147483646 w 14"/>
                <a:gd name="T15" fmla="*/ 2147483646 h 15"/>
                <a:gd name="T16" fmla="*/ 2147483646 w 14"/>
                <a:gd name="T17" fmla="*/ 0 h 15"/>
                <a:gd name="T18" fmla="*/ 2147483646 w 14"/>
                <a:gd name="T19" fmla="*/ 2147483646 h 15"/>
                <a:gd name="T20" fmla="*/ 2147483646 w 14"/>
                <a:gd name="T21" fmla="*/ 2147483646 h 15"/>
                <a:gd name="T22" fmla="*/ 2147483646 w 14"/>
                <a:gd name="T23" fmla="*/ 2147483646 h 15"/>
                <a:gd name="T24" fmla="*/ 0 w 14"/>
                <a:gd name="T25" fmla="*/ 2147483646 h 15"/>
                <a:gd name="T26" fmla="*/ 2147483646 w 14"/>
                <a:gd name="T27" fmla="*/ 2147483646 h 15"/>
                <a:gd name="T28" fmla="*/ 2147483646 w 14"/>
                <a:gd name="T29" fmla="*/ 2147483646 h 15"/>
                <a:gd name="T30" fmla="*/ 2147483646 w 14"/>
                <a:gd name="T31" fmla="*/ 2147483646 h 15"/>
                <a:gd name="T32" fmla="*/ 2147483646 w 14"/>
                <a:gd name="T33" fmla="*/ 2147483646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" h="15">
                  <a:moveTo>
                    <a:pt x="2" y="7"/>
                  </a:moveTo>
                  <a:lnTo>
                    <a:pt x="9" y="13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0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2297113" y="2452688"/>
              <a:ext cx="144462" cy="120650"/>
            </a:xfrm>
            <a:custGeom>
              <a:avLst/>
              <a:gdLst>
                <a:gd name="T0" fmla="*/ 2147483646 w 135"/>
                <a:gd name="T1" fmla="*/ 2147483646 h 119"/>
                <a:gd name="T2" fmla="*/ 2147483646 w 135"/>
                <a:gd name="T3" fmla="*/ 2147483646 h 119"/>
                <a:gd name="T4" fmla="*/ 2147483646 w 135"/>
                <a:gd name="T5" fmla="*/ 2147483646 h 119"/>
                <a:gd name="T6" fmla="*/ 2147483646 w 135"/>
                <a:gd name="T7" fmla="*/ 2147483646 h 119"/>
                <a:gd name="T8" fmla="*/ 2147483646 w 135"/>
                <a:gd name="T9" fmla="*/ 2147483646 h 119"/>
                <a:gd name="T10" fmla="*/ 2147483646 w 135"/>
                <a:gd name="T11" fmla="*/ 2147483646 h 119"/>
                <a:gd name="T12" fmla="*/ 2147483646 w 135"/>
                <a:gd name="T13" fmla="*/ 2147483646 h 119"/>
                <a:gd name="T14" fmla="*/ 2147483646 w 135"/>
                <a:gd name="T15" fmla="*/ 2147483646 h 119"/>
                <a:gd name="T16" fmla="*/ 2147483646 w 135"/>
                <a:gd name="T17" fmla="*/ 2147483646 h 119"/>
                <a:gd name="T18" fmla="*/ 2147483646 w 135"/>
                <a:gd name="T19" fmla="*/ 2147483646 h 119"/>
                <a:gd name="T20" fmla="*/ 2147483646 w 135"/>
                <a:gd name="T21" fmla="*/ 2147483646 h 119"/>
                <a:gd name="T22" fmla="*/ 2147483646 w 135"/>
                <a:gd name="T23" fmla="*/ 2147483646 h 119"/>
                <a:gd name="T24" fmla="*/ 2147483646 w 135"/>
                <a:gd name="T25" fmla="*/ 2147483646 h 119"/>
                <a:gd name="T26" fmla="*/ 2147483646 w 135"/>
                <a:gd name="T27" fmla="*/ 2147483646 h 119"/>
                <a:gd name="T28" fmla="*/ 2147483646 w 135"/>
                <a:gd name="T29" fmla="*/ 2147483646 h 119"/>
                <a:gd name="T30" fmla="*/ 2147483646 w 135"/>
                <a:gd name="T31" fmla="*/ 2147483646 h 119"/>
                <a:gd name="T32" fmla="*/ 2147483646 w 135"/>
                <a:gd name="T33" fmla="*/ 2147483646 h 119"/>
                <a:gd name="T34" fmla="*/ 2147483646 w 135"/>
                <a:gd name="T35" fmla="*/ 2147483646 h 119"/>
                <a:gd name="T36" fmla="*/ 2147483646 w 135"/>
                <a:gd name="T37" fmla="*/ 2147483646 h 119"/>
                <a:gd name="T38" fmla="*/ 2147483646 w 135"/>
                <a:gd name="T39" fmla="*/ 2147483646 h 119"/>
                <a:gd name="T40" fmla="*/ 2147483646 w 135"/>
                <a:gd name="T41" fmla="*/ 2147483646 h 119"/>
                <a:gd name="T42" fmla="*/ 2147483646 w 135"/>
                <a:gd name="T43" fmla="*/ 2147483646 h 119"/>
                <a:gd name="T44" fmla="*/ 2147483646 w 135"/>
                <a:gd name="T45" fmla="*/ 2147483646 h 119"/>
                <a:gd name="T46" fmla="*/ 2147483646 w 135"/>
                <a:gd name="T47" fmla="*/ 2147483646 h 119"/>
                <a:gd name="T48" fmla="*/ 2147483646 w 135"/>
                <a:gd name="T49" fmla="*/ 2147483646 h 119"/>
                <a:gd name="T50" fmla="*/ 2147483646 w 135"/>
                <a:gd name="T51" fmla="*/ 2147483646 h 119"/>
                <a:gd name="T52" fmla="*/ 2147483646 w 135"/>
                <a:gd name="T53" fmla="*/ 2147483646 h 119"/>
                <a:gd name="T54" fmla="*/ 2147483646 w 135"/>
                <a:gd name="T55" fmla="*/ 2147483646 h 119"/>
                <a:gd name="T56" fmla="*/ 2147483646 w 135"/>
                <a:gd name="T57" fmla="*/ 2147483646 h 119"/>
                <a:gd name="T58" fmla="*/ 2147483646 w 135"/>
                <a:gd name="T59" fmla="*/ 2147483646 h 119"/>
                <a:gd name="T60" fmla="*/ 2147483646 w 135"/>
                <a:gd name="T61" fmla="*/ 2147483646 h 119"/>
                <a:gd name="T62" fmla="*/ 2147483646 w 135"/>
                <a:gd name="T63" fmla="*/ 2147483646 h 119"/>
                <a:gd name="T64" fmla="*/ 2147483646 w 135"/>
                <a:gd name="T65" fmla="*/ 2147483646 h 119"/>
                <a:gd name="T66" fmla="*/ 2147483646 w 135"/>
                <a:gd name="T67" fmla="*/ 2147483646 h 119"/>
                <a:gd name="T68" fmla="*/ 2147483646 w 135"/>
                <a:gd name="T69" fmla="*/ 2147483646 h 119"/>
                <a:gd name="T70" fmla="*/ 2147483646 w 135"/>
                <a:gd name="T71" fmla="*/ 2147483646 h 119"/>
                <a:gd name="T72" fmla="*/ 2147483646 w 135"/>
                <a:gd name="T73" fmla="*/ 2147483646 h 119"/>
                <a:gd name="T74" fmla="*/ 2147483646 w 135"/>
                <a:gd name="T75" fmla="*/ 2147483646 h 119"/>
                <a:gd name="T76" fmla="*/ 2147483646 w 135"/>
                <a:gd name="T77" fmla="*/ 2147483646 h 119"/>
                <a:gd name="T78" fmla="*/ 2147483646 w 135"/>
                <a:gd name="T79" fmla="*/ 2147483646 h 119"/>
                <a:gd name="T80" fmla="*/ 2147483646 w 135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5" h="119">
                  <a:moveTo>
                    <a:pt x="122" y="59"/>
                  </a:moveTo>
                  <a:lnTo>
                    <a:pt x="124" y="60"/>
                  </a:lnTo>
                  <a:lnTo>
                    <a:pt x="130" y="62"/>
                  </a:lnTo>
                  <a:lnTo>
                    <a:pt x="135" y="67"/>
                  </a:lnTo>
                  <a:lnTo>
                    <a:pt x="133" y="71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1" y="83"/>
                  </a:lnTo>
                  <a:lnTo>
                    <a:pt x="118" y="83"/>
                  </a:lnTo>
                  <a:lnTo>
                    <a:pt x="116" y="83"/>
                  </a:lnTo>
                  <a:lnTo>
                    <a:pt x="114" y="82"/>
                  </a:lnTo>
                  <a:lnTo>
                    <a:pt x="108" y="79"/>
                  </a:lnTo>
                  <a:lnTo>
                    <a:pt x="101" y="77"/>
                  </a:lnTo>
                  <a:lnTo>
                    <a:pt x="95" y="75"/>
                  </a:lnTo>
                  <a:lnTo>
                    <a:pt x="91" y="74"/>
                  </a:lnTo>
                  <a:lnTo>
                    <a:pt x="86" y="71"/>
                  </a:lnTo>
                  <a:lnTo>
                    <a:pt x="82" y="68"/>
                  </a:lnTo>
                  <a:lnTo>
                    <a:pt x="77" y="66"/>
                  </a:lnTo>
                  <a:lnTo>
                    <a:pt x="72" y="66"/>
                  </a:lnTo>
                  <a:lnTo>
                    <a:pt x="70" y="70"/>
                  </a:lnTo>
                  <a:lnTo>
                    <a:pt x="71" y="78"/>
                  </a:lnTo>
                  <a:lnTo>
                    <a:pt x="72" y="85"/>
                  </a:lnTo>
                  <a:lnTo>
                    <a:pt x="72" y="92"/>
                  </a:lnTo>
                  <a:lnTo>
                    <a:pt x="68" y="96"/>
                  </a:lnTo>
                  <a:lnTo>
                    <a:pt x="61" y="99"/>
                  </a:lnTo>
                  <a:lnTo>
                    <a:pt x="58" y="102"/>
                  </a:lnTo>
                  <a:lnTo>
                    <a:pt x="57" y="107"/>
                  </a:lnTo>
                  <a:lnTo>
                    <a:pt x="56" y="111"/>
                  </a:lnTo>
                  <a:lnTo>
                    <a:pt x="53" y="114"/>
                  </a:lnTo>
                  <a:lnTo>
                    <a:pt x="48" y="117"/>
                  </a:lnTo>
                  <a:lnTo>
                    <a:pt x="44" y="119"/>
                  </a:lnTo>
                  <a:lnTo>
                    <a:pt x="40" y="116"/>
                  </a:lnTo>
                  <a:lnTo>
                    <a:pt x="39" y="111"/>
                  </a:lnTo>
                  <a:lnTo>
                    <a:pt x="38" y="105"/>
                  </a:lnTo>
                  <a:lnTo>
                    <a:pt x="34" y="100"/>
                  </a:lnTo>
                  <a:lnTo>
                    <a:pt x="29" y="99"/>
                  </a:lnTo>
                  <a:lnTo>
                    <a:pt x="23" y="99"/>
                  </a:lnTo>
                  <a:lnTo>
                    <a:pt x="20" y="100"/>
                  </a:lnTo>
                  <a:lnTo>
                    <a:pt x="17" y="101"/>
                  </a:lnTo>
                  <a:lnTo>
                    <a:pt x="10" y="104"/>
                  </a:lnTo>
                  <a:lnTo>
                    <a:pt x="3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4" y="90"/>
                  </a:lnTo>
                  <a:lnTo>
                    <a:pt x="9" y="84"/>
                  </a:lnTo>
                  <a:lnTo>
                    <a:pt x="12" y="82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4" y="68"/>
                  </a:lnTo>
                  <a:lnTo>
                    <a:pt x="12" y="61"/>
                  </a:lnTo>
                  <a:lnTo>
                    <a:pt x="11" y="55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0" y="39"/>
                  </a:lnTo>
                  <a:lnTo>
                    <a:pt x="8" y="35"/>
                  </a:lnTo>
                  <a:lnTo>
                    <a:pt x="8" y="2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8" y="1"/>
                  </a:lnTo>
                  <a:lnTo>
                    <a:pt x="24" y="3"/>
                  </a:lnTo>
                  <a:lnTo>
                    <a:pt x="27" y="9"/>
                  </a:lnTo>
                  <a:lnTo>
                    <a:pt x="30" y="18"/>
                  </a:lnTo>
                  <a:lnTo>
                    <a:pt x="32" y="26"/>
                  </a:lnTo>
                  <a:lnTo>
                    <a:pt x="33" y="30"/>
                  </a:lnTo>
                  <a:lnTo>
                    <a:pt x="37" y="30"/>
                  </a:lnTo>
                  <a:lnTo>
                    <a:pt x="40" y="28"/>
                  </a:lnTo>
                  <a:lnTo>
                    <a:pt x="44" y="25"/>
                  </a:lnTo>
                  <a:lnTo>
                    <a:pt x="48" y="23"/>
                  </a:lnTo>
                  <a:lnTo>
                    <a:pt x="54" y="23"/>
                  </a:lnTo>
                  <a:lnTo>
                    <a:pt x="61" y="24"/>
                  </a:lnTo>
                  <a:lnTo>
                    <a:pt x="70" y="26"/>
                  </a:lnTo>
                  <a:lnTo>
                    <a:pt x="78" y="30"/>
                  </a:lnTo>
                  <a:lnTo>
                    <a:pt x="85" y="33"/>
                  </a:lnTo>
                  <a:lnTo>
                    <a:pt x="90" y="40"/>
                  </a:lnTo>
                  <a:lnTo>
                    <a:pt x="93" y="48"/>
                  </a:lnTo>
                  <a:lnTo>
                    <a:pt x="98" y="54"/>
                  </a:lnTo>
                  <a:lnTo>
                    <a:pt x="100" y="58"/>
                  </a:lnTo>
                  <a:lnTo>
                    <a:pt x="101" y="59"/>
                  </a:lnTo>
                  <a:lnTo>
                    <a:pt x="122" y="5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81225" y="2090738"/>
              <a:ext cx="598488" cy="400050"/>
            </a:xfrm>
            <a:custGeom>
              <a:avLst/>
              <a:gdLst>
                <a:gd name="T0" fmla="*/ 2147483646 w 556"/>
                <a:gd name="T1" fmla="*/ 2147483646 h 395"/>
                <a:gd name="T2" fmla="*/ 2147483646 w 556"/>
                <a:gd name="T3" fmla="*/ 2147483646 h 395"/>
                <a:gd name="T4" fmla="*/ 2147483646 w 556"/>
                <a:gd name="T5" fmla="*/ 2147483646 h 395"/>
                <a:gd name="T6" fmla="*/ 2147483646 w 556"/>
                <a:gd name="T7" fmla="*/ 2147483646 h 395"/>
                <a:gd name="T8" fmla="*/ 2147483646 w 556"/>
                <a:gd name="T9" fmla="*/ 2147483646 h 395"/>
                <a:gd name="T10" fmla="*/ 2147483646 w 556"/>
                <a:gd name="T11" fmla="*/ 2147483646 h 395"/>
                <a:gd name="T12" fmla="*/ 2147483646 w 556"/>
                <a:gd name="T13" fmla="*/ 2147483646 h 395"/>
                <a:gd name="T14" fmla="*/ 2147483646 w 556"/>
                <a:gd name="T15" fmla="*/ 2147483646 h 395"/>
                <a:gd name="T16" fmla="*/ 2147483646 w 556"/>
                <a:gd name="T17" fmla="*/ 2147483646 h 395"/>
                <a:gd name="T18" fmla="*/ 2147483646 w 556"/>
                <a:gd name="T19" fmla="*/ 2147483646 h 395"/>
                <a:gd name="T20" fmla="*/ 2147483646 w 556"/>
                <a:gd name="T21" fmla="*/ 2147483646 h 395"/>
                <a:gd name="T22" fmla="*/ 2147483646 w 556"/>
                <a:gd name="T23" fmla="*/ 2147483646 h 395"/>
                <a:gd name="T24" fmla="*/ 2147483646 w 556"/>
                <a:gd name="T25" fmla="*/ 2147483646 h 395"/>
                <a:gd name="T26" fmla="*/ 2147483646 w 556"/>
                <a:gd name="T27" fmla="*/ 2147483646 h 395"/>
                <a:gd name="T28" fmla="*/ 2147483646 w 556"/>
                <a:gd name="T29" fmla="*/ 2147483646 h 395"/>
                <a:gd name="T30" fmla="*/ 2147483646 w 556"/>
                <a:gd name="T31" fmla="*/ 2147483646 h 395"/>
                <a:gd name="T32" fmla="*/ 2147483646 w 556"/>
                <a:gd name="T33" fmla="*/ 2147483646 h 395"/>
                <a:gd name="T34" fmla="*/ 2147483646 w 556"/>
                <a:gd name="T35" fmla="*/ 2147483646 h 395"/>
                <a:gd name="T36" fmla="*/ 2147483646 w 556"/>
                <a:gd name="T37" fmla="*/ 2147483646 h 395"/>
                <a:gd name="T38" fmla="*/ 2147483646 w 556"/>
                <a:gd name="T39" fmla="*/ 2147483646 h 395"/>
                <a:gd name="T40" fmla="*/ 2147483646 w 556"/>
                <a:gd name="T41" fmla="*/ 2147483646 h 395"/>
                <a:gd name="T42" fmla="*/ 2147483646 w 556"/>
                <a:gd name="T43" fmla="*/ 2147483646 h 395"/>
                <a:gd name="T44" fmla="*/ 2147483646 w 556"/>
                <a:gd name="T45" fmla="*/ 2147483646 h 395"/>
                <a:gd name="T46" fmla="*/ 2147483646 w 556"/>
                <a:gd name="T47" fmla="*/ 2147483646 h 395"/>
                <a:gd name="T48" fmla="*/ 2147483646 w 556"/>
                <a:gd name="T49" fmla="*/ 2147483646 h 395"/>
                <a:gd name="T50" fmla="*/ 0 w 556"/>
                <a:gd name="T51" fmla="*/ 2147483646 h 395"/>
                <a:gd name="T52" fmla="*/ 2147483646 w 556"/>
                <a:gd name="T53" fmla="*/ 2147483646 h 395"/>
                <a:gd name="T54" fmla="*/ 2147483646 w 556"/>
                <a:gd name="T55" fmla="*/ 2147483646 h 395"/>
                <a:gd name="T56" fmla="*/ 2147483646 w 556"/>
                <a:gd name="T57" fmla="*/ 2147483646 h 395"/>
                <a:gd name="T58" fmla="*/ 2147483646 w 556"/>
                <a:gd name="T59" fmla="*/ 2147483646 h 395"/>
                <a:gd name="T60" fmla="*/ 2147483646 w 556"/>
                <a:gd name="T61" fmla="*/ 2147483646 h 395"/>
                <a:gd name="T62" fmla="*/ 2147483646 w 556"/>
                <a:gd name="T63" fmla="*/ 2147483646 h 395"/>
                <a:gd name="T64" fmla="*/ 2147483646 w 556"/>
                <a:gd name="T65" fmla="*/ 2147483646 h 395"/>
                <a:gd name="T66" fmla="*/ 2147483646 w 556"/>
                <a:gd name="T67" fmla="*/ 2147483646 h 395"/>
                <a:gd name="T68" fmla="*/ 2147483646 w 556"/>
                <a:gd name="T69" fmla="*/ 2147483646 h 395"/>
                <a:gd name="T70" fmla="*/ 2147483646 w 556"/>
                <a:gd name="T71" fmla="*/ 2147483646 h 395"/>
                <a:gd name="T72" fmla="*/ 2147483646 w 556"/>
                <a:gd name="T73" fmla="*/ 2147483646 h 395"/>
                <a:gd name="T74" fmla="*/ 2147483646 w 556"/>
                <a:gd name="T75" fmla="*/ 2147483646 h 395"/>
                <a:gd name="T76" fmla="*/ 2147483646 w 556"/>
                <a:gd name="T77" fmla="*/ 2147483646 h 395"/>
                <a:gd name="T78" fmla="*/ 2147483646 w 556"/>
                <a:gd name="T79" fmla="*/ 2147483646 h 395"/>
                <a:gd name="T80" fmla="*/ 2147483646 w 556"/>
                <a:gd name="T81" fmla="*/ 2147483646 h 395"/>
                <a:gd name="T82" fmla="*/ 2147483646 w 556"/>
                <a:gd name="T83" fmla="*/ 2147483646 h 395"/>
                <a:gd name="T84" fmla="*/ 2147483646 w 556"/>
                <a:gd name="T85" fmla="*/ 2147483646 h 395"/>
                <a:gd name="T86" fmla="*/ 2147483646 w 556"/>
                <a:gd name="T87" fmla="*/ 2147483646 h 395"/>
                <a:gd name="T88" fmla="*/ 2147483646 w 556"/>
                <a:gd name="T89" fmla="*/ 2147483646 h 395"/>
                <a:gd name="T90" fmla="*/ 2147483646 w 556"/>
                <a:gd name="T91" fmla="*/ 2147483646 h 395"/>
                <a:gd name="T92" fmla="*/ 2147483646 w 556"/>
                <a:gd name="T93" fmla="*/ 2147483646 h 395"/>
                <a:gd name="T94" fmla="*/ 2147483646 w 556"/>
                <a:gd name="T95" fmla="*/ 2147483646 h 395"/>
                <a:gd name="T96" fmla="*/ 2147483646 w 556"/>
                <a:gd name="T97" fmla="*/ 2147483646 h 395"/>
                <a:gd name="T98" fmla="*/ 2147483646 w 556"/>
                <a:gd name="T99" fmla="*/ 2147483646 h 395"/>
                <a:gd name="T100" fmla="*/ 2147483646 w 556"/>
                <a:gd name="T101" fmla="*/ 2147483646 h 395"/>
                <a:gd name="T102" fmla="*/ 2147483646 w 556"/>
                <a:gd name="T103" fmla="*/ 2147483646 h 395"/>
                <a:gd name="T104" fmla="*/ 2147483646 w 556"/>
                <a:gd name="T105" fmla="*/ 2147483646 h 395"/>
                <a:gd name="T106" fmla="*/ 2147483646 w 556"/>
                <a:gd name="T107" fmla="*/ 2147483646 h 395"/>
                <a:gd name="T108" fmla="*/ 2147483646 w 556"/>
                <a:gd name="T109" fmla="*/ 2147483646 h 395"/>
                <a:gd name="T110" fmla="*/ 2147483646 w 556"/>
                <a:gd name="T111" fmla="*/ 2147483646 h 395"/>
                <a:gd name="T112" fmla="*/ 2147483646 w 556"/>
                <a:gd name="T113" fmla="*/ 2147483646 h 395"/>
                <a:gd name="T114" fmla="*/ 2147483646 w 556"/>
                <a:gd name="T115" fmla="*/ 2147483646 h 395"/>
                <a:gd name="T116" fmla="*/ 2147483646 w 556"/>
                <a:gd name="T117" fmla="*/ 2147483646 h 395"/>
                <a:gd name="T118" fmla="*/ 2147483646 w 556"/>
                <a:gd name="T119" fmla="*/ 2147483646 h 395"/>
                <a:gd name="T120" fmla="*/ 2147483646 w 556"/>
                <a:gd name="T121" fmla="*/ 2147483646 h 395"/>
                <a:gd name="T122" fmla="*/ 2147483646 w 556"/>
                <a:gd name="T123" fmla="*/ 2147483646 h 395"/>
                <a:gd name="T124" fmla="*/ 2147483646 w 556"/>
                <a:gd name="T125" fmla="*/ 2147483646 h 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56" h="395">
                  <a:moveTo>
                    <a:pt x="539" y="379"/>
                  </a:moveTo>
                  <a:lnTo>
                    <a:pt x="540" y="380"/>
                  </a:lnTo>
                  <a:lnTo>
                    <a:pt x="542" y="383"/>
                  </a:lnTo>
                  <a:lnTo>
                    <a:pt x="541" y="387"/>
                  </a:lnTo>
                  <a:lnTo>
                    <a:pt x="533" y="388"/>
                  </a:lnTo>
                  <a:lnTo>
                    <a:pt x="527" y="388"/>
                  </a:lnTo>
                  <a:lnTo>
                    <a:pt x="523" y="387"/>
                  </a:lnTo>
                  <a:lnTo>
                    <a:pt x="518" y="387"/>
                  </a:lnTo>
                  <a:lnTo>
                    <a:pt x="514" y="388"/>
                  </a:lnTo>
                  <a:lnTo>
                    <a:pt x="510" y="388"/>
                  </a:lnTo>
                  <a:lnTo>
                    <a:pt x="506" y="389"/>
                  </a:lnTo>
                  <a:lnTo>
                    <a:pt x="501" y="390"/>
                  </a:lnTo>
                  <a:lnTo>
                    <a:pt x="495" y="392"/>
                  </a:lnTo>
                  <a:lnTo>
                    <a:pt x="488" y="393"/>
                  </a:lnTo>
                  <a:lnTo>
                    <a:pt x="482" y="394"/>
                  </a:lnTo>
                  <a:lnTo>
                    <a:pt x="478" y="395"/>
                  </a:lnTo>
                  <a:lnTo>
                    <a:pt x="473" y="395"/>
                  </a:lnTo>
                  <a:lnTo>
                    <a:pt x="468" y="395"/>
                  </a:lnTo>
                  <a:lnTo>
                    <a:pt x="464" y="394"/>
                  </a:lnTo>
                  <a:lnTo>
                    <a:pt x="459" y="394"/>
                  </a:lnTo>
                  <a:lnTo>
                    <a:pt x="453" y="393"/>
                  </a:lnTo>
                  <a:lnTo>
                    <a:pt x="449" y="393"/>
                  </a:lnTo>
                  <a:lnTo>
                    <a:pt x="444" y="393"/>
                  </a:lnTo>
                  <a:lnTo>
                    <a:pt x="440" y="394"/>
                  </a:lnTo>
                  <a:lnTo>
                    <a:pt x="435" y="395"/>
                  </a:lnTo>
                  <a:lnTo>
                    <a:pt x="430" y="395"/>
                  </a:lnTo>
                  <a:lnTo>
                    <a:pt x="427" y="395"/>
                  </a:lnTo>
                  <a:lnTo>
                    <a:pt x="422" y="394"/>
                  </a:lnTo>
                  <a:lnTo>
                    <a:pt x="419" y="392"/>
                  </a:lnTo>
                  <a:lnTo>
                    <a:pt x="414" y="386"/>
                  </a:lnTo>
                  <a:lnTo>
                    <a:pt x="413" y="380"/>
                  </a:lnTo>
                  <a:lnTo>
                    <a:pt x="409" y="375"/>
                  </a:lnTo>
                  <a:lnTo>
                    <a:pt x="397" y="372"/>
                  </a:lnTo>
                  <a:lnTo>
                    <a:pt x="389" y="371"/>
                  </a:lnTo>
                  <a:lnTo>
                    <a:pt x="382" y="368"/>
                  </a:lnTo>
                  <a:lnTo>
                    <a:pt x="376" y="366"/>
                  </a:lnTo>
                  <a:lnTo>
                    <a:pt x="372" y="364"/>
                  </a:lnTo>
                  <a:lnTo>
                    <a:pt x="368" y="362"/>
                  </a:lnTo>
                  <a:lnTo>
                    <a:pt x="365" y="359"/>
                  </a:lnTo>
                  <a:lnTo>
                    <a:pt x="362" y="358"/>
                  </a:lnTo>
                  <a:lnTo>
                    <a:pt x="359" y="356"/>
                  </a:lnTo>
                  <a:lnTo>
                    <a:pt x="354" y="352"/>
                  </a:lnTo>
                  <a:lnTo>
                    <a:pt x="350" y="351"/>
                  </a:lnTo>
                  <a:lnTo>
                    <a:pt x="344" y="352"/>
                  </a:lnTo>
                  <a:lnTo>
                    <a:pt x="335" y="357"/>
                  </a:lnTo>
                  <a:lnTo>
                    <a:pt x="324" y="362"/>
                  </a:lnTo>
                  <a:lnTo>
                    <a:pt x="316" y="363"/>
                  </a:lnTo>
                  <a:lnTo>
                    <a:pt x="309" y="365"/>
                  </a:lnTo>
                  <a:lnTo>
                    <a:pt x="304" y="370"/>
                  </a:lnTo>
                  <a:lnTo>
                    <a:pt x="297" y="377"/>
                  </a:lnTo>
                  <a:lnTo>
                    <a:pt x="290" y="381"/>
                  </a:lnTo>
                  <a:lnTo>
                    <a:pt x="283" y="381"/>
                  </a:lnTo>
                  <a:lnTo>
                    <a:pt x="276" y="377"/>
                  </a:lnTo>
                  <a:lnTo>
                    <a:pt x="271" y="373"/>
                  </a:lnTo>
                  <a:lnTo>
                    <a:pt x="267" y="370"/>
                  </a:lnTo>
                  <a:lnTo>
                    <a:pt x="262" y="366"/>
                  </a:lnTo>
                  <a:lnTo>
                    <a:pt x="259" y="363"/>
                  </a:lnTo>
                  <a:lnTo>
                    <a:pt x="256" y="358"/>
                  </a:lnTo>
                  <a:lnTo>
                    <a:pt x="256" y="355"/>
                  </a:lnTo>
                  <a:lnTo>
                    <a:pt x="260" y="350"/>
                  </a:lnTo>
                  <a:lnTo>
                    <a:pt x="268" y="344"/>
                  </a:lnTo>
                  <a:lnTo>
                    <a:pt x="277" y="340"/>
                  </a:lnTo>
                  <a:lnTo>
                    <a:pt x="283" y="337"/>
                  </a:lnTo>
                  <a:lnTo>
                    <a:pt x="288" y="337"/>
                  </a:lnTo>
                  <a:lnTo>
                    <a:pt x="291" y="337"/>
                  </a:lnTo>
                  <a:lnTo>
                    <a:pt x="293" y="337"/>
                  </a:lnTo>
                  <a:lnTo>
                    <a:pt x="296" y="336"/>
                  </a:lnTo>
                  <a:lnTo>
                    <a:pt x="300" y="334"/>
                  </a:lnTo>
                  <a:lnTo>
                    <a:pt x="305" y="329"/>
                  </a:lnTo>
                  <a:lnTo>
                    <a:pt x="316" y="320"/>
                  </a:lnTo>
                  <a:lnTo>
                    <a:pt x="326" y="313"/>
                  </a:lnTo>
                  <a:lnTo>
                    <a:pt x="330" y="307"/>
                  </a:lnTo>
                  <a:lnTo>
                    <a:pt x="327" y="301"/>
                  </a:lnTo>
                  <a:lnTo>
                    <a:pt x="318" y="295"/>
                  </a:lnTo>
                  <a:lnTo>
                    <a:pt x="308" y="292"/>
                  </a:lnTo>
                  <a:lnTo>
                    <a:pt x="305" y="287"/>
                  </a:lnTo>
                  <a:lnTo>
                    <a:pt x="309" y="273"/>
                  </a:lnTo>
                  <a:lnTo>
                    <a:pt x="320" y="258"/>
                  </a:lnTo>
                  <a:lnTo>
                    <a:pt x="328" y="246"/>
                  </a:lnTo>
                  <a:lnTo>
                    <a:pt x="327" y="235"/>
                  </a:lnTo>
                  <a:lnTo>
                    <a:pt x="315" y="218"/>
                  </a:lnTo>
                  <a:lnTo>
                    <a:pt x="306" y="208"/>
                  </a:lnTo>
                  <a:lnTo>
                    <a:pt x="297" y="200"/>
                  </a:lnTo>
                  <a:lnTo>
                    <a:pt x="289" y="193"/>
                  </a:lnTo>
                  <a:lnTo>
                    <a:pt x="282" y="188"/>
                  </a:lnTo>
                  <a:lnTo>
                    <a:pt x="274" y="183"/>
                  </a:lnTo>
                  <a:lnTo>
                    <a:pt x="267" y="180"/>
                  </a:lnTo>
                  <a:lnTo>
                    <a:pt x="260" y="176"/>
                  </a:lnTo>
                  <a:lnTo>
                    <a:pt x="252" y="173"/>
                  </a:lnTo>
                  <a:lnTo>
                    <a:pt x="244" y="169"/>
                  </a:lnTo>
                  <a:lnTo>
                    <a:pt x="236" y="166"/>
                  </a:lnTo>
                  <a:lnTo>
                    <a:pt x="228" y="161"/>
                  </a:lnTo>
                  <a:lnTo>
                    <a:pt x="221" y="156"/>
                  </a:lnTo>
                  <a:lnTo>
                    <a:pt x="214" y="152"/>
                  </a:lnTo>
                  <a:lnTo>
                    <a:pt x="208" y="148"/>
                  </a:lnTo>
                  <a:lnTo>
                    <a:pt x="202" y="145"/>
                  </a:lnTo>
                  <a:lnTo>
                    <a:pt x="199" y="142"/>
                  </a:lnTo>
                  <a:lnTo>
                    <a:pt x="191" y="137"/>
                  </a:lnTo>
                  <a:lnTo>
                    <a:pt x="183" y="132"/>
                  </a:lnTo>
                  <a:lnTo>
                    <a:pt x="178" y="131"/>
                  </a:lnTo>
                  <a:lnTo>
                    <a:pt x="179" y="137"/>
                  </a:lnTo>
                  <a:lnTo>
                    <a:pt x="185" y="146"/>
                  </a:lnTo>
                  <a:lnTo>
                    <a:pt x="186" y="152"/>
                  </a:lnTo>
                  <a:lnTo>
                    <a:pt x="183" y="155"/>
                  </a:lnTo>
                  <a:lnTo>
                    <a:pt x="171" y="155"/>
                  </a:lnTo>
                  <a:lnTo>
                    <a:pt x="163" y="155"/>
                  </a:lnTo>
                  <a:lnTo>
                    <a:pt x="159" y="155"/>
                  </a:lnTo>
                  <a:lnTo>
                    <a:pt x="154" y="156"/>
                  </a:lnTo>
                  <a:lnTo>
                    <a:pt x="151" y="159"/>
                  </a:lnTo>
                  <a:lnTo>
                    <a:pt x="147" y="161"/>
                  </a:lnTo>
                  <a:lnTo>
                    <a:pt x="142" y="162"/>
                  </a:lnTo>
                  <a:lnTo>
                    <a:pt x="138" y="163"/>
                  </a:lnTo>
                  <a:lnTo>
                    <a:pt x="131" y="165"/>
                  </a:lnTo>
                  <a:lnTo>
                    <a:pt x="124" y="166"/>
                  </a:lnTo>
                  <a:lnTo>
                    <a:pt x="118" y="167"/>
                  </a:lnTo>
                  <a:lnTo>
                    <a:pt x="114" y="168"/>
                  </a:lnTo>
                  <a:lnTo>
                    <a:pt x="110" y="169"/>
                  </a:lnTo>
                  <a:lnTo>
                    <a:pt x="106" y="170"/>
                  </a:lnTo>
                  <a:lnTo>
                    <a:pt x="101" y="170"/>
                  </a:lnTo>
                  <a:lnTo>
                    <a:pt x="95" y="170"/>
                  </a:lnTo>
                  <a:lnTo>
                    <a:pt x="87" y="169"/>
                  </a:lnTo>
                  <a:lnTo>
                    <a:pt x="74" y="166"/>
                  </a:lnTo>
                  <a:lnTo>
                    <a:pt x="70" y="162"/>
                  </a:lnTo>
                  <a:lnTo>
                    <a:pt x="66" y="160"/>
                  </a:lnTo>
                  <a:lnTo>
                    <a:pt x="60" y="161"/>
                  </a:lnTo>
                  <a:lnTo>
                    <a:pt x="51" y="166"/>
                  </a:lnTo>
                  <a:lnTo>
                    <a:pt x="47" y="168"/>
                  </a:lnTo>
                  <a:lnTo>
                    <a:pt x="43" y="168"/>
                  </a:lnTo>
                  <a:lnTo>
                    <a:pt x="35" y="163"/>
                  </a:lnTo>
                  <a:lnTo>
                    <a:pt x="30" y="160"/>
                  </a:lnTo>
                  <a:lnTo>
                    <a:pt x="24" y="156"/>
                  </a:lnTo>
                  <a:lnTo>
                    <a:pt x="18" y="153"/>
                  </a:lnTo>
                  <a:lnTo>
                    <a:pt x="13" y="151"/>
                  </a:lnTo>
                  <a:lnTo>
                    <a:pt x="10" y="148"/>
                  </a:lnTo>
                  <a:lnTo>
                    <a:pt x="9" y="145"/>
                  </a:lnTo>
                  <a:lnTo>
                    <a:pt x="11" y="143"/>
                  </a:lnTo>
                  <a:lnTo>
                    <a:pt x="16" y="140"/>
                  </a:lnTo>
                  <a:lnTo>
                    <a:pt x="23" y="138"/>
                  </a:lnTo>
                  <a:lnTo>
                    <a:pt x="30" y="137"/>
                  </a:lnTo>
                  <a:lnTo>
                    <a:pt x="36" y="136"/>
                  </a:lnTo>
                  <a:lnTo>
                    <a:pt x="41" y="135"/>
                  </a:lnTo>
                  <a:lnTo>
                    <a:pt x="45" y="133"/>
                  </a:lnTo>
                  <a:lnTo>
                    <a:pt x="45" y="132"/>
                  </a:lnTo>
                  <a:lnTo>
                    <a:pt x="42" y="130"/>
                  </a:lnTo>
                  <a:lnTo>
                    <a:pt x="35" y="128"/>
                  </a:lnTo>
                  <a:lnTo>
                    <a:pt x="27" y="125"/>
                  </a:lnTo>
                  <a:lnTo>
                    <a:pt x="19" y="123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4" y="118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1" y="60"/>
                  </a:lnTo>
                  <a:lnTo>
                    <a:pt x="5" y="39"/>
                  </a:lnTo>
                  <a:lnTo>
                    <a:pt x="12" y="21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49" y="19"/>
                  </a:lnTo>
                  <a:lnTo>
                    <a:pt x="43" y="40"/>
                  </a:lnTo>
                  <a:lnTo>
                    <a:pt x="42" y="56"/>
                  </a:lnTo>
                  <a:lnTo>
                    <a:pt x="45" y="70"/>
                  </a:lnTo>
                  <a:lnTo>
                    <a:pt x="50" y="80"/>
                  </a:lnTo>
                  <a:lnTo>
                    <a:pt x="56" y="90"/>
                  </a:lnTo>
                  <a:lnTo>
                    <a:pt x="62" y="97"/>
                  </a:lnTo>
                  <a:lnTo>
                    <a:pt x="68" y="102"/>
                  </a:lnTo>
                  <a:lnTo>
                    <a:pt x="71" y="108"/>
                  </a:lnTo>
                  <a:lnTo>
                    <a:pt x="70" y="107"/>
                  </a:lnTo>
                  <a:lnTo>
                    <a:pt x="63" y="87"/>
                  </a:lnTo>
                  <a:lnTo>
                    <a:pt x="56" y="62"/>
                  </a:lnTo>
                  <a:lnTo>
                    <a:pt x="55" y="41"/>
                  </a:lnTo>
                  <a:lnTo>
                    <a:pt x="58" y="26"/>
                  </a:lnTo>
                  <a:lnTo>
                    <a:pt x="62" y="12"/>
                  </a:lnTo>
                  <a:lnTo>
                    <a:pt x="69" y="3"/>
                  </a:lnTo>
                  <a:lnTo>
                    <a:pt x="79" y="0"/>
                  </a:lnTo>
                  <a:lnTo>
                    <a:pt x="91" y="2"/>
                  </a:lnTo>
                  <a:lnTo>
                    <a:pt x="100" y="7"/>
                  </a:lnTo>
                  <a:lnTo>
                    <a:pt x="106" y="14"/>
                  </a:lnTo>
                  <a:lnTo>
                    <a:pt x="109" y="21"/>
                  </a:lnTo>
                  <a:lnTo>
                    <a:pt x="111" y="26"/>
                  </a:lnTo>
                  <a:lnTo>
                    <a:pt x="114" y="32"/>
                  </a:lnTo>
                  <a:lnTo>
                    <a:pt x="115" y="39"/>
                  </a:lnTo>
                  <a:lnTo>
                    <a:pt x="116" y="47"/>
                  </a:lnTo>
                  <a:lnTo>
                    <a:pt x="118" y="53"/>
                  </a:lnTo>
                  <a:lnTo>
                    <a:pt x="124" y="54"/>
                  </a:lnTo>
                  <a:lnTo>
                    <a:pt x="132" y="52"/>
                  </a:lnTo>
                  <a:lnTo>
                    <a:pt x="140" y="47"/>
                  </a:lnTo>
                  <a:lnTo>
                    <a:pt x="146" y="41"/>
                  </a:lnTo>
                  <a:lnTo>
                    <a:pt x="147" y="36"/>
                  </a:lnTo>
                  <a:lnTo>
                    <a:pt x="149" y="31"/>
                  </a:lnTo>
                  <a:lnTo>
                    <a:pt x="156" y="27"/>
                  </a:lnTo>
                  <a:lnTo>
                    <a:pt x="164" y="23"/>
                  </a:lnTo>
                  <a:lnTo>
                    <a:pt x="169" y="19"/>
                  </a:lnTo>
                  <a:lnTo>
                    <a:pt x="175" y="19"/>
                  </a:lnTo>
                  <a:lnTo>
                    <a:pt x="185" y="24"/>
                  </a:lnTo>
                  <a:lnTo>
                    <a:pt x="197" y="32"/>
                  </a:lnTo>
                  <a:lnTo>
                    <a:pt x="202" y="38"/>
                  </a:lnTo>
                  <a:lnTo>
                    <a:pt x="206" y="44"/>
                  </a:lnTo>
                  <a:lnTo>
                    <a:pt x="209" y="49"/>
                  </a:lnTo>
                  <a:lnTo>
                    <a:pt x="214" y="55"/>
                  </a:lnTo>
                  <a:lnTo>
                    <a:pt x="221" y="60"/>
                  </a:lnTo>
                  <a:lnTo>
                    <a:pt x="227" y="61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46" y="46"/>
                  </a:lnTo>
                  <a:lnTo>
                    <a:pt x="256" y="46"/>
                  </a:lnTo>
                  <a:lnTo>
                    <a:pt x="263" y="49"/>
                  </a:lnTo>
                  <a:lnTo>
                    <a:pt x="266" y="54"/>
                  </a:lnTo>
                  <a:lnTo>
                    <a:pt x="268" y="56"/>
                  </a:lnTo>
                  <a:lnTo>
                    <a:pt x="271" y="59"/>
                  </a:lnTo>
                  <a:lnTo>
                    <a:pt x="281" y="61"/>
                  </a:lnTo>
                  <a:lnTo>
                    <a:pt x="288" y="62"/>
                  </a:lnTo>
                  <a:lnTo>
                    <a:pt x="296" y="62"/>
                  </a:lnTo>
                  <a:lnTo>
                    <a:pt x="304" y="63"/>
                  </a:lnTo>
                  <a:lnTo>
                    <a:pt x="311" y="63"/>
                  </a:lnTo>
                  <a:lnTo>
                    <a:pt x="318" y="63"/>
                  </a:lnTo>
                  <a:lnTo>
                    <a:pt x="321" y="64"/>
                  </a:lnTo>
                  <a:lnTo>
                    <a:pt x="323" y="67"/>
                  </a:lnTo>
                  <a:lnTo>
                    <a:pt x="321" y="69"/>
                  </a:lnTo>
                  <a:lnTo>
                    <a:pt x="319" y="72"/>
                  </a:lnTo>
                  <a:lnTo>
                    <a:pt x="322" y="72"/>
                  </a:lnTo>
                  <a:lnTo>
                    <a:pt x="329" y="72"/>
                  </a:lnTo>
                  <a:lnTo>
                    <a:pt x="335" y="74"/>
                  </a:lnTo>
                  <a:lnTo>
                    <a:pt x="339" y="78"/>
                  </a:lnTo>
                  <a:lnTo>
                    <a:pt x="345" y="83"/>
                  </a:lnTo>
                  <a:lnTo>
                    <a:pt x="349" y="86"/>
                  </a:lnTo>
                  <a:lnTo>
                    <a:pt x="351" y="87"/>
                  </a:lnTo>
                  <a:lnTo>
                    <a:pt x="350" y="87"/>
                  </a:lnTo>
                  <a:lnTo>
                    <a:pt x="345" y="89"/>
                  </a:lnTo>
                  <a:lnTo>
                    <a:pt x="342" y="91"/>
                  </a:lnTo>
                  <a:lnTo>
                    <a:pt x="339" y="93"/>
                  </a:lnTo>
                  <a:lnTo>
                    <a:pt x="343" y="97"/>
                  </a:lnTo>
                  <a:lnTo>
                    <a:pt x="352" y="100"/>
                  </a:lnTo>
                  <a:lnTo>
                    <a:pt x="361" y="102"/>
                  </a:lnTo>
                  <a:lnTo>
                    <a:pt x="361" y="105"/>
                  </a:lnTo>
                  <a:lnTo>
                    <a:pt x="357" y="107"/>
                  </a:lnTo>
                  <a:lnTo>
                    <a:pt x="353" y="108"/>
                  </a:lnTo>
                  <a:lnTo>
                    <a:pt x="351" y="110"/>
                  </a:lnTo>
                  <a:lnTo>
                    <a:pt x="351" y="115"/>
                  </a:lnTo>
                  <a:lnTo>
                    <a:pt x="350" y="118"/>
                  </a:lnTo>
                  <a:lnTo>
                    <a:pt x="349" y="123"/>
                  </a:lnTo>
                  <a:lnTo>
                    <a:pt x="349" y="127"/>
                  </a:lnTo>
                  <a:lnTo>
                    <a:pt x="353" y="132"/>
                  </a:lnTo>
                  <a:lnTo>
                    <a:pt x="361" y="135"/>
                  </a:lnTo>
                  <a:lnTo>
                    <a:pt x="371" y="133"/>
                  </a:lnTo>
                  <a:lnTo>
                    <a:pt x="377" y="133"/>
                  </a:lnTo>
                  <a:lnTo>
                    <a:pt x="384" y="136"/>
                  </a:lnTo>
                  <a:lnTo>
                    <a:pt x="392" y="143"/>
                  </a:lnTo>
                  <a:lnTo>
                    <a:pt x="400" y="150"/>
                  </a:lnTo>
                  <a:lnTo>
                    <a:pt x="407" y="152"/>
                  </a:lnTo>
                  <a:lnTo>
                    <a:pt x="409" y="150"/>
                  </a:lnTo>
                  <a:lnTo>
                    <a:pt x="406" y="144"/>
                  </a:lnTo>
                  <a:lnTo>
                    <a:pt x="403" y="139"/>
                  </a:lnTo>
                  <a:lnTo>
                    <a:pt x="403" y="137"/>
                  </a:lnTo>
                  <a:lnTo>
                    <a:pt x="409" y="139"/>
                  </a:lnTo>
                  <a:lnTo>
                    <a:pt x="414" y="140"/>
                  </a:lnTo>
                  <a:lnTo>
                    <a:pt x="421" y="142"/>
                  </a:lnTo>
                  <a:lnTo>
                    <a:pt x="429" y="143"/>
                  </a:lnTo>
                  <a:lnTo>
                    <a:pt x="436" y="143"/>
                  </a:lnTo>
                  <a:lnTo>
                    <a:pt x="442" y="144"/>
                  </a:lnTo>
                  <a:lnTo>
                    <a:pt x="447" y="145"/>
                  </a:lnTo>
                  <a:lnTo>
                    <a:pt x="450" y="146"/>
                  </a:lnTo>
                  <a:lnTo>
                    <a:pt x="451" y="148"/>
                  </a:lnTo>
                  <a:lnTo>
                    <a:pt x="450" y="152"/>
                  </a:lnTo>
                  <a:lnTo>
                    <a:pt x="451" y="154"/>
                  </a:lnTo>
                  <a:lnTo>
                    <a:pt x="453" y="155"/>
                  </a:lnTo>
                  <a:lnTo>
                    <a:pt x="457" y="155"/>
                  </a:lnTo>
                  <a:lnTo>
                    <a:pt x="461" y="155"/>
                  </a:lnTo>
                  <a:lnTo>
                    <a:pt x="466" y="153"/>
                  </a:lnTo>
                  <a:lnTo>
                    <a:pt x="472" y="152"/>
                  </a:lnTo>
                  <a:lnTo>
                    <a:pt x="480" y="152"/>
                  </a:lnTo>
                  <a:lnTo>
                    <a:pt x="490" y="153"/>
                  </a:lnTo>
                  <a:lnTo>
                    <a:pt x="501" y="154"/>
                  </a:lnTo>
                  <a:lnTo>
                    <a:pt x="509" y="158"/>
                  </a:lnTo>
                  <a:lnTo>
                    <a:pt x="511" y="163"/>
                  </a:lnTo>
                  <a:lnTo>
                    <a:pt x="508" y="169"/>
                  </a:lnTo>
                  <a:lnTo>
                    <a:pt x="501" y="173"/>
                  </a:lnTo>
                  <a:lnTo>
                    <a:pt x="496" y="176"/>
                  </a:lnTo>
                  <a:lnTo>
                    <a:pt x="496" y="180"/>
                  </a:lnTo>
                  <a:lnTo>
                    <a:pt x="501" y="183"/>
                  </a:lnTo>
                  <a:lnTo>
                    <a:pt x="505" y="186"/>
                  </a:lnTo>
                  <a:lnTo>
                    <a:pt x="510" y="191"/>
                  </a:lnTo>
                  <a:lnTo>
                    <a:pt x="511" y="196"/>
                  </a:lnTo>
                  <a:lnTo>
                    <a:pt x="511" y="200"/>
                  </a:lnTo>
                  <a:lnTo>
                    <a:pt x="509" y="204"/>
                  </a:lnTo>
                  <a:lnTo>
                    <a:pt x="505" y="207"/>
                  </a:lnTo>
                  <a:lnTo>
                    <a:pt x="501" y="209"/>
                  </a:lnTo>
                  <a:lnTo>
                    <a:pt x="497" y="212"/>
                  </a:lnTo>
                  <a:lnTo>
                    <a:pt x="497" y="214"/>
                  </a:lnTo>
                  <a:lnTo>
                    <a:pt x="499" y="219"/>
                  </a:lnTo>
                  <a:lnTo>
                    <a:pt x="505" y="223"/>
                  </a:lnTo>
                  <a:lnTo>
                    <a:pt x="511" y="228"/>
                  </a:lnTo>
                  <a:lnTo>
                    <a:pt x="514" y="234"/>
                  </a:lnTo>
                  <a:lnTo>
                    <a:pt x="514" y="239"/>
                  </a:lnTo>
                  <a:lnTo>
                    <a:pt x="511" y="244"/>
                  </a:lnTo>
                  <a:lnTo>
                    <a:pt x="506" y="248"/>
                  </a:lnTo>
                  <a:lnTo>
                    <a:pt x="503" y="249"/>
                  </a:lnTo>
                  <a:lnTo>
                    <a:pt x="501" y="249"/>
                  </a:lnTo>
                  <a:lnTo>
                    <a:pt x="495" y="245"/>
                  </a:lnTo>
                  <a:lnTo>
                    <a:pt x="487" y="242"/>
                  </a:lnTo>
                  <a:lnTo>
                    <a:pt x="480" y="238"/>
                  </a:lnTo>
                  <a:lnTo>
                    <a:pt x="474" y="235"/>
                  </a:lnTo>
                  <a:lnTo>
                    <a:pt x="468" y="231"/>
                  </a:lnTo>
                  <a:lnTo>
                    <a:pt x="465" y="229"/>
                  </a:lnTo>
                  <a:lnTo>
                    <a:pt x="460" y="228"/>
                  </a:lnTo>
                  <a:lnTo>
                    <a:pt x="456" y="226"/>
                  </a:lnTo>
                  <a:lnTo>
                    <a:pt x="449" y="223"/>
                  </a:lnTo>
                  <a:lnTo>
                    <a:pt x="440" y="220"/>
                  </a:lnTo>
                  <a:lnTo>
                    <a:pt x="432" y="219"/>
                  </a:lnTo>
                  <a:lnTo>
                    <a:pt x="425" y="220"/>
                  </a:lnTo>
                  <a:lnTo>
                    <a:pt x="421" y="224"/>
                  </a:lnTo>
                  <a:lnTo>
                    <a:pt x="421" y="230"/>
                  </a:lnTo>
                  <a:lnTo>
                    <a:pt x="423" y="236"/>
                  </a:lnTo>
                  <a:lnTo>
                    <a:pt x="428" y="243"/>
                  </a:lnTo>
                  <a:lnTo>
                    <a:pt x="435" y="251"/>
                  </a:lnTo>
                  <a:lnTo>
                    <a:pt x="440" y="254"/>
                  </a:lnTo>
                  <a:lnTo>
                    <a:pt x="443" y="259"/>
                  </a:lnTo>
                  <a:lnTo>
                    <a:pt x="449" y="262"/>
                  </a:lnTo>
                  <a:lnTo>
                    <a:pt x="453" y="265"/>
                  </a:lnTo>
                  <a:lnTo>
                    <a:pt x="459" y="268"/>
                  </a:lnTo>
                  <a:lnTo>
                    <a:pt x="465" y="271"/>
                  </a:lnTo>
                  <a:lnTo>
                    <a:pt x="471" y="272"/>
                  </a:lnTo>
                  <a:lnTo>
                    <a:pt x="476" y="273"/>
                  </a:lnTo>
                  <a:lnTo>
                    <a:pt x="487" y="275"/>
                  </a:lnTo>
                  <a:lnTo>
                    <a:pt x="495" y="277"/>
                  </a:lnTo>
                  <a:lnTo>
                    <a:pt x="501" y="281"/>
                  </a:lnTo>
                  <a:lnTo>
                    <a:pt x="505" y="286"/>
                  </a:lnTo>
                  <a:lnTo>
                    <a:pt x="512" y="289"/>
                  </a:lnTo>
                  <a:lnTo>
                    <a:pt x="520" y="291"/>
                  </a:lnTo>
                  <a:lnTo>
                    <a:pt x="528" y="294"/>
                  </a:lnTo>
                  <a:lnTo>
                    <a:pt x="533" y="301"/>
                  </a:lnTo>
                  <a:lnTo>
                    <a:pt x="534" y="307"/>
                  </a:lnTo>
                  <a:lnTo>
                    <a:pt x="533" y="311"/>
                  </a:lnTo>
                  <a:lnTo>
                    <a:pt x="533" y="315"/>
                  </a:lnTo>
                  <a:lnTo>
                    <a:pt x="536" y="324"/>
                  </a:lnTo>
                  <a:lnTo>
                    <a:pt x="541" y="332"/>
                  </a:lnTo>
                  <a:lnTo>
                    <a:pt x="543" y="337"/>
                  </a:lnTo>
                  <a:lnTo>
                    <a:pt x="544" y="342"/>
                  </a:lnTo>
                  <a:lnTo>
                    <a:pt x="548" y="345"/>
                  </a:lnTo>
                  <a:lnTo>
                    <a:pt x="552" y="350"/>
                  </a:lnTo>
                  <a:lnTo>
                    <a:pt x="556" y="354"/>
                  </a:lnTo>
                  <a:lnTo>
                    <a:pt x="555" y="357"/>
                  </a:lnTo>
                  <a:lnTo>
                    <a:pt x="549" y="356"/>
                  </a:lnTo>
                  <a:lnTo>
                    <a:pt x="544" y="352"/>
                  </a:lnTo>
                  <a:lnTo>
                    <a:pt x="541" y="349"/>
                  </a:lnTo>
                  <a:lnTo>
                    <a:pt x="535" y="345"/>
                  </a:lnTo>
                  <a:lnTo>
                    <a:pt x="525" y="345"/>
                  </a:lnTo>
                  <a:lnTo>
                    <a:pt x="513" y="348"/>
                  </a:lnTo>
                  <a:lnTo>
                    <a:pt x="505" y="349"/>
                  </a:lnTo>
                  <a:lnTo>
                    <a:pt x="499" y="349"/>
                  </a:lnTo>
                  <a:lnTo>
                    <a:pt x="493" y="345"/>
                  </a:lnTo>
                  <a:lnTo>
                    <a:pt x="488" y="343"/>
                  </a:lnTo>
                  <a:lnTo>
                    <a:pt x="483" y="342"/>
                  </a:lnTo>
                  <a:lnTo>
                    <a:pt x="478" y="340"/>
                  </a:lnTo>
                  <a:lnTo>
                    <a:pt x="472" y="339"/>
                  </a:lnTo>
                  <a:lnTo>
                    <a:pt x="466" y="337"/>
                  </a:lnTo>
                  <a:lnTo>
                    <a:pt x="461" y="337"/>
                  </a:lnTo>
                  <a:lnTo>
                    <a:pt x="457" y="337"/>
                  </a:lnTo>
                  <a:lnTo>
                    <a:pt x="453" y="337"/>
                  </a:lnTo>
                  <a:lnTo>
                    <a:pt x="451" y="340"/>
                  </a:lnTo>
                  <a:lnTo>
                    <a:pt x="455" y="343"/>
                  </a:lnTo>
                  <a:lnTo>
                    <a:pt x="463" y="347"/>
                  </a:lnTo>
                  <a:lnTo>
                    <a:pt x="476" y="352"/>
                  </a:lnTo>
                  <a:lnTo>
                    <a:pt x="485" y="355"/>
                  </a:lnTo>
                  <a:lnTo>
                    <a:pt x="490" y="357"/>
                  </a:lnTo>
                  <a:lnTo>
                    <a:pt x="496" y="358"/>
                  </a:lnTo>
                  <a:lnTo>
                    <a:pt x="499" y="358"/>
                  </a:lnTo>
                  <a:lnTo>
                    <a:pt x="503" y="359"/>
                  </a:lnTo>
                  <a:lnTo>
                    <a:pt x="506" y="360"/>
                  </a:lnTo>
                  <a:lnTo>
                    <a:pt x="509" y="362"/>
                  </a:lnTo>
                  <a:lnTo>
                    <a:pt x="511" y="364"/>
                  </a:lnTo>
                  <a:lnTo>
                    <a:pt x="517" y="367"/>
                  </a:lnTo>
                  <a:lnTo>
                    <a:pt x="525" y="371"/>
                  </a:lnTo>
                  <a:lnTo>
                    <a:pt x="533" y="374"/>
                  </a:lnTo>
                  <a:lnTo>
                    <a:pt x="539" y="3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1663700" y="2024063"/>
              <a:ext cx="158750" cy="146050"/>
            </a:xfrm>
            <a:custGeom>
              <a:avLst/>
              <a:gdLst>
                <a:gd name="T0" fmla="*/ 2147483646 w 148"/>
                <a:gd name="T1" fmla="*/ 2147483646 h 146"/>
                <a:gd name="T2" fmla="*/ 2147483646 w 148"/>
                <a:gd name="T3" fmla="*/ 2147483646 h 146"/>
                <a:gd name="T4" fmla="*/ 2147483646 w 148"/>
                <a:gd name="T5" fmla="*/ 2147483646 h 146"/>
                <a:gd name="T6" fmla="*/ 2147483646 w 148"/>
                <a:gd name="T7" fmla="*/ 2147483646 h 146"/>
                <a:gd name="T8" fmla="*/ 2147483646 w 148"/>
                <a:gd name="T9" fmla="*/ 2147483646 h 146"/>
                <a:gd name="T10" fmla="*/ 2147483646 w 148"/>
                <a:gd name="T11" fmla="*/ 2147483646 h 146"/>
                <a:gd name="T12" fmla="*/ 2147483646 w 148"/>
                <a:gd name="T13" fmla="*/ 2147483646 h 146"/>
                <a:gd name="T14" fmla="*/ 2147483646 w 148"/>
                <a:gd name="T15" fmla="*/ 2147483646 h 146"/>
                <a:gd name="T16" fmla="*/ 2147483646 w 148"/>
                <a:gd name="T17" fmla="*/ 2147483646 h 146"/>
                <a:gd name="T18" fmla="*/ 2147483646 w 148"/>
                <a:gd name="T19" fmla="*/ 0 h 146"/>
                <a:gd name="T20" fmla="*/ 2147483646 w 148"/>
                <a:gd name="T21" fmla="*/ 2147483646 h 146"/>
                <a:gd name="T22" fmla="*/ 2147483646 w 148"/>
                <a:gd name="T23" fmla="*/ 2147483646 h 146"/>
                <a:gd name="T24" fmla="*/ 2147483646 w 148"/>
                <a:gd name="T25" fmla="*/ 2147483646 h 146"/>
                <a:gd name="T26" fmla="*/ 2147483646 w 148"/>
                <a:gd name="T27" fmla="*/ 2147483646 h 146"/>
                <a:gd name="T28" fmla="*/ 2147483646 w 148"/>
                <a:gd name="T29" fmla="*/ 2147483646 h 146"/>
                <a:gd name="T30" fmla="*/ 2147483646 w 148"/>
                <a:gd name="T31" fmla="*/ 2147483646 h 146"/>
                <a:gd name="T32" fmla="*/ 2147483646 w 148"/>
                <a:gd name="T33" fmla="*/ 2147483646 h 146"/>
                <a:gd name="T34" fmla="*/ 2147483646 w 148"/>
                <a:gd name="T35" fmla="*/ 2147483646 h 146"/>
                <a:gd name="T36" fmla="*/ 2147483646 w 148"/>
                <a:gd name="T37" fmla="*/ 2147483646 h 146"/>
                <a:gd name="T38" fmla="*/ 2147483646 w 148"/>
                <a:gd name="T39" fmla="*/ 2147483646 h 146"/>
                <a:gd name="T40" fmla="*/ 2147483646 w 148"/>
                <a:gd name="T41" fmla="*/ 2147483646 h 146"/>
                <a:gd name="T42" fmla="*/ 2147483646 w 148"/>
                <a:gd name="T43" fmla="*/ 2147483646 h 146"/>
                <a:gd name="T44" fmla="*/ 2147483646 w 148"/>
                <a:gd name="T45" fmla="*/ 2147483646 h 146"/>
                <a:gd name="T46" fmla="*/ 2147483646 w 148"/>
                <a:gd name="T47" fmla="*/ 2147483646 h 146"/>
                <a:gd name="T48" fmla="*/ 2147483646 w 148"/>
                <a:gd name="T49" fmla="*/ 2147483646 h 146"/>
                <a:gd name="T50" fmla="*/ 2147483646 w 148"/>
                <a:gd name="T51" fmla="*/ 2147483646 h 146"/>
                <a:gd name="T52" fmla="*/ 2147483646 w 148"/>
                <a:gd name="T53" fmla="*/ 2147483646 h 146"/>
                <a:gd name="T54" fmla="*/ 2147483646 w 148"/>
                <a:gd name="T55" fmla="*/ 2147483646 h 146"/>
                <a:gd name="T56" fmla="*/ 2147483646 w 148"/>
                <a:gd name="T57" fmla="*/ 2147483646 h 146"/>
                <a:gd name="T58" fmla="*/ 2147483646 w 148"/>
                <a:gd name="T59" fmla="*/ 2147483646 h 146"/>
                <a:gd name="T60" fmla="*/ 2147483646 w 148"/>
                <a:gd name="T61" fmla="*/ 2147483646 h 146"/>
                <a:gd name="T62" fmla="*/ 2147483646 w 148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6">
                  <a:moveTo>
                    <a:pt x="148" y="71"/>
                  </a:moveTo>
                  <a:lnTo>
                    <a:pt x="146" y="67"/>
                  </a:lnTo>
                  <a:lnTo>
                    <a:pt x="145" y="56"/>
                  </a:lnTo>
                  <a:lnTo>
                    <a:pt x="141" y="44"/>
                  </a:lnTo>
                  <a:lnTo>
                    <a:pt x="135" y="36"/>
                  </a:lnTo>
                  <a:lnTo>
                    <a:pt x="129" y="33"/>
                  </a:lnTo>
                  <a:lnTo>
                    <a:pt x="125" y="33"/>
                  </a:lnTo>
                  <a:lnTo>
                    <a:pt x="120" y="35"/>
                  </a:lnTo>
                  <a:lnTo>
                    <a:pt x="115" y="32"/>
                  </a:lnTo>
                  <a:lnTo>
                    <a:pt x="111" y="26"/>
                  </a:lnTo>
                  <a:lnTo>
                    <a:pt x="108" y="20"/>
                  </a:lnTo>
                  <a:lnTo>
                    <a:pt x="104" y="14"/>
                  </a:lnTo>
                  <a:lnTo>
                    <a:pt x="95" y="12"/>
                  </a:lnTo>
                  <a:lnTo>
                    <a:pt x="88" y="10"/>
                  </a:lnTo>
                  <a:lnTo>
                    <a:pt x="82" y="9"/>
                  </a:lnTo>
                  <a:lnTo>
                    <a:pt x="77" y="7"/>
                  </a:lnTo>
                  <a:lnTo>
                    <a:pt x="73" y="3"/>
                  </a:lnTo>
                  <a:lnTo>
                    <a:pt x="68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8"/>
                  </a:lnTo>
                  <a:lnTo>
                    <a:pt x="58" y="15"/>
                  </a:lnTo>
                  <a:lnTo>
                    <a:pt x="57" y="20"/>
                  </a:lnTo>
                  <a:lnTo>
                    <a:pt x="55" y="24"/>
                  </a:lnTo>
                  <a:lnTo>
                    <a:pt x="50" y="31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7" y="55"/>
                  </a:lnTo>
                  <a:lnTo>
                    <a:pt x="20" y="62"/>
                  </a:lnTo>
                  <a:lnTo>
                    <a:pt x="11" y="71"/>
                  </a:lnTo>
                  <a:lnTo>
                    <a:pt x="3" y="82"/>
                  </a:lnTo>
                  <a:lnTo>
                    <a:pt x="0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4"/>
                  </a:lnTo>
                  <a:lnTo>
                    <a:pt x="11" y="107"/>
                  </a:lnTo>
                  <a:lnTo>
                    <a:pt x="14" y="123"/>
                  </a:lnTo>
                  <a:lnTo>
                    <a:pt x="14" y="136"/>
                  </a:lnTo>
                  <a:lnTo>
                    <a:pt x="15" y="144"/>
                  </a:lnTo>
                  <a:lnTo>
                    <a:pt x="20" y="146"/>
                  </a:lnTo>
                  <a:lnTo>
                    <a:pt x="27" y="143"/>
                  </a:lnTo>
                  <a:lnTo>
                    <a:pt x="32" y="139"/>
                  </a:lnTo>
                  <a:lnTo>
                    <a:pt x="36" y="137"/>
                  </a:lnTo>
                  <a:lnTo>
                    <a:pt x="39" y="138"/>
                  </a:lnTo>
                  <a:lnTo>
                    <a:pt x="44" y="143"/>
                  </a:lnTo>
                  <a:lnTo>
                    <a:pt x="50" y="146"/>
                  </a:lnTo>
                  <a:lnTo>
                    <a:pt x="55" y="145"/>
                  </a:lnTo>
                  <a:lnTo>
                    <a:pt x="60" y="135"/>
                  </a:lnTo>
                  <a:lnTo>
                    <a:pt x="66" y="124"/>
                  </a:lnTo>
                  <a:lnTo>
                    <a:pt x="75" y="119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87" y="104"/>
                  </a:lnTo>
                  <a:lnTo>
                    <a:pt x="87" y="99"/>
                  </a:lnTo>
                  <a:lnTo>
                    <a:pt x="91" y="96"/>
                  </a:lnTo>
                  <a:lnTo>
                    <a:pt x="104" y="92"/>
                  </a:lnTo>
                  <a:lnTo>
                    <a:pt x="112" y="90"/>
                  </a:lnTo>
                  <a:lnTo>
                    <a:pt x="120" y="89"/>
                  </a:lnTo>
                  <a:lnTo>
                    <a:pt x="128" y="86"/>
                  </a:lnTo>
                  <a:lnTo>
                    <a:pt x="135" y="84"/>
                  </a:lnTo>
                  <a:lnTo>
                    <a:pt x="140" y="82"/>
                  </a:lnTo>
                  <a:lnTo>
                    <a:pt x="144" y="78"/>
                  </a:lnTo>
                  <a:lnTo>
                    <a:pt x="146" y="75"/>
                  </a:lnTo>
                  <a:lnTo>
                    <a:pt x="148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1831975" y="1970088"/>
              <a:ext cx="144463" cy="93662"/>
            </a:xfrm>
            <a:custGeom>
              <a:avLst/>
              <a:gdLst>
                <a:gd name="T0" fmla="*/ 2147483646 w 133"/>
                <a:gd name="T1" fmla="*/ 2147483646 h 91"/>
                <a:gd name="T2" fmla="*/ 2147483646 w 133"/>
                <a:gd name="T3" fmla="*/ 2147483646 h 91"/>
                <a:gd name="T4" fmla="*/ 2147483646 w 133"/>
                <a:gd name="T5" fmla="*/ 2147483646 h 91"/>
                <a:gd name="T6" fmla="*/ 2147483646 w 133"/>
                <a:gd name="T7" fmla="*/ 2147483646 h 91"/>
                <a:gd name="T8" fmla="*/ 2147483646 w 133"/>
                <a:gd name="T9" fmla="*/ 2147483646 h 91"/>
                <a:gd name="T10" fmla="*/ 2147483646 w 133"/>
                <a:gd name="T11" fmla="*/ 2147483646 h 91"/>
                <a:gd name="T12" fmla="*/ 2147483646 w 133"/>
                <a:gd name="T13" fmla="*/ 2147483646 h 91"/>
                <a:gd name="T14" fmla="*/ 2147483646 w 133"/>
                <a:gd name="T15" fmla="*/ 2147483646 h 91"/>
                <a:gd name="T16" fmla="*/ 2147483646 w 133"/>
                <a:gd name="T17" fmla="*/ 2147483646 h 91"/>
                <a:gd name="T18" fmla="*/ 2147483646 w 133"/>
                <a:gd name="T19" fmla="*/ 2147483646 h 91"/>
                <a:gd name="T20" fmla="*/ 2147483646 w 133"/>
                <a:gd name="T21" fmla="*/ 2147483646 h 91"/>
                <a:gd name="T22" fmla="*/ 2147483646 w 133"/>
                <a:gd name="T23" fmla="*/ 2147483646 h 91"/>
                <a:gd name="T24" fmla="*/ 2147483646 w 133"/>
                <a:gd name="T25" fmla="*/ 2147483646 h 91"/>
                <a:gd name="T26" fmla="*/ 2147483646 w 133"/>
                <a:gd name="T27" fmla="*/ 2147483646 h 91"/>
                <a:gd name="T28" fmla="*/ 2147483646 w 133"/>
                <a:gd name="T29" fmla="*/ 2147483646 h 91"/>
                <a:gd name="T30" fmla="*/ 2147483646 w 133"/>
                <a:gd name="T31" fmla="*/ 2147483646 h 91"/>
                <a:gd name="T32" fmla="*/ 2147483646 w 133"/>
                <a:gd name="T33" fmla="*/ 2147483646 h 91"/>
                <a:gd name="T34" fmla="*/ 2147483646 w 133"/>
                <a:gd name="T35" fmla="*/ 2147483646 h 91"/>
                <a:gd name="T36" fmla="*/ 2147483646 w 133"/>
                <a:gd name="T37" fmla="*/ 2147483646 h 91"/>
                <a:gd name="T38" fmla="*/ 2147483646 w 133"/>
                <a:gd name="T39" fmla="*/ 2147483646 h 91"/>
                <a:gd name="T40" fmla="*/ 2147483646 w 133"/>
                <a:gd name="T41" fmla="*/ 2147483646 h 91"/>
                <a:gd name="T42" fmla="*/ 2147483646 w 133"/>
                <a:gd name="T43" fmla="*/ 2147483646 h 91"/>
                <a:gd name="T44" fmla="*/ 2147483646 w 133"/>
                <a:gd name="T45" fmla="*/ 2147483646 h 91"/>
                <a:gd name="T46" fmla="*/ 2147483646 w 133"/>
                <a:gd name="T47" fmla="*/ 2147483646 h 91"/>
                <a:gd name="T48" fmla="*/ 2147483646 w 133"/>
                <a:gd name="T49" fmla="*/ 2147483646 h 91"/>
                <a:gd name="T50" fmla="*/ 2147483646 w 133"/>
                <a:gd name="T51" fmla="*/ 2147483646 h 91"/>
                <a:gd name="T52" fmla="*/ 2147483646 w 133"/>
                <a:gd name="T53" fmla="*/ 2147483646 h 91"/>
                <a:gd name="T54" fmla="*/ 2147483646 w 133"/>
                <a:gd name="T55" fmla="*/ 2147483646 h 91"/>
                <a:gd name="T56" fmla="*/ 0 w 133"/>
                <a:gd name="T57" fmla="*/ 2147483646 h 91"/>
                <a:gd name="T58" fmla="*/ 2147483646 w 133"/>
                <a:gd name="T59" fmla="*/ 2147483646 h 91"/>
                <a:gd name="T60" fmla="*/ 2147483646 w 133"/>
                <a:gd name="T61" fmla="*/ 2147483646 h 91"/>
                <a:gd name="T62" fmla="*/ 2147483646 w 133"/>
                <a:gd name="T63" fmla="*/ 2147483646 h 91"/>
                <a:gd name="T64" fmla="*/ 2147483646 w 133"/>
                <a:gd name="T65" fmla="*/ 2147483646 h 91"/>
                <a:gd name="T66" fmla="*/ 2147483646 w 133"/>
                <a:gd name="T67" fmla="*/ 2147483646 h 91"/>
                <a:gd name="T68" fmla="*/ 2147483646 w 133"/>
                <a:gd name="T69" fmla="*/ 0 h 91"/>
                <a:gd name="T70" fmla="*/ 2147483646 w 133"/>
                <a:gd name="T71" fmla="*/ 2147483646 h 91"/>
                <a:gd name="T72" fmla="*/ 2147483646 w 133"/>
                <a:gd name="T73" fmla="*/ 2147483646 h 91"/>
                <a:gd name="T74" fmla="*/ 2147483646 w 133"/>
                <a:gd name="T75" fmla="*/ 2147483646 h 91"/>
                <a:gd name="T76" fmla="*/ 2147483646 w 133"/>
                <a:gd name="T77" fmla="*/ 2147483646 h 91"/>
                <a:gd name="T78" fmla="*/ 2147483646 w 133"/>
                <a:gd name="T79" fmla="*/ 2147483646 h 91"/>
                <a:gd name="T80" fmla="*/ 2147483646 w 133"/>
                <a:gd name="T81" fmla="*/ 2147483646 h 91"/>
                <a:gd name="T82" fmla="*/ 2147483646 w 133"/>
                <a:gd name="T83" fmla="*/ 2147483646 h 91"/>
                <a:gd name="T84" fmla="*/ 2147483646 w 133"/>
                <a:gd name="T85" fmla="*/ 2147483646 h 91"/>
                <a:gd name="T86" fmla="*/ 2147483646 w 133"/>
                <a:gd name="T87" fmla="*/ 2147483646 h 91"/>
                <a:gd name="T88" fmla="*/ 2147483646 w 133"/>
                <a:gd name="T89" fmla="*/ 2147483646 h 91"/>
                <a:gd name="T90" fmla="*/ 2147483646 w 133"/>
                <a:gd name="T91" fmla="*/ 2147483646 h 91"/>
                <a:gd name="T92" fmla="*/ 2147483646 w 133"/>
                <a:gd name="T93" fmla="*/ 2147483646 h 91"/>
                <a:gd name="T94" fmla="*/ 2147483646 w 133"/>
                <a:gd name="T95" fmla="*/ 2147483646 h 91"/>
                <a:gd name="T96" fmla="*/ 2147483646 w 133"/>
                <a:gd name="T97" fmla="*/ 2147483646 h 91"/>
                <a:gd name="T98" fmla="*/ 2147483646 w 133"/>
                <a:gd name="T99" fmla="*/ 2147483646 h 91"/>
                <a:gd name="T100" fmla="*/ 2147483646 w 133"/>
                <a:gd name="T101" fmla="*/ 2147483646 h 91"/>
                <a:gd name="T102" fmla="*/ 2147483646 w 133"/>
                <a:gd name="T103" fmla="*/ 2147483646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3" h="91">
                  <a:moveTo>
                    <a:pt x="104" y="0"/>
                  </a:moveTo>
                  <a:lnTo>
                    <a:pt x="104" y="4"/>
                  </a:lnTo>
                  <a:lnTo>
                    <a:pt x="103" y="13"/>
                  </a:lnTo>
                  <a:lnTo>
                    <a:pt x="103" y="23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2" y="44"/>
                  </a:lnTo>
                  <a:lnTo>
                    <a:pt x="107" y="46"/>
                  </a:lnTo>
                  <a:lnTo>
                    <a:pt x="111" y="43"/>
                  </a:lnTo>
                  <a:lnTo>
                    <a:pt x="113" y="37"/>
                  </a:lnTo>
                  <a:lnTo>
                    <a:pt x="115" y="34"/>
                  </a:lnTo>
                  <a:lnTo>
                    <a:pt x="121" y="36"/>
                  </a:lnTo>
                  <a:lnTo>
                    <a:pt x="128" y="42"/>
                  </a:lnTo>
                  <a:lnTo>
                    <a:pt x="132" y="45"/>
                  </a:lnTo>
                  <a:lnTo>
                    <a:pt x="133" y="49"/>
                  </a:lnTo>
                  <a:lnTo>
                    <a:pt x="132" y="54"/>
                  </a:lnTo>
                  <a:lnTo>
                    <a:pt x="132" y="60"/>
                  </a:lnTo>
                  <a:lnTo>
                    <a:pt x="132" y="62"/>
                  </a:lnTo>
                  <a:lnTo>
                    <a:pt x="131" y="66"/>
                  </a:lnTo>
                  <a:lnTo>
                    <a:pt x="128" y="72"/>
                  </a:lnTo>
                  <a:lnTo>
                    <a:pt x="123" y="78"/>
                  </a:lnTo>
                  <a:lnTo>
                    <a:pt x="121" y="82"/>
                  </a:lnTo>
                  <a:lnTo>
                    <a:pt x="116" y="84"/>
                  </a:lnTo>
                  <a:lnTo>
                    <a:pt x="107" y="83"/>
                  </a:lnTo>
                  <a:lnTo>
                    <a:pt x="96" y="81"/>
                  </a:lnTo>
                  <a:lnTo>
                    <a:pt x="88" y="78"/>
                  </a:lnTo>
                  <a:lnTo>
                    <a:pt x="83" y="77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72" y="85"/>
                  </a:lnTo>
                  <a:lnTo>
                    <a:pt x="68" y="88"/>
                  </a:lnTo>
                  <a:lnTo>
                    <a:pt x="61" y="90"/>
                  </a:lnTo>
                  <a:lnTo>
                    <a:pt x="54" y="91"/>
                  </a:lnTo>
                  <a:lnTo>
                    <a:pt x="49" y="91"/>
                  </a:lnTo>
                  <a:lnTo>
                    <a:pt x="45" y="91"/>
                  </a:lnTo>
                  <a:lnTo>
                    <a:pt x="39" y="91"/>
                  </a:lnTo>
                  <a:lnTo>
                    <a:pt x="32" y="89"/>
                  </a:lnTo>
                  <a:lnTo>
                    <a:pt x="24" y="85"/>
                  </a:lnTo>
                  <a:lnTo>
                    <a:pt x="18" y="82"/>
                  </a:lnTo>
                  <a:lnTo>
                    <a:pt x="19" y="78"/>
                  </a:lnTo>
                  <a:lnTo>
                    <a:pt x="25" y="77"/>
                  </a:lnTo>
                  <a:lnTo>
                    <a:pt x="32" y="77"/>
                  </a:lnTo>
                  <a:lnTo>
                    <a:pt x="38" y="77"/>
                  </a:lnTo>
                  <a:lnTo>
                    <a:pt x="43" y="75"/>
                  </a:lnTo>
                  <a:lnTo>
                    <a:pt x="48" y="70"/>
                  </a:lnTo>
                  <a:lnTo>
                    <a:pt x="49" y="64"/>
                  </a:lnTo>
                  <a:lnTo>
                    <a:pt x="48" y="60"/>
                  </a:lnTo>
                  <a:lnTo>
                    <a:pt x="42" y="60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27" y="67"/>
                  </a:lnTo>
                  <a:lnTo>
                    <a:pt x="20" y="62"/>
                  </a:lnTo>
                  <a:lnTo>
                    <a:pt x="14" y="57"/>
                  </a:lnTo>
                  <a:lnTo>
                    <a:pt x="8" y="53"/>
                  </a:lnTo>
                  <a:lnTo>
                    <a:pt x="4" y="51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0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8" y="14"/>
                  </a:lnTo>
                  <a:lnTo>
                    <a:pt x="23" y="7"/>
                  </a:lnTo>
                  <a:lnTo>
                    <a:pt x="25" y="4"/>
                  </a:lnTo>
                  <a:lnTo>
                    <a:pt x="28" y="1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5" y="8"/>
                  </a:lnTo>
                  <a:lnTo>
                    <a:pt x="46" y="13"/>
                  </a:lnTo>
                  <a:lnTo>
                    <a:pt x="50" y="15"/>
                  </a:lnTo>
                  <a:lnTo>
                    <a:pt x="55" y="19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61" y="31"/>
                  </a:lnTo>
                  <a:lnTo>
                    <a:pt x="65" y="35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7"/>
                  </a:lnTo>
                  <a:lnTo>
                    <a:pt x="70" y="50"/>
                  </a:lnTo>
                  <a:lnTo>
                    <a:pt x="75" y="52"/>
                  </a:lnTo>
                  <a:lnTo>
                    <a:pt x="80" y="55"/>
                  </a:lnTo>
                  <a:lnTo>
                    <a:pt x="86" y="59"/>
                  </a:lnTo>
                  <a:lnTo>
                    <a:pt x="90" y="59"/>
                  </a:lnTo>
                  <a:lnTo>
                    <a:pt x="91" y="54"/>
                  </a:lnTo>
                  <a:lnTo>
                    <a:pt x="91" y="47"/>
                  </a:lnTo>
                  <a:lnTo>
                    <a:pt x="91" y="42"/>
                  </a:lnTo>
                  <a:lnTo>
                    <a:pt x="91" y="37"/>
                  </a:lnTo>
                  <a:lnTo>
                    <a:pt x="91" y="32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5" y="29"/>
                  </a:lnTo>
                  <a:lnTo>
                    <a:pt x="84" y="24"/>
                  </a:lnTo>
                  <a:lnTo>
                    <a:pt x="84" y="19"/>
                  </a:lnTo>
                  <a:lnTo>
                    <a:pt x="84" y="14"/>
                  </a:lnTo>
                  <a:lnTo>
                    <a:pt x="85" y="11"/>
                  </a:lnTo>
                  <a:lnTo>
                    <a:pt x="88" y="8"/>
                  </a:lnTo>
                  <a:lnTo>
                    <a:pt x="94" y="6"/>
                  </a:lnTo>
                  <a:lnTo>
                    <a:pt x="99" y="4"/>
                  </a:lnTo>
                  <a:lnTo>
                    <a:pt x="103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1771650" y="1920875"/>
              <a:ext cx="109538" cy="61913"/>
            </a:xfrm>
            <a:custGeom>
              <a:avLst/>
              <a:gdLst>
                <a:gd name="T0" fmla="*/ 2147483646 w 102"/>
                <a:gd name="T1" fmla="*/ 2147483646 h 60"/>
                <a:gd name="T2" fmla="*/ 2147483646 w 102"/>
                <a:gd name="T3" fmla="*/ 2147483646 h 60"/>
                <a:gd name="T4" fmla="*/ 2147483646 w 102"/>
                <a:gd name="T5" fmla="*/ 2147483646 h 60"/>
                <a:gd name="T6" fmla="*/ 2147483646 w 102"/>
                <a:gd name="T7" fmla="*/ 2147483646 h 60"/>
                <a:gd name="T8" fmla="*/ 2147483646 w 102"/>
                <a:gd name="T9" fmla="*/ 2147483646 h 60"/>
                <a:gd name="T10" fmla="*/ 2147483646 w 102"/>
                <a:gd name="T11" fmla="*/ 2147483646 h 60"/>
                <a:gd name="T12" fmla="*/ 2147483646 w 102"/>
                <a:gd name="T13" fmla="*/ 2147483646 h 60"/>
                <a:gd name="T14" fmla="*/ 2147483646 w 102"/>
                <a:gd name="T15" fmla="*/ 2147483646 h 60"/>
                <a:gd name="T16" fmla="*/ 2147483646 w 102"/>
                <a:gd name="T17" fmla="*/ 2147483646 h 60"/>
                <a:gd name="T18" fmla="*/ 2147483646 w 102"/>
                <a:gd name="T19" fmla="*/ 2147483646 h 60"/>
                <a:gd name="T20" fmla="*/ 2147483646 w 102"/>
                <a:gd name="T21" fmla="*/ 2147483646 h 60"/>
                <a:gd name="T22" fmla="*/ 2147483646 w 102"/>
                <a:gd name="T23" fmla="*/ 2147483646 h 60"/>
                <a:gd name="T24" fmla="*/ 2147483646 w 102"/>
                <a:gd name="T25" fmla="*/ 2147483646 h 60"/>
                <a:gd name="T26" fmla="*/ 2147483646 w 102"/>
                <a:gd name="T27" fmla="*/ 2147483646 h 60"/>
                <a:gd name="T28" fmla="*/ 2147483646 w 102"/>
                <a:gd name="T29" fmla="*/ 2147483646 h 60"/>
                <a:gd name="T30" fmla="*/ 2147483646 w 102"/>
                <a:gd name="T31" fmla="*/ 2147483646 h 60"/>
                <a:gd name="T32" fmla="*/ 2147483646 w 102"/>
                <a:gd name="T33" fmla="*/ 2147483646 h 60"/>
                <a:gd name="T34" fmla="*/ 2147483646 w 102"/>
                <a:gd name="T35" fmla="*/ 2147483646 h 60"/>
                <a:gd name="T36" fmla="*/ 2147483646 w 102"/>
                <a:gd name="T37" fmla="*/ 2147483646 h 60"/>
                <a:gd name="T38" fmla="*/ 2147483646 w 102"/>
                <a:gd name="T39" fmla="*/ 2147483646 h 60"/>
                <a:gd name="T40" fmla="*/ 2147483646 w 102"/>
                <a:gd name="T41" fmla="*/ 2147483646 h 60"/>
                <a:gd name="T42" fmla="*/ 2147483646 w 102"/>
                <a:gd name="T43" fmla="*/ 2147483646 h 60"/>
                <a:gd name="T44" fmla="*/ 2147483646 w 102"/>
                <a:gd name="T45" fmla="*/ 2147483646 h 60"/>
                <a:gd name="T46" fmla="*/ 0 w 102"/>
                <a:gd name="T47" fmla="*/ 2147483646 h 60"/>
                <a:gd name="T48" fmla="*/ 2147483646 w 102"/>
                <a:gd name="T49" fmla="*/ 2147483646 h 60"/>
                <a:gd name="T50" fmla="*/ 2147483646 w 102"/>
                <a:gd name="T51" fmla="*/ 2147483646 h 60"/>
                <a:gd name="T52" fmla="*/ 2147483646 w 102"/>
                <a:gd name="T53" fmla="*/ 2147483646 h 60"/>
                <a:gd name="T54" fmla="*/ 2147483646 w 102"/>
                <a:gd name="T55" fmla="*/ 2147483646 h 60"/>
                <a:gd name="T56" fmla="*/ 2147483646 w 102"/>
                <a:gd name="T57" fmla="*/ 2147483646 h 60"/>
                <a:gd name="T58" fmla="*/ 2147483646 w 102"/>
                <a:gd name="T59" fmla="*/ 2147483646 h 60"/>
                <a:gd name="T60" fmla="*/ 2147483646 w 102"/>
                <a:gd name="T61" fmla="*/ 2147483646 h 60"/>
                <a:gd name="T62" fmla="*/ 2147483646 w 102"/>
                <a:gd name="T63" fmla="*/ 2147483646 h 60"/>
                <a:gd name="T64" fmla="*/ 2147483646 w 102"/>
                <a:gd name="T65" fmla="*/ 0 h 60"/>
                <a:gd name="T66" fmla="*/ 2147483646 w 102"/>
                <a:gd name="T67" fmla="*/ 0 h 60"/>
                <a:gd name="T68" fmla="*/ 2147483646 w 102"/>
                <a:gd name="T69" fmla="*/ 0 h 60"/>
                <a:gd name="T70" fmla="*/ 2147483646 w 102"/>
                <a:gd name="T71" fmla="*/ 0 h 60"/>
                <a:gd name="T72" fmla="*/ 2147483646 w 102"/>
                <a:gd name="T73" fmla="*/ 0 h 60"/>
                <a:gd name="T74" fmla="*/ 2147483646 w 102"/>
                <a:gd name="T75" fmla="*/ 0 h 60"/>
                <a:gd name="T76" fmla="*/ 2147483646 w 102"/>
                <a:gd name="T77" fmla="*/ 2147483646 h 60"/>
                <a:gd name="T78" fmla="*/ 2147483646 w 102"/>
                <a:gd name="T79" fmla="*/ 2147483646 h 60"/>
                <a:gd name="T80" fmla="*/ 2147483646 w 102"/>
                <a:gd name="T81" fmla="*/ 2147483646 h 60"/>
                <a:gd name="T82" fmla="*/ 2147483646 w 102"/>
                <a:gd name="T83" fmla="*/ 2147483646 h 60"/>
                <a:gd name="T84" fmla="*/ 2147483646 w 102"/>
                <a:gd name="T85" fmla="*/ 2147483646 h 60"/>
                <a:gd name="T86" fmla="*/ 2147483646 w 102"/>
                <a:gd name="T87" fmla="*/ 2147483646 h 60"/>
                <a:gd name="T88" fmla="*/ 2147483646 w 102"/>
                <a:gd name="T89" fmla="*/ 2147483646 h 60"/>
                <a:gd name="T90" fmla="*/ 2147483646 w 102"/>
                <a:gd name="T91" fmla="*/ 2147483646 h 60"/>
                <a:gd name="T92" fmla="*/ 2147483646 w 102"/>
                <a:gd name="T93" fmla="*/ 2147483646 h 60"/>
                <a:gd name="T94" fmla="*/ 2147483646 w 102"/>
                <a:gd name="T95" fmla="*/ 2147483646 h 60"/>
                <a:gd name="T96" fmla="*/ 2147483646 w 102"/>
                <a:gd name="T97" fmla="*/ 2147483646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2" h="60">
                  <a:moveTo>
                    <a:pt x="76" y="40"/>
                  </a:moveTo>
                  <a:lnTo>
                    <a:pt x="75" y="41"/>
                  </a:lnTo>
                  <a:lnTo>
                    <a:pt x="72" y="45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5"/>
                  </a:lnTo>
                  <a:lnTo>
                    <a:pt x="61" y="30"/>
                  </a:lnTo>
                  <a:lnTo>
                    <a:pt x="58" y="27"/>
                  </a:lnTo>
                  <a:lnTo>
                    <a:pt x="56" y="31"/>
                  </a:lnTo>
                  <a:lnTo>
                    <a:pt x="55" y="38"/>
                  </a:lnTo>
                  <a:lnTo>
                    <a:pt x="55" y="44"/>
                  </a:lnTo>
                  <a:lnTo>
                    <a:pt x="53" y="47"/>
                  </a:lnTo>
                  <a:lnTo>
                    <a:pt x="48" y="47"/>
                  </a:lnTo>
                  <a:lnTo>
                    <a:pt x="42" y="47"/>
                  </a:lnTo>
                  <a:lnTo>
                    <a:pt x="38" y="52"/>
                  </a:lnTo>
                  <a:lnTo>
                    <a:pt x="38" y="57"/>
                  </a:lnTo>
                  <a:lnTo>
                    <a:pt x="38" y="60"/>
                  </a:lnTo>
                  <a:lnTo>
                    <a:pt x="37" y="57"/>
                  </a:lnTo>
                  <a:lnTo>
                    <a:pt x="33" y="5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15" y="48"/>
                  </a:lnTo>
                  <a:lnTo>
                    <a:pt x="6" y="48"/>
                  </a:lnTo>
                  <a:lnTo>
                    <a:pt x="0" y="46"/>
                  </a:lnTo>
                  <a:lnTo>
                    <a:pt x="4" y="40"/>
                  </a:lnTo>
                  <a:lnTo>
                    <a:pt x="11" y="34"/>
                  </a:lnTo>
                  <a:lnTo>
                    <a:pt x="17" y="30"/>
                  </a:lnTo>
                  <a:lnTo>
                    <a:pt x="23" y="25"/>
                  </a:lnTo>
                  <a:lnTo>
                    <a:pt x="35" y="19"/>
                  </a:lnTo>
                  <a:lnTo>
                    <a:pt x="46" y="12"/>
                  </a:lnTo>
                  <a:lnTo>
                    <a:pt x="55" y="7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2"/>
                  </a:lnTo>
                  <a:lnTo>
                    <a:pt x="102" y="6"/>
                  </a:lnTo>
                  <a:lnTo>
                    <a:pt x="99" y="10"/>
                  </a:lnTo>
                  <a:lnTo>
                    <a:pt x="95" y="15"/>
                  </a:lnTo>
                  <a:lnTo>
                    <a:pt x="93" y="17"/>
                  </a:lnTo>
                  <a:lnTo>
                    <a:pt x="93" y="19"/>
                  </a:lnTo>
                  <a:lnTo>
                    <a:pt x="91" y="24"/>
                  </a:lnTo>
                  <a:lnTo>
                    <a:pt x="89" y="31"/>
                  </a:lnTo>
                  <a:lnTo>
                    <a:pt x="86" y="35"/>
                  </a:lnTo>
                  <a:lnTo>
                    <a:pt x="81" y="39"/>
                  </a:lnTo>
                  <a:lnTo>
                    <a:pt x="76" y="4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1987550" y="1982788"/>
              <a:ext cx="92075" cy="80962"/>
            </a:xfrm>
            <a:custGeom>
              <a:avLst/>
              <a:gdLst>
                <a:gd name="T0" fmla="*/ 2147483646 w 86"/>
                <a:gd name="T1" fmla="*/ 2147483646 h 80"/>
                <a:gd name="T2" fmla="*/ 2147483646 w 86"/>
                <a:gd name="T3" fmla="*/ 0 h 80"/>
                <a:gd name="T4" fmla="*/ 2147483646 w 86"/>
                <a:gd name="T5" fmla="*/ 2147483646 h 80"/>
                <a:gd name="T6" fmla="*/ 2147483646 w 86"/>
                <a:gd name="T7" fmla="*/ 2147483646 h 80"/>
                <a:gd name="T8" fmla="*/ 2147483646 w 86"/>
                <a:gd name="T9" fmla="*/ 2147483646 h 80"/>
                <a:gd name="T10" fmla="*/ 2147483646 w 86"/>
                <a:gd name="T11" fmla="*/ 2147483646 h 80"/>
                <a:gd name="T12" fmla="*/ 2147483646 w 86"/>
                <a:gd name="T13" fmla="*/ 2147483646 h 80"/>
                <a:gd name="T14" fmla="*/ 2147483646 w 86"/>
                <a:gd name="T15" fmla="*/ 2147483646 h 80"/>
                <a:gd name="T16" fmla="*/ 2147483646 w 86"/>
                <a:gd name="T17" fmla="*/ 2147483646 h 80"/>
                <a:gd name="T18" fmla="*/ 2147483646 w 86"/>
                <a:gd name="T19" fmla="*/ 2147483646 h 80"/>
                <a:gd name="T20" fmla="*/ 2147483646 w 86"/>
                <a:gd name="T21" fmla="*/ 2147483646 h 80"/>
                <a:gd name="T22" fmla="*/ 2147483646 w 86"/>
                <a:gd name="T23" fmla="*/ 2147483646 h 80"/>
                <a:gd name="T24" fmla="*/ 2147483646 w 86"/>
                <a:gd name="T25" fmla="*/ 2147483646 h 80"/>
                <a:gd name="T26" fmla="*/ 2147483646 w 86"/>
                <a:gd name="T27" fmla="*/ 2147483646 h 80"/>
                <a:gd name="T28" fmla="*/ 2147483646 w 86"/>
                <a:gd name="T29" fmla="*/ 2147483646 h 80"/>
                <a:gd name="T30" fmla="*/ 2147483646 w 86"/>
                <a:gd name="T31" fmla="*/ 2147483646 h 80"/>
                <a:gd name="T32" fmla="*/ 2147483646 w 86"/>
                <a:gd name="T33" fmla="*/ 2147483646 h 80"/>
                <a:gd name="T34" fmla="*/ 2147483646 w 86"/>
                <a:gd name="T35" fmla="*/ 2147483646 h 80"/>
                <a:gd name="T36" fmla="*/ 2147483646 w 86"/>
                <a:gd name="T37" fmla="*/ 2147483646 h 80"/>
                <a:gd name="T38" fmla="*/ 2147483646 w 86"/>
                <a:gd name="T39" fmla="*/ 2147483646 h 80"/>
                <a:gd name="T40" fmla="*/ 2147483646 w 86"/>
                <a:gd name="T41" fmla="*/ 2147483646 h 80"/>
                <a:gd name="T42" fmla="*/ 2147483646 w 86"/>
                <a:gd name="T43" fmla="*/ 2147483646 h 80"/>
                <a:gd name="T44" fmla="*/ 2147483646 w 86"/>
                <a:gd name="T45" fmla="*/ 2147483646 h 80"/>
                <a:gd name="T46" fmla="*/ 2147483646 w 86"/>
                <a:gd name="T47" fmla="*/ 2147483646 h 80"/>
                <a:gd name="T48" fmla="*/ 2147483646 w 86"/>
                <a:gd name="T49" fmla="*/ 2147483646 h 80"/>
                <a:gd name="T50" fmla="*/ 2147483646 w 86"/>
                <a:gd name="T51" fmla="*/ 2147483646 h 80"/>
                <a:gd name="T52" fmla="*/ 2147483646 w 86"/>
                <a:gd name="T53" fmla="*/ 2147483646 h 80"/>
                <a:gd name="T54" fmla="*/ 2147483646 w 86"/>
                <a:gd name="T55" fmla="*/ 2147483646 h 80"/>
                <a:gd name="T56" fmla="*/ 2147483646 w 86"/>
                <a:gd name="T57" fmla="*/ 2147483646 h 80"/>
                <a:gd name="T58" fmla="*/ 2147483646 w 86"/>
                <a:gd name="T59" fmla="*/ 2147483646 h 80"/>
                <a:gd name="T60" fmla="*/ 2147483646 w 86"/>
                <a:gd name="T61" fmla="*/ 2147483646 h 80"/>
                <a:gd name="T62" fmla="*/ 2147483646 w 86"/>
                <a:gd name="T63" fmla="*/ 2147483646 h 80"/>
                <a:gd name="T64" fmla="*/ 2147483646 w 86"/>
                <a:gd name="T65" fmla="*/ 2147483646 h 80"/>
                <a:gd name="T66" fmla="*/ 2147483646 w 86"/>
                <a:gd name="T67" fmla="*/ 2147483646 h 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6" h="80">
                  <a:moveTo>
                    <a:pt x="20" y="16"/>
                  </a:moveTo>
                  <a:lnTo>
                    <a:pt x="17" y="12"/>
                  </a:lnTo>
                  <a:lnTo>
                    <a:pt x="10" y="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9"/>
                  </a:lnTo>
                  <a:lnTo>
                    <a:pt x="2" y="15"/>
                  </a:lnTo>
                  <a:lnTo>
                    <a:pt x="3" y="22"/>
                  </a:lnTo>
                  <a:lnTo>
                    <a:pt x="4" y="27"/>
                  </a:lnTo>
                  <a:lnTo>
                    <a:pt x="5" y="33"/>
                  </a:lnTo>
                  <a:lnTo>
                    <a:pt x="8" y="38"/>
                  </a:lnTo>
                  <a:lnTo>
                    <a:pt x="11" y="41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2" y="42"/>
                  </a:lnTo>
                  <a:lnTo>
                    <a:pt x="24" y="43"/>
                  </a:lnTo>
                  <a:lnTo>
                    <a:pt x="23" y="47"/>
                  </a:lnTo>
                  <a:lnTo>
                    <a:pt x="20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31" y="54"/>
                  </a:lnTo>
                  <a:lnTo>
                    <a:pt x="38" y="53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2" y="58"/>
                  </a:lnTo>
                  <a:lnTo>
                    <a:pt x="40" y="65"/>
                  </a:lnTo>
                  <a:lnTo>
                    <a:pt x="38" y="73"/>
                  </a:lnTo>
                  <a:lnTo>
                    <a:pt x="38" y="79"/>
                  </a:lnTo>
                  <a:lnTo>
                    <a:pt x="43" y="80"/>
                  </a:lnTo>
                  <a:lnTo>
                    <a:pt x="54" y="77"/>
                  </a:lnTo>
                  <a:lnTo>
                    <a:pt x="64" y="72"/>
                  </a:lnTo>
                  <a:lnTo>
                    <a:pt x="72" y="66"/>
                  </a:lnTo>
                  <a:lnTo>
                    <a:pt x="76" y="64"/>
                  </a:lnTo>
                  <a:lnTo>
                    <a:pt x="75" y="62"/>
                  </a:lnTo>
                  <a:lnTo>
                    <a:pt x="72" y="57"/>
                  </a:lnTo>
                  <a:lnTo>
                    <a:pt x="72" y="54"/>
                  </a:lnTo>
                  <a:lnTo>
                    <a:pt x="75" y="54"/>
                  </a:lnTo>
                  <a:lnTo>
                    <a:pt x="79" y="56"/>
                  </a:lnTo>
                  <a:lnTo>
                    <a:pt x="84" y="58"/>
                  </a:lnTo>
                  <a:lnTo>
                    <a:pt x="86" y="57"/>
                  </a:lnTo>
                  <a:lnTo>
                    <a:pt x="83" y="50"/>
                  </a:lnTo>
                  <a:lnTo>
                    <a:pt x="77" y="42"/>
                  </a:lnTo>
                  <a:lnTo>
                    <a:pt x="72" y="39"/>
                  </a:lnTo>
                  <a:lnTo>
                    <a:pt x="71" y="37"/>
                  </a:lnTo>
                  <a:lnTo>
                    <a:pt x="72" y="31"/>
                  </a:lnTo>
                  <a:lnTo>
                    <a:pt x="76" y="22"/>
                  </a:lnTo>
                  <a:lnTo>
                    <a:pt x="77" y="15"/>
                  </a:lnTo>
                  <a:lnTo>
                    <a:pt x="76" y="9"/>
                  </a:lnTo>
                  <a:lnTo>
                    <a:pt x="71" y="7"/>
                  </a:lnTo>
                  <a:lnTo>
                    <a:pt x="65" y="8"/>
                  </a:lnTo>
                  <a:lnTo>
                    <a:pt x="64" y="10"/>
                  </a:lnTo>
                  <a:lnTo>
                    <a:pt x="63" y="12"/>
                  </a:lnTo>
                  <a:lnTo>
                    <a:pt x="60" y="11"/>
                  </a:lnTo>
                  <a:lnTo>
                    <a:pt x="55" y="8"/>
                  </a:lnTo>
                  <a:lnTo>
                    <a:pt x="50" y="3"/>
                  </a:lnTo>
                  <a:lnTo>
                    <a:pt x="47" y="2"/>
                  </a:lnTo>
                  <a:lnTo>
                    <a:pt x="45" y="3"/>
                  </a:lnTo>
                  <a:lnTo>
                    <a:pt x="45" y="7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39" y="11"/>
                  </a:lnTo>
                  <a:lnTo>
                    <a:pt x="35" y="9"/>
                  </a:lnTo>
                  <a:lnTo>
                    <a:pt x="32" y="11"/>
                  </a:lnTo>
                  <a:lnTo>
                    <a:pt x="28" y="15"/>
                  </a:lnTo>
                  <a:lnTo>
                    <a:pt x="25" y="16"/>
                  </a:lnTo>
                  <a:lnTo>
                    <a:pt x="2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081213" y="2032000"/>
              <a:ext cx="36512" cy="46038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2147483646 h 46"/>
                <a:gd name="T8" fmla="*/ 2147483646 w 34"/>
                <a:gd name="T9" fmla="*/ 2147483646 h 46"/>
                <a:gd name="T10" fmla="*/ 2147483646 w 34"/>
                <a:gd name="T11" fmla="*/ 2147483646 h 46"/>
                <a:gd name="T12" fmla="*/ 2147483646 w 34"/>
                <a:gd name="T13" fmla="*/ 2147483646 h 46"/>
                <a:gd name="T14" fmla="*/ 0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0 h 46"/>
                <a:gd name="T50" fmla="*/ 2147483646 w 34"/>
                <a:gd name="T51" fmla="*/ 0 h 46"/>
                <a:gd name="T52" fmla="*/ 2147483646 w 34"/>
                <a:gd name="T53" fmla="*/ 0 h 46"/>
                <a:gd name="T54" fmla="*/ 2147483646 w 34"/>
                <a:gd name="T55" fmla="*/ 2147483646 h 46"/>
                <a:gd name="T56" fmla="*/ 2147483646 w 34"/>
                <a:gd name="T57" fmla="*/ 2147483646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" h="46">
                  <a:moveTo>
                    <a:pt x="14" y="4"/>
                  </a:moveTo>
                  <a:lnTo>
                    <a:pt x="14" y="5"/>
                  </a:lnTo>
                  <a:lnTo>
                    <a:pt x="13" y="7"/>
                  </a:lnTo>
                  <a:lnTo>
                    <a:pt x="11" y="12"/>
                  </a:lnTo>
                  <a:lnTo>
                    <a:pt x="7" y="15"/>
                  </a:lnTo>
                  <a:lnTo>
                    <a:pt x="4" y="18"/>
                  </a:lnTo>
                  <a:lnTo>
                    <a:pt x="1" y="23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7" y="35"/>
                  </a:lnTo>
                  <a:lnTo>
                    <a:pt x="12" y="37"/>
                  </a:lnTo>
                  <a:lnTo>
                    <a:pt x="16" y="40"/>
                  </a:lnTo>
                  <a:lnTo>
                    <a:pt x="19" y="44"/>
                  </a:lnTo>
                  <a:lnTo>
                    <a:pt x="22" y="46"/>
                  </a:lnTo>
                  <a:lnTo>
                    <a:pt x="27" y="44"/>
                  </a:lnTo>
                  <a:lnTo>
                    <a:pt x="31" y="40"/>
                  </a:lnTo>
                  <a:lnTo>
                    <a:pt x="34" y="35"/>
                  </a:lnTo>
                  <a:lnTo>
                    <a:pt x="34" y="29"/>
                  </a:lnTo>
                  <a:lnTo>
                    <a:pt x="33" y="24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29" y="9"/>
                  </a:lnTo>
                  <a:lnTo>
                    <a:pt x="27" y="5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071688" y="1968500"/>
              <a:ext cx="215900" cy="103188"/>
            </a:xfrm>
            <a:custGeom>
              <a:avLst/>
              <a:gdLst>
                <a:gd name="T0" fmla="*/ 2147483646 w 202"/>
                <a:gd name="T1" fmla="*/ 2147483646 h 100"/>
                <a:gd name="T2" fmla="*/ 2147483646 w 202"/>
                <a:gd name="T3" fmla="*/ 2147483646 h 100"/>
                <a:gd name="T4" fmla="*/ 2147483646 w 202"/>
                <a:gd name="T5" fmla="*/ 2147483646 h 100"/>
                <a:gd name="T6" fmla="*/ 2147483646 w 202"/>
                <a:gd name="T7" fmla="*/ 2147483646 h 100"/>
                <a:gd name="T8" fmla="*/ 2147483646 w 202"/>
                <a:gd name="T9" fmla="*/ 2147483646 h 100"/>
                <a:gd name="T10" fmla="*/ 2147483646 w 202"/>
                <a:gd name="T11" fmla="*/ 2147483646 h 100"/>
                <a:gd name="T12" fmla="*/ 2147483646 w 202"/>
                <a:gd name="T13" fmla="*/ 2147483646 h 100"/>
                <a:gd name="T14" fmla="*/ 2147483646 w 202"/>
                <a:gd name="T15" fmla="*/ 2147483646 h 100"/>
                <a:gd name="T16" fmla="*/ 2147483646 w 202"/>
                <a:gd name="T17" fmla="*/ 2147483646 h 100"/>
                <a:gd name="T18" fmla="*/ 2147483646 w 202"/>
                <a:gd name="T19" fmla="*/ 2147483646 h 100"/>
                <a:gd name="T20" fmla="*/ 2147483646 w 202"/>
                <a:gd name="T21" fmla="*/ 2147483646 h 100"/>
                <a:gd name="T22" fmla="*/ 2147483646 w 202"/>
                <a:gd name="T23" fmla="*/ 2147483646 h 100"/>
                <a:gd name="T24" fmla="*/ 2147483646 w 202"/>
                <a:gd name="T25" fmla="*/ 2147483646 h 100"/>
                <a:gd name="T26" fmla="*/ 2147483646 w 202"/>
                <a:gd name="T27" fmla="*/ 2147483646 h 100"/>
                <a:gd name="T28" fmla="*/ 2147483646 w 202"/>
                <a:gd name="T29" fmla="*/ 2147483646 h 100"/>
                <a:gd name="T30" fmla="*/ 2147483646 w 202"/>
                <a:gd name="T31" fmla="*/ 2147483646 h 100"/>
                <a:gd name="T32" fmla="*/ 2147483646 w 202"/>
                <a:gd name="T33" fmla="*/ 2147483646 h 100"/>
                <a:gd name="T34" fmla="*/ 2147483646 w 202"/>
                <a:gd name="T35" fmla="*/ 2147483646 h 100"/>
                <a:gd name="T36" fmla="*/ 2147483646 w 202"/>
                <a:gd name="T37" fmla="*/ 2147483646 h 100"/>
                <a:gd name="T38" fmla="*/ 2147483646 w 202"/>
                <a:gd name="T39" fmla="*/ 2147483646 h 100"/>
                <a:gd name="T40" fmla="*/ 2147483646 w 202"/>
                <a:gd name="T41" fmla="*/ 2147483646 h 100"/>
                <a:gd name="T42" fmla="*/ 2147483646 w 202"/>
                <a:gd name="T43" fmla="*/ 2147483646 h 100"/>
                <a:gd name="T44" fmla="*/ 2147483646 w 202"/>
                <a:gd name="T45" fmla="*/ 2147483646 h 100"/>
                <a:gd name="T46" fmla="*/ 2147483646 w 202"/>
                <a:gd name="T47" fmla="*/ 2147483646 h 100"/>
                <a:gd name="T48" fmla="*/ 2147483646 w 202"/>
                <a:gd name="T49" fmla="*/ 2147483646 h 100"/>
                <a:gd name="T50" fmla="*/ 2147483646 w 202"/>
                <a:gd name="T51" fmla="*/ 2147483646 h 100"/>
                <a:gd name="T52" fmla="*/ 2147483646 w 202"/>
                <a:gd name="T53" fmla="*/ 2147483646 h 100"/>
                <a:gd name="T54" fmla="*/ 0 w 202"/>
                <a:gd name="T55" fmla="*/ 2147483646 h 100"/>
                <a:gd name="T56" fmla="*/ 2147483646 w 202"/>
                <a:gd name="T57" fmla="*/ 2147483646 h 100"/>
                <a:gd name="T58" fmla="*/ 2147483646 w 202"/>
                <a:gd name="T59" fmla="*/ 0 h 100"/>
                <a:gd name="T60" fmla="*/ 2147483646 w 202"/>
                <a:gd name="T61" fmla="*/ 2147483646 h 100"/>
                <a:gd name="T62" fmla="*/ 2147483646 w 202"/>
                <a:gd name="T63" fmla="*/ 2147483646 h 100"/>
                <a:gd name="T64" fmla="*/ 2147483646 w 202"/>
                <a:gd name="T65" fmla="*/ 2147483646 h 100"/>
                <a:gd name="T66" fmla="*/ 2147483646 w 202"/>
                <a:gd name="T67" fmla="*/ 2147483646 h 100"/>
                <a:gd name="T68" fmla="*/ 2147483646 w 202"/>
                <a:gd name="T69" fmla="*/ 2147483646 h 100"/>
                <a:gd name="T70" fmla="*/ 2147483646 w 202"/>
                <a:gd name="T71" fmla="*/ 2147483646 h 100"/>
                <a:gd name="T72" fmla="*/ 2147483646 w 202"/>
                <a:gd name="T73" fmla="*/ 2147483646 h 100"/>
                <a:gd name="T74" fmla="*/ 2147483646 w 202"/>
                <a:gd name="T75" fmla="*/ 2147483646 h 100"/>
                <a:gd name="T76" fmla="*/ 2147483646 w 202"/>
                <a:gd name="T77" fmla="*/ 2147483646 h 100"/>
                <a:gd name="T78" fmla="*/ 2147483646 w 202"/>
                <a:gd name="T79" fmla="*/ 2147483646 h 100"/>
                <a:gd name="T80" fmla="*/ 2147483646 w 202"/>
                <a:gd name="T81" fmla="*/ 2147483646 h 100"/>
                <a:gd name="T82" fmla="*/ 2147483646 w 202"/>
                <a:gd name="T83" fmla="*/ 2147483646 h 100"/>
                <a:gd name="T84" fmla="*/ 2147483646 w 202"/>
                <a:gd name="T85" fmla="*/ 2147483646 h 100"/>
                <a:gd name="T86" fmla="*/ 2147483646 w 202"/>
                <a:gd name="T87" fmla="*/ 2147483646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2" h="100">
                  <a:moveTo>
                    <a:pt x="166" y="28"/>
                  </a:moveTo>
                  <a:lnTo>
                    <a:pt x="169" y="29"/>
                  </a:lnTo>
                  <a:lnTo>
                    <a:pt x="176" y="30"/>
                  </a:lnTo>
                  <a:lnTo>
                    <a:pt x="184" y="33"/>
                  </a:lnTo>
                  <a:lnTo>
                    <a:pt x="191" y="37"/>
                  </a:lnTo>
                  <a:lnTo>
                    <a:pt x="196" y="41"/>
                  </a:lnTo>
                  <a:lnTo>
                    <a:pt x="198" y="46"/>
                  </a:lnTo>
                  <a:lnTo>
                    <a:pt x="201" y="52"/>
                  </a:lnTo>
                  <a:lnTo>
                    <a:pt x="201" y="60"/>
                  </a:lnTo>
                  <a:lnTo>
                    <a:pt x="201" y="67"/>
                  </a:lnTo>
                  <a:lnTo>
                    <a:pt x="202" y="69"/>
                  </a:lnTo>
                  <a:lnTo>
                    <a:pt x="201" y="73"/>
                  </a:lnTo>
                  <a:lnTo>
                    <a:pt x="196" y="76"/>
                  </a:lnTo>
                  <a:lnTo>
                    <a:pt x="190" y="81"/>
                  </a:lnTo>
                  <a:lnTo>
                    <a:pt x="186" y="84"/>
                  </a:lnTo>
                  <a:lnTo>
                    <a:pt x="180" y="85"/>
                  </a:lnTo>
                  <a:lnTo>
                    <a:pt x="172" y="85"/>
                  </a:lnTo>
                  <a:lnTo>
                    <a:pt x="166" y="84"/>
                  </a:lnTo>
                  <a:lnTo>
                    <a:pt x="163" y="83"/>
                  </a:lnTo>
                  <a:lnTo>
                    <a:pt x="160" y="84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1"/>
                  </a:lnTo>
                  <a:lnTo>
                    <a:pt x="142" y="92"/>
                  </a:lnTo>
                  <a:lnTo>
                    <a:pt x="136" y="92"/>
                  </a:lnTo>
                  <a:lnTo>
                    <a:pt x="130" y="93"/>
                  </a:lnTo>
                  <a:lnTo>
                    <a:pt x="125" y="93"/>
                  </a:lnTo>
                  <a:lnTo>
                    <a:pt x="120" y="94"/>
                  </a:lnTo>
                  <a:lnTo>
                    <a:pt x="116" y="96"/>
                  </a:lnTo>
                  <a:lnTo>
                    <a:pt x="111" y="98"/>
                  </a:lnTo>
                  <a:lnTo>
                    <a:pt x="106" y="99"/>
                  </a:lnTo>
                  <a:lnTo>
                    <a:pt x="100" y="100"/>
                  </a:lnTo>
                  <a:lnTo>
                    <a:pt x="92" y="100"/>
                  </a:lnTo>
                  <a:lnTo>
                    <a:pt x="84" y="99"/>
                  </a:lnTo>
                  <a:lnTo>
                    <a:pt x="77" y="99"/>
                  </a:lnTo>
                  <a:lnTo>
                    <a:pt x="73" y="97"/>
                  </a:lnTo>
                  <a:lnTo>
                    <a:pt x="68" y="93"/>
                  </a:lnTo>
                  <a:lnTo>
                    <a:pt x="63" y="90"/>
                  </a:lnTo>
                  <a:lnTo>
                    <a:pt x="58" y="85"/>
                  </a:lnTo>
                  <a:lnTo>
                    <a:pt x="53" y="79"/>
                  </a:lnTo>
                  <a:lnTo>
                    <a:pt x="52" y="71"/>
                  </a:lnTo>
                  <a:lnTo>
                    <a:pt x="53" y="61"/>
                  </a:lnTo>
                  <a:lnTo>
                    <a:pt x="53" y="54"/>
                  </a:lnTo>
                  <a:lnTo>
                    <a:pt x="53" y="48"/>
                  </a:lnTo>
                  <a:lnTo>
                    <a:pt x="51" y="44"/>
                  </a:lnTo>
                  <a:lnTo>
                    <a:pt x="49" y="39"/>
                  </a:lnTo>
                  <a:lnTo>
                    <a:pt x="46" y="35"/>
                  </a:lnTo>
                  <a:lnTo>
                    <a:pt x="42" y="32"/>
                  </a:lnTo>
                  <a:lnTo>
                    <a:pt x="36" y="32"/>
                  </a:lnTo>
                  <a:lnTo>
                    <a:pt x="30" y="33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0" y="31"/>
                  </a:lnTo>
                  <a:lnTo>
                    <a:pt x="12" y="25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1" y="9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7" y="17"/>
                  </a:lnTo>
                  <a:lnTo>
                    <a:pt x="43" y="21"/>
                  </a:lnTo>
                  <a:lnTo>
                    <a:pt x="49" y="20"/>
                  </a:lnTo>
                  <a:lnTo>
                    <a:pt x="52" y="16"/>
                  </a:lnTo>
                  <a:lnTo>
                    <a:pt x="54" y="13"/>
                  </a:lnTo>
                  <a:lnTo>
                    <a:pt x="59" y="12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6"/>
                  </a:lnTo>
                  <a:lnTo>
                    <a:pt x="70" y="21"/>
                  </a:lnTo>
                  <a:lnTo>
                    <a:pt x="73" y="29"/>
                  </a:lnTo>
                  <a:lnTo>
                    <a:pt x="80" y="36"/>
                  </a:lnTo>
                  <a:lnTo>
                    <a:pt x="85" y="43"/>
                  </a:lnTo>
                  <a:lnTo>
                    <a:pt x="88" y="50"/>
                  </a:lnTo>
                  <a:lnTo>
                    <a:pt x="91" y="53"/>
                  </a:lnTo>
                  <a:lnTo>
                    <a:pt x="100" y="52"/>
                  </a:lnTo>
                  <a:lnTo>
                    <a:pt x="111" y="51"/>
                  </a:lnTo>
                  <a:lnTo>
                    <a:pt x="119" y="52"/>
                  </a:lnTo>
                  <a:lnTo>
                    <a:pt x="123" y="53"/>
                  </a:lnTo>
                  <a:lnTo>
                    <a:pt x="128" y="51"/>
                  </a:lnTo>
                  <a:lnTo>
                    <a:pt x="133" y="46"/>
                  </a:lnTo>
                  <a:lnTo>
                    <a:pt x="138" y="41"/>
                  </a:lnTo>
                  <a:lnTo>
                    <a:pt x="143" y="37"/>
                  </a:lnTo>
                  <a:lnTo>
                    <a:pt x="149" y="32"/>
                  </a:lnTo>
                  <a:lnTo>
                    <a:pt x="154" y="29"/>
                  </a:lnTo>
                  <a:lnTo>
                    <a:pt x="166" y="2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1901825" y="1903413"/>
              <a:ext cx="44450" cy="38100"/>
            </a:xfrm>
            <a:custGeom>
              <a:avLst/>
              <a:gdLst>
                <a:gd name="T0" fmla="*/ 2147483646 w 40"/>
                <a:gd name="T1" fmla="*/ 2147483646 h 37"/>
                <a:gd name="T2" fmla="*/ 2147483646 w 40"/>
                <a:gd name="T3" fmla="*/ 2147483646 h 37"/>
                <a:gd name="T4" fmla="*/ 2147483646 w 40"/>
                <a:gd name="T5" fmla="*/ 2147483646 h 37"/>
                <a:gd name="T6" fmla="*/ 2147483646 w 40"/>
                <a:gd name="T7" fmla="*/ 2147483646 h 37"/>
                <a:gd name="T8" fmla="*/ 2147483646 w 40"/>
                <a:gd name="T9" fmla="*/ 2147483646 h 37"/>
                <a:gd name="T10" fmla="*/ 2147483646 w 40"/>
                <a:gd name="T11" fmla="*/ 2147483646 h 37"/>
                <a:gd name="T12" fmla="*/ 2147483646 w 40"/>
                <a:gd name="T13" fmla="*/ 2147483646 h 37"/>
                <a:gd name="T14" fmla="*/ 2147483646 w 40"/>
                <a:gd name="T15" fmla="*/ 2147483646 h 37"/>
                <a:gd name="T16" fmla="*/ 2147483646 w 40"/>
                <a:gd name="T17" fmla="*/ 2147483646 h 37"/>
                <a:gd name="T18" fmla="*/ 2147483646 w 40"/>
                <a:gd name="T19" fmla="*/ 2147483646 h 37"/>
                <a:gd name="T20" fmla="*/ 2147483646 w 40"/>
                <a:gd name="T21" fmla="*/ 2147483646 h 37"/>
                <a:gd name="T22" fmla="*/ 2147483646 w 40"/>
                <a:gd name="T23" fmla="*/ 2147483646 h 37"/>
                <a:gd name="T24" fmla="*/ 2147483646 w 40"/>
                <a:gd name="T25" fmla="*/ 2147483646 h 37"/>
                <a:gd name="T26" fmla="*/ 2147483646 w 40"/>
                <a:gd name="T27" fmla="*/ 2147483646 h 37"/>
                <a:gd name="T28" fmla="*/ 0 w 40"/>
                <a:gd name="T29" fmla="*/ 2147483646 h 37"/>
                <a:gd name="T30" fmla="*/ 2147483646 w 40"/>
                <a:gd name="T31" fmla="*/ 2147483646 h 37"/>
                <a:gd name="T32" fmla="*/ 2147483646 w 40"/>
                <a:gd name="T33" fmla="*/ 2147483646 h 37"/>
                <a:gd name="T34" fmla="*/ 2147483646 w 40"/>
                <a:gd name="T35" fmla="*/ 2147483646 h 37"/>
                <a:gd name="T36" fmla="*/ 2147483646 w 40"/>
                <a:gd name="T37" fmla="*/ 2147483646 h 37"/>
                <a:gd name="T38" fmla="*/ 2147483646 w 40"/>
                <a:gd name="T39" fmla="*/ 0 h 37"/>
                <a:gd name="T40" fmla="*/ 2147483646 w 40"/>
                <a:gd name="T41" fmla="*/ 2147483646 h 37"/>
                <a:gd name="T42" fmla="*/ 2147483646 w 40"/>
                <a:gd name="T43" fmla="*/ 2147483646 h 37"/>
                <a:gd name="T44" fmla="*/ 2147483646 w 40"/>
                <a:gd name="T45" fmla="*/ 2147483646 h 37"/>
                <a:gd name="T46" fmla="*/ 2147483646 w 40"/>
                <a:gd name="T47" fmla="*/ 2147483646 h 37"/>
                <a:gd name="T48" fmla="*/ 2147483646 w 40"/>
                <a:gd name="T49" fmla="*/ 2147483646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7">
                  <a:moveTo>
                    <a:pt x="38" y="20"/>
                  </a:moveTo>
                  <a:lnTo>
                    <a:pt x="37" y="21"/>
                  </a:lnTo>
                  <a:lnTo>
                    <a:pt x="35" y="26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19" y="37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6" y="12"/>
                  </a:lnTo>
                  <a:lnTo>
                    <a:pt x="12" y="7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12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V="1">
              <a:off x="2071688" y="1662113"/>
              <a:ext cx="215900" cy="323850"/>
            </a:xfrm>
            <a:custGeom>
              <a:avLst/>
              <a:gdLst>
                <a:gd name="T0" fmla="*/ 2147483646 w 201"/>
                <a:gd name="T1" fmla="*/ 2147483646 h 319"/>
                <a:gd name="T2" fmla="*/ 2147483646 w 201"/>
                <a:gd name="T3" fmla="*/ 2147483646 h 319"/>
                <a:gd name="T4" fmla="*/ 2147483646 w 201"/>
                <a:gd name="T5" fmla="*/ 2147483646 h 319"/>
                <a:gd name="T6" fmla="*/ 2147483646 w 201"/>
                <a:gd name="T7" fmla="*/ 2147483646 h 319"/>
                <a:gd name="T8" fmla="*/ 2147483646 w 201"/>
                <a:gd name="T9" fmla="*/ 2147483646 h 319"/>
                <a:gd name="T10" fmla="*/ 2147483646 w 201"/>
                <a:gd name="T11" fmla="*/ 2147483646 h 319"/>
                <a:gd name="T12" fmla="*/ 2147483646 w 201"/>
                <a:gd name="T13" fmla="*/ 2147483646 h 319"/>
                <a:gd name="T14" fmla="*/ 2147483646 w 201"/>
                <a:gd name="T15" fmla="*/ 2147483646 h 319"/>
                <a:gd name="T16" fmla="*/ 2147483646 w 201"/>
                <a:gd name="T17" fmla="*/ 2147483646 h 319"/>
                <a:gd name="T18" fmla="*/ 2147483646 w 201"/>
                <a:gd name="T19" fmla="*/ 2147483646 h 319"/>
                <a:gd name="T20" fmla="*/ 2147483646 w 201"/>
                <a:gd name="T21" fmla="*/ 2147483646 h 319"/>
                <a:gd name="T22" fmla="*/ 2147483646 w 201"/>
                <a:gd name="T23" fmla="*/ 2147483646 h 319"/>
                <a:gd name="T24" fmla="*/ 2147483646 w 201"/>
                <a:gd name="T25" fmla="*/ 2147483646 h 319"/>
                <a:gd name="T26" fmla="*/ 2147483646 w 201"/>
                <a:gd name="T27" fmla="*/ 2147483646 h 319"/>
                <a:gd name="T28" fmla="*/ 2147483646 w 201"/>
                <a:gd name="T29" fmla="*/ 2147483646 h 319"/>
                <a:gd name="T30" fmla="*/ 2147483646 w 201"/>
                <a:gd name="T31" fmla="*/ 2147483646 h 319"/>
                <a:gd name="T32" fmla="*/ 2147483646 w 201"/>
                <a:gd name="T33" fmla="*/ 2147483646 h 319"/>
                <a:gd name="T34" fmla="*/ 2147483646 w 201"/>
                <a:gd name="T35" fmla="*/ 2147483646 h 319"/>
                <a:gd name="T36" fmla="*/ 2147483646 w 201"/>
                <a:gd name="T37" fmla="*/ 2147483646 h 319"/>
                <a:gd name="T38" fmla="*/ 2147483646 w 201"/>
                <a:gd name="T39" fmla="*/ 2147483646 h 319"/>
                <a:gd name="T40" fmla="*/ 2147483646 w 201"/>
                <a:gd name="T41" fmla="*/ 2147483646 h 319"/>
                <a:gd name="T42" fmla="*/ 2147483646 w 201"/>
                <a:gd name="T43" fmla="*/ 2147483646 h 319"/>
                <a:gd name="T44" fmla="*/ 2147483646 w 201"/>
                <a:gd name="T45" fmla="*/ 2147483646 h 319"/>
                <a:gd name="T46" fmla="*/ 2147483646 w 201"/>
                <a:gd name="T47" fmla="*/ 2147483646 h 319"/>
                <a:gd name="T48" fmla="*/ 2147483646 w 201"/>
                <a:gd name="T49" fmla="*/ 2147483646 h 319"/>
                <a:gd name="T50" fmla="*/ 2147483646 w 201"/>
                <a:gd name="T51" fmla="*/ 0 h 319"/>
                <a:gd name="T52" fmla="*/ 2147483646 w 201"/>
                <a:gd name="T53" fmla="*/ 2147483646 h 319"/>
                <a:gd name="T54" fmla="*/ 2147483646 w 201"/>
                <a:gd name="T55" fmla="*/ 2147483646 h 319"/>
                <a:gd name="T56" fmla="*/ 2147483646 w 201"/>
                <a:gd name="T57" fmla="*/ 2147483646 h 319"/>
                <a:gd name="T58" fmla="*/ 2147483646 w 201"/>
                <a:gd name="T59" fmla="*/ 2147483646 h 319"/>
                <a:gd name="T60" fmla="*/ 2147483646 w 201"/>
                <a:gd name="T61" fmla="*/ 2147483646 h 319"/>
                <a:gd name="T62" fmla="*/ 2147483646 w 201"/>
                <a:gd name="T63" fmla="*/ 2147483646 h 319"/>
                <a:gd name="T64" fmla="*/ 2147483646 w 201"/>
                <a:gd name="T65" fmla="*/ 2147483646 h 319"/>
                <a:gd name="T66" fmla="*/ 2147483646 w 201"/>
                <a:gd name="T67" fmla="*/ 2147483646 h 319"/>
                <a:gd name="T68" fmla="*/ 2147483646 w 201"/>
                <a:gd name="T69" fmla="*/ 2147483646 h 319"/>
                <a:gd name="T70" fmla="*/ 2147483646 w 201"/>
                <a:gd name="T71" fmla="*/ 2147483646 h 319"/>
                <a:gd name="T72" fmla="*/ 2147483646 w 201"/>
                <a:gd name="T73" fmla="*/ 2147483646 h 319"/>
                <a:gd name="T74" fmla="*/ 2147483646 w 201"/>
                <a:gd name="T75" fmla="*/ 2147483646 h 319"/>
                <a:gd name="T76" fmla="*/ 2147483646 w 201"/>
                <a:gd name="T77" fmla="*/ 2147483646 h 319"/>
                <a:gd name="T78" fmla="*/ 2147483646 w 201"/>
                <a:gd name="T79" fmla="*/ 2147483646 h 319"/>
                <a:gd name="T80" fmla="*/ 2147483646 w 201"/>
                <a:gd name="T81" fmla="*/ 2147483646 h 319"/>
                <a:gd name="T82" fmla="*/ 2147483646 w 201"/>
                <a:gd name="T83" fmla="*/ 2147483646 h 319"/>
                <a:gd name="T84" fmla="*/ 2147483646 w 201"/>
                <a:gd name="T85" fmla="*/ 2147483646 h 319"/>
                <a:gd name="T86" fmla="*/ 0 w 201"/>
                <a:gd name="T87" fmla="*/ 2147483646 h 319"/>
                <a:gd name="T88" fmla="*/ 2147483646 w 201"/>
                <a:gd name="T89" fmla="*/ 2147483646 h 319"/>
                <a:gd name="T90" fmla="*/ 2147483646 w 201"/>
                <a:gd name="T91" fmla="*/ 2147483646 h 319"/>
                <a:gd name="T92" fmla="*/ 2147483646 w 201"/>
                <a:gd name="T93" fmla="*/ 2147483646 h 319"/>
                <a:gd name="T94" fmla="*/ 2147483646 w 201"/>
                <a:gd name="T95" fmla="*/ 2147483646 h 319"/>
                <a:gd name="T96" fmla="*/ 2147483646 w 201"/>
                <a:gd name="T97" fmla="*/ 2147483646 h 319"/>
                <a:gd name="T98" fmla="*/ 2147483646 w 201"/>
                <a:gd name="T99" fmla="*/ 2147483646 h 319"/>
                <a:gd name="T100" fmla="*/ 2147483646 w 201"/>
                <a:gd name="T101" fmla="*/ 2147483646 h 319"/>
                <a:gd name="T102" fmla="*/ 2147483646 w 201"/>
                <a:gd name="T103" fmla="*/ 2147483646 h 319"/>
                <a:gd name="T104" fmla="*/ 2147483646 w 201"/>
                <a:gd name="T105" fmla="*/ 2147483646 h 319"/>
                <a:gd name="T106" fmla="*/ 2147483646 w 201"/>
                <a:gd name="T107" fmla="*/ 2147483646 h 319"/>
                <a:gd name="T108" fmla="*/ 2147483646 w 201"/>
                <a:gd name="T109" fmla="*/ 2147483646 h 319"/>
                <a:gd name="T110" fmla="*/ 2147483646 w 201"/>
                <a:gd name="T111" fmla="*/ 2147483646 h 3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1" h="319">
                  <a:moveTo>
                    <a:pt x="84" y="267"/>
                  </a:moveTo>
                  <a:lnTo>
                    <a:pt x="88" y="270"/>
                  </a:lnTo>
                  <a:lnTo>
                    <a:pt x="93" y="277"/>
                  </a:lnTo>
                  <a:lnTo>
                    <a:pt x="97" y="283"/>
                  </a:lnTo>
                  <a:lnTo>
                    <a:pt x="95" y="290"/>
                  </a:lnTo>
                  <a:lnTo>
                    <a:pt x="88" y="294"/>
                  </a:lnTo>
                  <a:lnTo>
                    <a:pt x="82" y="296"/>
                  </a:lnTo>
                  <a:lnTo>
                    <a:pt x="78" y="301"/>
                  </a:lnTo>
                  <a:lnTo>
                    <a:pt x="80" y="308"/>
                  </a:lnTo>
                  <a:lnTo>
                    <a:pt x="82" y="315"/>
                  </a:lnTo>
                  <a:lnTo>
                    <a:pt x="85" y="318"/>
                  </a:lnTo>
                  <a:lnTo>
                    <a:pt x="92" y="319"/>
                  </a:lnTo>
                  <a:lnTo>
                    <a:pt x="104" y="319"/>
                  </a:lnTo>
                  <a:lnTo>
                    <a:pt x="116" y="319"/>
                  </a:lnTo>
                  <a:lnTo>
                    <a:pt x="123" y="318"/>
                  </a:lnTo>
                  <a:lnTo>
                    <a:pt x="129" y="316"/>
                  </a:lnTo>
                  <a:lnTo>
                    <a:pt x="136" y="312"/>
                  </a:lnTo>
                  <a:lnTo>
                    <a:pt x="144" y="309"/>
                  </a:lnTo>
                  <a:lnTo>
                    <a:pt x="151" y="305"/>
                  </a:lnTo>
                  <a:lnTo>
                    <a:pt x="158" y="304"/>
                  </a:lnTo>
                  <a:lnTo>
                    <a:pt x="164" y="304"/>
                  </a:lnTo>
                  <a:lnTo>
                    <a:pt x="171" y="306"/>
                  </a:lnTo>
                  <a:lnTo>
                    <a:pt x="176" y="306"/>
                  </a:lnTo>
                  <a:lnTo>
                    <a:pt x="182" y="305"/>
                  </a:lnTo>
                  <a:lnTo>
                    <a:pt x="187" y="300"/>
                  </a:lnTo>
                  <a:lnTo>
                    <a:pt x="191" y="294"/>
                  </a:lnTo>
                  <a:lnTo>
                    <a:pt x="197" y="289"/>
                  </a:lnTo>
                  <a:lnTo>
                    <a:pt x="198" y="285"/>
                  </a:lnTo>
                  <a:lnTo>
                    <a:pt x="191" y="279"/>
                  </a:lnTo>
                  <a:lnTo>
                    <a:pt x="180" y="273"/>
                  </a:lnTo>
                  <a:lnTo>
                    <a:pt x="173" y="270"/>
                  </a:lnTo>
                  <a:lnTo>
                    <a:pt x="169" y="266"/>
                  </a:lnTo>
                  <a:lnTo>
                    <a:pt x="172" y="263"/>
                  </a:lnTo>
                  <a:lnTo>
                    <a:pt x="177" y="259"/>
                  </a:lnTo>
                  <a:lnTo>
                    <a:pt x="181" y="256"/>
                  </a:lnTo>
                  <a:lnTo>
                    <a:pt x="182" y="251"/>
                  </a:lnTo>
                  <a:lnTo>
                    <a:pt x="182" y="244"/>
                  </a:lnTo>
                  <a:lnTo>
                    <a:pt x="180" y="238"/>
                  </a:lnTo>
                  <a:lnTo>
                    <a:pt x="179" y="235"/>
                  </a:lnTo>
                  <a:lnTo>
                    <a:pt x="179" y="232"/>
                  </a:lnTo>
                  <a:lnTo>
                    <a:pt x="182" y="227"/>
                  </a:lnTo>
                  <a:lnTo>
                    <a:pt x="188" y="219"/>
                  </a:lnTo>
                  <a:lnTo>
                    <a:pt x="195" y="209"/>
                  </a:lnTo>
                  <a:lnTo>
                    <a:pt x="197" y="197"/>
                  </a:lnTo>
                  <a:lnTo>
                    <a:pt x="190" y="187"/>
                  </a:lnTo>
                  <a:lnTo>
                    <a:pt x="177" y="179"/>
                  </a:lnTo>
                  <a:lnTo>
                    <a:pt x="168" y="173"/>
                  </a:lnTo>
                  <a:lnTo>
                    <a:pt x="165" y="168"/>
                  </a:lnTo>
                  <a:lnTo>
                    <a:pt x="168" y="162"/>
                  </a:lnTo>
                  <a:lnTo>
                    <a:pt x="177" y="156"/>
                  </a:lnTo>
                  <a:lnTo>
                    <a:pt x="188" y="149"/>
                  </a:lnTo>
                  <a:lnTo>
                    <a:pt x="195" y="139"/>
                  </a:lnTo>
                  <a:lnTo>
                    <a:pt x="195" y="130"/>
                  </a:lnTo>
                  <a:lnTo>
                    <a:pt x="192" y="120"/>
                  </a:lnTo>
                  <a:lnTo>
                    <a:pt x="194" y="109"/>
                  </a:lnTo>
                  <a:lnTo>
                    <a:pt x="195" y="100"/>
                  </a:lnTo>
                  <a:lnTo>
                    <a:pt x="196" y="90"/>
                  </a:lnTo>
                  <a:lnTo>
                    <a:pt x="197" y="77"/>
                  </a:lnTo>
                  <a:lnTo>
                    <a:pt x="199" y="65"/>
                  </a:lnTo>
                  <a:lnTo>
                    <a:pt x="201" y="55"/>
                  </a:lnTo>
                  <a:lnTo>
                    <a:pt x="196" y="52"/>
                  </a:lnTo>
                  <a:lnTo>
                    <a:pt x="189" y="54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90" y="40"/>
                  </a:lnTo>
                  <a:lnTo>
                    <a:pt x="197" y="29"/>
                  </a:lnTo>
                  <a:lnTo>
                    <a:pt x="199" y="18"/>
                  </a:lnTo>
                  <a:lnTo>
                    <a:pt x="198" y="10"/>
                  </a:lnTo>
                  <a:lnTo>
                    <a:pt x="194" y="6"/>
                  </a:lnTo>
                  <a:lnTo>
                    <a:pt x="192" y="5"/>
                  </a:lnTo>
                  <a:lnTo>
                    <a:pt x="190" y="5"/>
                  </a:lnTo>
                  <a:lnTo>
                    <a:pt x="189" y="5"/>
                  </a:lnTo>
                  <a:lnTo>
                    <a:pt x="187" y="5"/>
                  </a:lnTo>
                  <a:lnTo>
                    <a:pt x="179" y="6"/>
                  </a:lnTo>
                  <a:lnTo>
                    <a:pt x="173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1"/>
                  </a:lnTo>
                  <a:lnTo>
                    <a:pt x="159" y="2"/>
                  </a:lnTo>
                  <a:lnTo>
                    <a:pt x="156" y="5"/>
                  </a:lnTo>
                  <a:lnTo>
                    <a:pt x="151" y="6"/>
                  </a:lnTo>
                  <a:lnTo>
                    <a:pt x="145" y="6"/>
                  </a:lnTo>
                  <a:lnTo>
                    <a:pt x="139" y="7"/>
                  </a:lnTo>
                  <a:lnTo>
                    <a:pt x="135" y="8"/>
                  </a:lnTo>
                  <a:lnTo>
                    <a:pt x="129" y="9"/>
                  </a:lnTo>
                  <a:lnTo>
                    <a:pt x="126" y="10"/>
                  </a:lnTo>
                  <a:lnTo>
                    <a:pt x="123" y="14"/>
                  </a:lnTo>
                  <a:lnTo>
                    <a:pt x="121" y="17"/>
                  </a:lnTo>
                  <a:lnTo>
                    <a:pt x="119" y="18"/>
                  </a:lnTo>
                  <a:lnTo>
                    <a:pt x="115" y="18"/>
                  </a:lnTo>
                  <a:lnTo>
                    <a:pt x="108" y="20"/>
                  </a:lnTo>
                  <a:lnTo>
                    <a:pt x="100" y="23"/>
                  </a:lnTo>
                  <a:lnTo>
                    <a:pt x="93" y="26"/>
                  </a:lnTo>
                  <a:lnTo>
                    <a:pt x="87" y="31"/>
                  </a:lnTo>
                  <a:lnTo>
                    <a:pt x="82" y="39"/>
                  </a:lnTo>
                  <a:lnTo>
                    <a:pt x="80" y="47"/>
                  </a:lnTo>
                  <a:lnTo>
                    <a:pt x="81" y="54"/>
                  </a:lnTo>
                  <a:lnTo>
                    <a:pt x="81" y="59"/>
                  </a:lnTo>
                  <a:lnTo>
                    <a:pt x="80" y="60"/>
                  </a:lnTo>
                  <a:lnTo>
                    <a:pt x="74" y="61"/>
                  </a:lnTo>
                  <a:lnTo>
                    <a:pt x="67" y="62"/>
                  </a:lnTo>
                  <a:lnTo>
                    <a:pt x="60" y="66"/>
                  </a:lnTo>
                  <a:lnTo>
                    <a:pt x="59" y="70"/>
                  </a:lnTo>
                  <a:lnTo>
                    <a:pt x="57" y="74"/>
                  </a:lnTo>
                  <a:lnTo>
                    <a:pt x="52" y="77"/>
                  </a:lnTo>
                  <a:lnTo>
                    <a:pt x="46" y="81"/>
                  </a:lnTo>
                  <a:lnTo>
                    <a:pt x="43" y="84"/>
                  </a:lnTo>
                  <a:lnTo>
                    <a:pt x="40" y="89"/>
                  </a:lnTo>
                  <a:lnTo>
                    <a:pt x="37" y="93"/>
                  </a:lnTo>
                  <a:lnTo>
                    <a:pt x="35" y="99"/>
                  </a:lnTo>
                  <a:lnTo>
                    <a:pt x="38" y="107"/>
                  </a:lnTo>
                  <a:lnTo>
                    <a:pt x="44" y="115"/>
                  </a:lnTo>
                  <a:lnTo>
                    <a:pt x="47" y="122"/>
                  </a:lnTo>
                  <a:lnTo>
                    <a:pt x="49" y="128"/>
                  </a:lnTo>
                  <a:lnTo>
                    <a:pt x="47" y="132"/>
                  </a:lnTo>
                  <a:lnTo>
                    <a:pt x="45" y="138"/>
                  </a:lnTo>
                  <a:lnTo>
                    <a:pt x="44" y="143"/>
                  </a:lnTo>
                  <a:lnTo>
                    <a:pt x="43" y="143"/>
                  </a:lnTo>
                  <a:lnTo>
                    <a:pt x="38" y="136"/>
                  </a:lnTo>
                  <a:lnTo>
                    <a:pt x="34" y="126"/>
                  </a:lnTo>
                  <a:lnTo>
                    <a:pt x="31" y="118"/>
                  </a:lnTo>
                  <a:lnTo>
                    <a:pt x="28" y="113"/>
                  </a:lnTo>
                  <a:lnTo>
                    <a:pt x="24" y="114"/>
                  </a:lnTo>
                  <a:lnTo>
                    <a:pt x="21" y="118"/>
                  </a:lnTo>
                  <a:lnTo>
                    <a:pt x="16" y="123"/>
                  </a:lnTo>
                  <a:lnTo>
                    <a:pt x="12" y="128"/>
                  </a:lnTo>
                  <a:lnTo>
                    <a:pt x="9" y="132"/>
                  </a:lnTo>
                  <a:lnTo>
                    <a:pt x="7" y="141"/>
                  </a:lnTo>
                  <a:lnTo>
                    <a:pt x="4" y="153"/>
                  </a:lnTo>
                  <a:lnTo>
                    <a:pt x="0" y="166"/>
                  </a:lnTo>
                  <a:lnTo>
                    <a:pt x="0" y="176"/>
                  </a:lnTo>
                  <a:lnTo>
                    <a:pt x="1" y="184"/>
                  </a:lnTo>
                  <a:lnTo>
                    <a:pt x="2" y="190"/>
                  </a:lnTo>
                  <a:lnTo>
                    <a:pt x="6" y="195"/>
                  </a:lnTo>
                  <a:lnTo>
                    <a:pt x="12" y="198"/>
                  </a:lnTo>
                  <a:lnTo>
                    <a:pt x="19" y="199"/>
                  </a:lnTo>
                  <a:lnTo>
                    <a:pt x="23" y="200"/>
                  </a:lnTo>
                  <a:lnTo>
                    <a:pt x="27" y="200"/>
                  </a:lnTo>
                  <a:lnTo>
                    <a:pt x="30" y="199"/>
                  </a:lnTo>
                  <a:lnTo>
                    <a:pt x="31" y="200"/>
                  </a:lnTo>
                  <a:lnTo>
                    <a:pt x="30" y="205"/>
                  </a:lnTo>
                  <a:lnTo>
                    <a:pt x="28" y="211"/>
                  </a:lnTo>
                  <a:lnTo>
                    <a:pt x="24" y="215"/>
                  </a:lnTo>
                  <a:lnTo>
                    <a:pt x="23" y="219"/>
                  </a:lnTo>
                  <a:lnTo>
                    <a:pt x="24" y="224"/>
                  </a:lnTo>
                  <a:lnTo>
                    <a:pt x="28" y="229"/>
                  </a:lnTo>
                  <a:lnTo>
                    <a:pt x="31" y="234"/>
                  </a:lnTo>
                  <a:lnTo>
                    <a:pt x="36" y="238"/>
                  </a:lnTo>
                  <a:lnTo>
                    <a:pt x="44" y="245"/>
                  </a:lnTo>
                  <a:lnTo>
                    <a:pt x="54" y="248"/>
                  </a:lnTo>
                  <a:lnTo>
                    <a:pt x="63" y="244"/>
                  </a:lnTo>
                  <a:lnTo>
                    <a:pt x="70" y="237"/>
                  </a:lnTo>
                  <a:lnTo>
                    <a:pt x="75" y="232"/>
                  </a:lnTo>
                  <a:lnTo>
                    <a:pt x="77" y="229"/>
                  </a:lnTo>
                  <a:lnTo>
                    <a:pt x="82" y="230"/>
                  </a:lnTo>
                  <a:lnTo>
                    <a:pt x="88" y="234"/>
                  </a:lnTo>
                  <a:lnTo>
                    <a:pt x="96" y="240"/>
                  </a:lnTo>
                  <a:lnTo>
                    <a:pt x="104" y="247"/>
                  </a:lnTo>
                  <a:lnTo>
                    <a:pt x="111" y="256"/>
                  </a:lnTo>
                  <a:lnTo>
                    <a:pt x="113" y="263"/>
                  </a:lnTo>
                  <a:lnTo>
                    <a:pt x="113" y="264"/>
                  </a:lnTo>
                  <a:lnTo>
                    <a:pt x="110" y="262"/>
                  </a:lnTo>
                  <a:lnTo>
                    <a:pt x="103" y="256"/>
                  </a:lnTo>
                  <a:lnTo>
                    <a:pt x="93" y="252"/>
                  </a:lnTo>
                  <a:lnTo>
                    <a:pt x="85" y="252"/>
                  </a:lnTo>
                  <a:lnTo>
                    <a:pt x="82" y="258"/>
                  </a:lnTo>
                  <a:lnTo>
                    <a:pt x="84" y="26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2076450" y="1930400"/>
              <a:ext cx="36513" cy="17463"/>
            </a:xfrm>
            <a:custGeom>
              <a:avLst/>
              <a:gdLst>
                <a:gd name="T0" fmla="*/ 2147483646 w 34"/>
                <a:gd name="T1" fmla="*/ 0 h 18"/>
                <a:gd name="T2" fmla="*/ 2147483646 w 34"/>
                <a:gd name="T3" fmla="*/ 2147483646 h 18"/>
                <a:gd name="T4" fmla="*/ 2147483646 w 34"/>
                <a:gd name="T5" fmla="*/ 2147483646 h 18"/>
                <a:gd name="T6" fmla="*/ 2147483646 w 34"/>
                <a:gd name="T7" fmla="*/ 2147483646 h 18"/>
                <a:gd name="T8" fmla="*/ 2147483646 w 34"/>
                <a:gd name="T9" fmla="*/ 2147483646 h 18"/>
                <a:gd name="T10" fmla="*/ 2147483646 w 34"/>
                <a:gd name="T11" fmla="*/ 2147483646 h 18"/>
                <a:gd name="T12" fmla="*/ 2147483646 w 34"/>
                <a:gd name="T13" fmla="*/ 2147483646 h 18"/>
                <a:gd name="T14" fmla="*/ 2147483646 w 34"/>
                <a:gd name="T15" fmla="*/ 2147483646 h 18"/>
                <a:gd name="T16" fmla="*/ 2147483646 w 34"/>
                <a:gd name="T17" fmla="*/ 2147483646 h 18"/>
                <a:gd name="T18" fmla="*/ 2147483646 w 34"/>
                <a:gd name="T19" fmla="*/ 2147483646 h 18"/>
                <a:gd name="T20" fmla="*/ 0 w 34"/>
                <a:gd name="T21" fmla="*/ 2147483646 h 18"/>
                <a:gd name="T22" fmla="*/ 0 w 34"/>
                <a:gd name="T23" fmla="*/ 2147483646 h 18"/>
                <a:gd name="T24" fmla="*/ 2147483646 w 34"/>
                <a:gd name="T25" fmla="*/ 2147483646 h 18"/>
                <a:gd name="T26" fmla="*/ 2147483646 w 34"/>
                <a:gd name="T27" fmla="*/ 2147483646 h 18"/>
                <a:gd name="T28" fmla="*/ 2147483646 w 34"/>
                <a:gd name="T29" fmla="*/ 2147483646 h 18"/>
                <a:gd name="T30" fmla="*/ 2147483646 w 34"/>
                <a:gd name="T31" fmla="*/ 2147483646 h 18"/>
                <a:gd name="T32" fmla="*/ 2147483646 w 34"/>
                <a:gd name="T33" fmla="*/ 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" h="18">
                  <a:moveTo>
                    <a:pt x="31" y="0"/>
                  </a:moveTo>
                  <a:lnTo>
                    <a:pt x="32" y="1"/>
                  </a:lnTo>
                  <a:lnTo>
                    <a:pt x="34" y="3"/>
                  </a:lnTo>
                  <a:lnTo>
                    <a:pt x="34" y="6"/>
                  </a:lnTo>
                  <a:lnTo>
                    <a:pt x="30" y="10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19" y="18"/>
                  </a:lnTo>
                  <a:lnTo>
                    <a:pt x="12" y="18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7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9" y="1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057400" y="1884363"/>
              <a:ext cx="33338" cy="47625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0 h 46"/>
                <a:gd name="T8" fmla="*/ 2147483646 w 34"/>
                <a:gd name="T9" fmla="*/ 0 h 46"/>
                <a:gd name="T10" fmla="*/ 2147483646 w 34"/>
                <a:gd name="T11" fmla="*/ 2147483646 h 46"/>
                <a:gd name="T12" fmla="*/ 0 w 34"/>
                <a:gd name="T13" fmla="*/ 2147483646 h 46"/>
                <a:gd name="T14" fmla="*/ 2147483646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2147483646 h 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46">
                  <a:moveTo>
                    <a:pt x="22" y="14"/>
                  </a:moveTo>
                  <a:lnTo>
                    <a:pt x="20" y="10"/>
                  </a:lnTo>
                  <a:lnTo>
                    <a:pt x="14" y="5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5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3" y="27"/>
                  </a:lnTo>
                  <a:lnTo>
                    <a:pt x="4" y="36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6" y="46"/>
                  </a:lnTo>
                  <a:lnTo>
                    <a:pt x="21" y="44"/>
                  </a:lnTo>
                  <a:lnTo>
                    <a:pt x="26" y="42"/>
                  </a:lnTo>
                  <a:lnTo>
                    <a:pt x="29" y="38"/>
                  </a:lnTo>
                  <a:lnTo>
                    <a:pt x="31" y="33"/>
                  </a:lnTo>
                  <a:lnTo>
                    <a:pt x="34" y="30"/>
                  </a:lnTo>
                  <a:lnTo>
                    <a:pt x="34" y="27"/>
                  </a:lnTo>
                  <a:lnTo>
                    <a:pt x="30" y="22"/>
                  </a:lnTo>
                  <a:lnTo>
                    <a:pt x="26" y="17"/>
                  </a:lnTo>
                  <a:lnTo>
                    <a:pt x="23" y="15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1990725" y="1862138"/>
              <a:ext cx="60325" cy="68262"/>
            </a:xfrm>
            <a:custGeom>
              <a:avLst/>
              <a:gdLst>
                <a:gd name="T0" fmla="*/ 2147483646 w 58"/>
                <a:gd name="T1" fmla="*/ 2147483646 h 67"/>
                <a:gd name="T2" fmla="*/ 2147483646 w 58"/>
                <a:gd name="T3" fmla="*/ 2147483646 h 67"/>
                <a:gd name="T4" fmla="*/ 2147483646 w 58"/>
                <a:gd name="T5" fmla="*/ 2147483646 h 67"/>
                <a:gd name="T6" fmla="*/ 2147483646 w 58"/>
                <a:gd name="T7" fmla="*/ 2147483646 h 67"/>
                <a:gd name="T8" fmla="*/ 2147483646 w 58"/>
                <a:gd name="T9" fmla="*/ 2147483646 h 67"/>
                <a:gd name="T10" fmla="*/ 2147483646 w 58"/>
                <a:gd name="T11" fmla="*/ 2147483646 h 67"/>
                <a:gd name="T12" fmla="*/ 2147483646 w 58"/>
                <a:gd name="T13" fmla="*/ 2147483646 h 67"/>
                <a:gd name="T14" fmla="*/ 2147483646 w 58"/>
                <a:gd name="T15" fmla="*/ 2147483646 h 67"/>
                <a:gd name="T16" fmla="*/ 2147483646 w 58"/>
                <a:gd name="T17" fmla="*/ 2147483646 h 67"/>
                <a:gd name="T18" fmla="*/ 2147483646 w 58"/>
                <a:gd name="T19" fmla="*/ 2147483646 h 67"/>
                <a:gd name="T20" fmla="*/ 2147483646 w 58"/>
                <a:gd name="T21" fmla="*/ 2147483646 h 67"/>
                <a:gd name="T22" fmla="*/ 2147483646 w 58"/>
                <a:gd name="T23" fmla="*/ 2147483646 h 67"/>
                <a:gd name="T24" fmla="*/ 2147483646 w 58"/>
                <a:gd name="T25" fmla="*/ 2147483646 h 67"/>
                <a:gd name="T26" fmla="*/ 2147483646 w 58"/>
                <a:gd name="T27" fmla="*/ 2147483646 h 67"/>
                <a:gd name="T28" fmla="*/ 2147483646 w 58"/>
                <a:gd name="T29" fmla="*/ 2147483646 h 67"/>
                <a:gd name="T30" fmla="*/ 2147483646 w 58"/>
                <a:gd name="T31" fmla="*/ 2147483646 h 67"/>
                <a:gd name="T32" fmla="*/ 2147483646 w 58"/>
                <a:gd name="T33" fmla="*/ 2147483646 h 67"/>
                <a:gd name="T34" fmla="*/ 2147483646 w 58"/>
                <a:gd name="T35" fmla="*/ 2147483646 h 67"/>
                <a:gd name="T36" fmla="*/ 2147483646 w 58"/>
                <a:gd name="T37" fmla="*/ 2147483646 h 67"/>
                <a:gd name="T38" fmla="*/ 2147483646 w 58"/>
                <a:gd name="T39" fmla="*/ 2147483646 h 67"/>
                <a:gd name="T40" fmla="*/ 2147483646 w 58"/>
                <a:gd name="T41" fmla="*/ 2147483646 h 67"/>
                <a:gd name="T42" fmla="*/ 2147483646 w 58"/>
                <a:gd name="T43" fmla="*/ 2147483646 h 67"/>
                <a:gd name="T44" fmla="*/ 2147483646 w 58"/>
                <a:gd name="T45" fmla="*/ 2147483646 h 67"/>
                <a:gd name="T46" fmla="*/ 0 w 58"/>
                <a:gd name="T47" fmla="*/ 2147483646 h 67"/>
                <a:gd name="T48" fmla="*/ 2147483646 w 58"/>
                <a:gd name="T49" fmla="*/ 0 h 67"/>
                <a:gd name="T50" fmla="*/ 2147483646 w 58"/>
                <a:gd name="T51" fmla="*/ 0 h 67"/>
                <a:gd name="T52" fmla="*/ 2147483646 w 58"/>
                <a:gd name="T53" fmla="*/ 0 h 67"/>
                <a:gd name="T54" fmla="*/ 2147483646 w 58"/>
                <a:gd name="T55" fmla="*/ 2147483646 h 67"/>
                <a:gd name="T56" fmla="*/ 2147483646 w 58"/>
                <a:gd name="T57" fmla="*/ 2147483646 h 67"/>
                <a:gd name="T58" fmla="*/ 2147483646 w 58"/>
                <a:gd name="T59" fmla="*/ 2147483646 h 67"/>
                <a:gd name="T60" fmla="*/ 2147483646 w 58"/>
                <a:gd name="T61" fmla="*/ 2147483646 h 67"/>
                <a:gd name="T62" fmla="*/ 2147483646 w 58"/>
                <a:gd name="T63" fmla="*/ 2147483646 h 67"/>
                <a:gd name="T64" fmla="*/ 2147483646 w 58"/>
                <a:gd name="T65" fmla="*/ 2147483646 h 67"/>
                <a:gd name="T66" fmla="*/ 2147483646 w 58"/>
                <a:gd name="T67" fmla="*/ 2147483646 h 67"/>
                <a:gd name="T68" fmla="*/ 2147483646 w 58"/>
                <a:gd name="T69" fmla="*/ 2147483646 h 67"/>
                <a:gd name="T70" fmla="*/ 2147483646 w 58"/>
                <a:gd name="T71" fmla="*/ 2147483646 h 67"/>
                <a:gd name="T72" fmla="*/ 2147483646 w 58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8" h="67">
                  <a:moveTo>
                    <a:pt x="53" y="34"/>
                  </a:moveTo>
                  <a:lnTo>
                    <a:pt x="54" y="37"/>
                  </a:lnTo>
                  <a:lnTo>
                    <a:pt x="57" y="44"/>
                  </a:lnTo>
                  <a:lnTo>
                    <a:pt x="58" y="53"/>
                  </a:lnTo>
                  <a:lnTo>
                    <a:pt x="57" y="60"/>
                  </a:lnTo>
                  <a:lnTo>
                    <a:pt x="54" y="64"/>
                  </a:lnTo>
                  <a:lnTo>
                    <a:pt x="52" y="66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2"/>
                  </a:lnTo>
                  <a:lnTo>
                    <a:pt x="35" y="60"/>
                  </a:lnTo>
                  <a:lnTo>
                    <a:pt x="32" y="58"/>
                  </a:lnTo>
                  <a:lnTo>
                    <a:pt x="29" y="53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2" y="47"/>
                  </a:lnTo>
                  <a:lnTo>
                    <a:pt x="8" y="42"/>
                  </a:lnTo>
                  <a:lnTo>
                    <a:pt x="9" y="37"/>
                  </a:lnTo>
                  <a:lnTo>
                    <a:pt x="13" y="37"/>
                  </a:lnTo>
                  <a:lnTo>
                    <a:pt x="15" y="36"/>
                  </a:lnTo>
                  <a:lnTo>
                    <a:pt x="13" y="30"/>
                  </a:lnTo>
                  <a:lnTo>
                    <a:pt x="7" y="20"/>
                  </a:lnTo>
                  <a:lnTo>
                    <a:pt x="2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8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16"/>
                  </a:lnTo>
                  <a:lnTo>
                    <a:pt x="40" y="19"/>
                  </a:lnTo>
                  <a:lnTo>
                    <a:pt x="43" y="24"/>
                  </a:lnTo>
                  <a:lnTo>
                    <a:pt x="47" y="29"/>
                  </a:lnTo>
                  <a:lnTo>
                    <a:pt x="51" y="32"/>
                  </a:lnTo>
                  <a:lnTo>
                    <a:pt x="53" y="3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747838" y="2109788"/>
              <a:ext cx="269875" cy="234950"/>
            </a:xfrm>
            <a:custGeom>
              <a:avLst/>
              <a:gdLst>
                <a:gd name="T0" fmla="*/ 2147483646 w 249"/>
                <a:gd name="T1" fmla="*/ 2147483646 h 231"/>
                <a:gd name="T2" fmla="*/ 2147483646 w 249"/>
                <a:gd name="T3" fmla="*/ 2147483646 h 231"/>
                <a:gd name="T4" fmla="*/ 2147483646 w 249"/>
                <a:gd name="T5" fmla="*/ 2147483646 h 231"/>
                <a:gd name="T6" fmla="*/ 2147483646 w 249"/>
                <a:gd name="T7" fmla="*/ 2147483646 h 231"/>
                <a:gd name="T8" fmla="*/ 2147483646 w 249"/>
                <a:gd name="T9" fmla="*/ 2147483646 h 231"/>
                <a:gd name="T10" fmla="*/ 2147483646 w 249"/>
                <a:gd name="T11" fmla="*/ 2147483646 h 231"/>
                <a:gd name="T12" fmla="*/ 2147483646 w 249"/>
                <a:gd name="T13" fmla="*/ 2147483646 h 231"/>
                <a:gd name="T14" fmla="*/ 2147483646 w 249"/>
                <a:gd name="T15" fmla="*/ 2147483646 h 231"/>
                <a:gd name="T16" fmla="*/ 2147483646 w 249"/>
                <a:gd name="T17" fmla="*/ 2147483646 h 231"/>
                <a:gd name="T18" fmla="*/ 2147483646 w 249"/>
                <a:gd name="T19" fmla="*/ 2147483646 h 231"/>
                <a:gd name="T20" fmla="*/ 2147483646 w 249"/>
                <a:gd name="T21" fmla="*/ 2147483646 h 231"/>
                <a:gd name="T22" fmla="*/ 2147483646 w 249"/>
                <a:gd name="T23" fmla="*/ 2147483646 h 231"/>
                <a:gd name="T24" fmla="*/ 2147483646 w 249"/>
                <a:gd name="T25" fmla="*/ 2147483646 h 231"/>
                <a:gd name="T26" fmla="*/ 2147483646 w 249"/>
                <a:gd name="T27" fmla="*/ 2147483646 h 231"/>
                <a:gd name="T28" fmla="*/ 2147483646 w 249"/>
                <a:gd name="T29" fmla="*/ 2147483646 h 231"/>
                <a:gd name="T30" fmla="*/ 2147483646 w 249"/>
                <a:gd name="T31" fmla="*/ 2147483646 h 231"/>
                <a:gd name="T32" fmla="*/ 2147483646 w 249"/>
                <a:gd name="T33" fmla="*/ 2147483646 h 231"/>
                <a:gd name="T34" fmla="*/ 2147483646 w 249"/>
                <a:gd name="T35" fmla="*/ 2147483646 h 231"/>
                <a:gd name="T36" fmla="*/ 2147483646 w 249"/>
                <a:gd name="T37" fmla="*/ 2147483646 h 231"/>
                <a:gd name="T38" fmla="*/ 2147483646 w 249"/>
                <a:gd name="T39" fmla="*/ 2147483646 h 231"/>
                <a:gd name="T40" fmla="*/ 2147483646 w 249"/>
                <a:gd name="T41" fmla="*/ 2147483646 h 231"/>
                <a:gd name="T42" fmla="*/ 2147483646 w 249"/>
                <a:gd name="T43" fmla="*/ 2147483646 h 231"/>
                <a:gd name="T44" fmla="*/ 2147483646 w 249"/>
                <a:gd name="T45" fmla="*/ 2147483646 h 231"/>
                <a:gd name="T46" fmla="*/ 2147483646 w 249"/>
                <a:gd name="T47" fmla="*/ 2147483646 h 231"/>
                <a:gd name="T48" fmla="*/ 2147483646 w 249"/>
                <a:gd name="T49" fmla="*/ 2147483646 h 231"/>
                <a:gd name="T50" fmla="*/ 2147483646 w 249"/>
                <a:gd name="T51" fmla="*/ 2147483646 h 231"/>
                <a:gd name="T52" fmla="*/ 2147483646 w 249"/>
                <a:gd name="T53" fmla="*/ 2147483646 h 231"/>
                <a:gd name="T54" fmla="*/ 2147483646 w 249"/>
                <a:gd name="T55" fmla="*/ 2147483646 h 231"/>
                <a:gd name="T56" fmla="*/ 2147483646 w 249"/>
                <a:gd name="T57" fmla="*/ 2147483646 h 231"/>
                <a:gd name="T58" fmla="*/ 2147483646 w 249"/>
                <a:gd name="T59" fmla="*/ 2147483646 h 231"/>
                <a:gd name="T60" fmla="*/ 2147483646 w 249"/>
                <a:gd name="T61" fmla="*/ 2147483646 h 231"/>
                <a:gd name="T62" fmla="*/ 2147483646 w 249"/>
                <a:gd name="T63" fmla="*/ 2147483646 h 231"/>
                <a:gd name="T64" fmla="*/ 2147483646 w 249"/>
                <a:gd name="T65" fmla="*/ 2147483646 h 231"/>
                <a:gd name="T66" fmla="*/ 2147483646 w 249"/>
                <a:gd name="T67" fmla="*/ 2147483646 h 231"/>
                <a:gd name="T68" fmla="*/ 2147483646 w 249"/>
                <a:gd name="T69" fmla="*/ 2147483646 h 231"/>
                <a:gd name="T70" fmla="*/ 2147483646 w 249"/>
                <a:gd name="T71" fmla="*/ 2147483646 h 231"/>
                <a:gd name="T72" fmla="*/ 2147483646 w 249"/>
                <a:gd name="T73" fmla="*/ 2147483646 h 231"/>
                <a:gd name="T74" fmla="*/ 2147483646 w 249"/>
                <a:gd name="T75" fmla="*/ 2147483646 h 231"/>
                <a:gd name="T76" fmla="*/ 2147483646 w 249"/>
                <a:gd name="T77" fmla="*/ 2147483646 h 231"/>
                <a:gd name="T78" fmla="*/ 2147483646 w 249"/>
                <a:gd name="T79" fmla="*/ 2147483646 h 231"/>
                <a:gd name="T80" fmla="*/ 2147483646 w 249"/>
                <a:gd name="T81" fmla="*/ 2147483646 h 231"/>
                <a:gd name="T82" fmla="*/ 2147483646 w 249"/>
                <a:gd name="T83" fmla="*/ 2147483646 h 231"/>
                <a:gd name="T84" fmla="*/ 2147483646 w 249"/>
                <a:gd name="T85" fmla="*/ 2147483646 h 231"/>
                <a:gd name="T86" fmla="*/ 2147483646 w 249"/>
                <a:gd name="T87" fmla="*/ 2147483646 h 231"/>
                <a:gd name="T88" fmla="*/ 2147483646 w 249"/>
                <a:gd name="T89" fmla="*/ 2147483646 h 231"/>
                <a:gd name="T90" fmla="*/ 2147483646 w 249"/>
                <a:gd name="T91" fmla="*/ 2147483646 h 231"/>
                <a:gd name="T92" fmla="*/ 2147483646 w 249"/>
                <a:gd name="T93" fmla="*/ 2147483646 h 231"/>
                <a:gd name="T94" fmla="*/ 2147483646 w 249"/>
                <a:gd name="T95" fmla="*/ 2147483646 h 231"/>
                <a:gd name="T96" fmla="*/ 2147483646 w 249"/>
                <a:gd name="T97" fmla="*/ 2147483646 h 2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9" h="231">
                  <a:moveTo>
                    <a:pt x="239" y="162"/>
                  </a:moveTo>
                  <a:lnTo>
                    <a:pt x="241" y="164"/>
                  </a:lnTo>
                  <a:lnTo>
                    <a:pt x="246" y="168"/>
                  </a:lnTo>
                  <a:lnTo>
                    <a:pt x="249" y="175"/>
                  </a:lnTo>
                  <a:lnTo>
                    <a:pt x="248" y="182"/>
                  </a:lnTo>
                  <a:lnTo>
                    <a:pt x="244" y="187"/>
                  </a:lnTo>
                  <a:lnTo>
                    <a:pt x="239" y="188"/>
                  </a:lnTo>
                  <a:lnTo>
                    <a:pt x="236" y="187"/>
                  </a:lnTo>
                  <a:lnTo>
                    <a:pt x="232" y="187"/>
                  </a:lnTo>
                  <a:lnTo>
                    <a:pt x="229" y="187"/>
                  </a:lnTo>
                  <a:lnTo>
                    <a:pt x="226" y="187"/>
                  </a:lnTo>
                  <a:lnTo>
                    <a:pt x="226" y="189"/>
                  </a:lnTo>
                  <a:lnTo>
                    <a:pt x="228" y="195"/>
                  </a:lnTo>
                  <a:lnTo>
                    <a:pt x="230" y="204"/>
                  </a:lnTo>
                  <a:lnTo>
                    <a:pt x="232" y="213"/>
                  </a:lnTo>
                  <a:lnTo>
                    <a:pt x="231" y="220"/>
                  </a:lnTo>
                  <a:lnTo>
                    <a:pt x="224" y="225"/>
                  </a:lnTo>
                  <a:lnTo>
                    <a:pt x="216" y="227"/>
                  </a:lnTo>
                  <a:lnTo>
                    <a:pt x="211" y="230"/>
                  </a:lnTo>
                  <a:lnTo>
                    <a:pt x="205" y="231"/>
                  </a:lnTo>
                  <a:lnTo>
                    <a:pt x="195" y="225"/>
                  </a:lnTo>
                  <a:lnTo>
                    <a:pt x="190" y="220"/>
                  </a:lnTo>
                  <a:lnTo>
                    <a:pt x="184" y="215"/>
                  </a:lnTo>
                  <a:lnTo>
                    <a:pt x="178" y="210"/>
                  </a:lnTo>
                  <a:lnTo>
                    <a:pt x="173" y="205"/>
                  </a:lnTo>
                  <a:lnTo>
                    <a:pt x="170" y="202"/>
                  </a:lnTo>
                  <a:lnTo>
                    <a:pt x="165" y="198"/>
                  </a:lnTo>
                  <a:lnTo>
                    <a:pt x="163" y="196"/>
                  </a:lnTo>
                  <a:lnTo>
                    <a:pt x="161" y="195"/>
                  </a:lnTo>
                  <a:lnTo>
                    <a:pt x="158" y="194"/>
                  </a:lnTo>
                  <a:lnTo>
                    <a:pt x="157" y="194"/>
                  </a:lnTo>
                  <a:lnTo>
                    <a:pt x="154" y="196"/>
                  </a:lnTo>
                  <a:lnTo>
                    <a:pt x="146" y="202"/>
                  </a:lnTo>
                  <a:lnTo>
                    <a:pt x="140" y="206"/>
                  </a:lnTo>
                  <a:lnTo>
                    <a:pt x="132" y="210"/>
                  </a:lnTo>
                  <a:lnTo>
                    <a:pt x="123" y="213"/>
                  </a:lnTo>
                  <a:lnTo>
                    <a:pt x="114" y="216"/>
                  </a:lnTo>
                  <a:lnTo>
                    <a:pt x="104" y="219"/>
                  </a:lnTo>
                  <a:lnTo>
                    <a:pt x="95" y="220"/>
                  </a:lnTo>
                  <a:lnTo>
                    <a:pt x="89" y="221"/>
                  </a:lnTo>
                  <a:lnTo>
                    <a:pt x="85" y="223"/>
                  </a:lnTo>
                  <a:lnTo>
                    <a:pt x="81" y="223"/>
                  </a:lnTo>
                  <a:lnTo>
                    <a:pt x="78" y="223"/>
                  </a:lnTo>
                  <a:lnTo>
                    <a:pt x="73" y="221"/>
                  </a:lnTo>
                  <a:lnTo>
                    <a:pt x="67" y="219"/>
                  </a:lnTo>
                  <a:lnTo>
                    <a:pt x="62" y="218"/>
                  </a:lnTo>
                  <a:lnTo>
                    <a:pt x="57" y="216"/>
                  </a:lnTo>
                  <a:lnTo>
                    <a:pt x="52" y="215"/>
                  </a:lnTo>
                  <a:lnTo>
                    <a:pt x="49" y="215"/>
                  </a:lnTo>
                  <a:lnTo>
                    <a:pt x="46" y="213"/>
                  </a:lnTo>
                  <a:lnTo>
                    <a:pt x="44" y="210"/>
                  </a:lnTo>
                  <a:lnTo>
                    <a:pt x="44" y="204"/>
                  </a:lnTo>
                  <a:lnTo>
                    <a:pt x="43" y="197"/>
                  </a:lnTo>
                  <a:lnTo>
                    <a:pt x="40" y="188"/>
                  </a:lnTo>
                  <a:lnTo>
                    <a:pt x="33" y="180"/>
                  </a:lnTo>
                  <a:lnTo>
                    <a:pt x="25" y="173"/>
                  </a:lnTo>
                  <a:lnTo>
                    <a:pt x="16" y="167"/>
                  </a:lnTo>
                  <a:lnTo>
                    <a:pt x="9" y="164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5" y="129"/>
                  </a:lnTo>
                  <a:lnTo>
                    <a:pt x="12" y="129"/>
                  </a:lnTo>
                  <a:lnTo>
                    <a:pt x="20" y="128"/>
                  </a:lnTo>
                  <a:lnTo>
                    <a:pt x="27" y="129"/>
                  </a:lnTo>
                  <a:lnTo>
                    <a:pt x="36" y="132"/>
                  </a:lnTo>
                  <a:lnTo>
                    <a:pt x="42" y="135"/>
                  </a:lnTo>
                  <a:lnTo>
                    <a:pt x="49" y="138"/>
                  </a:lnTo>
                  <a:lnTo>
                    <a:pt x="57" y="142"/>
                  </a:lnTo>
                  <a:lnTo>
                    <a:pt x="65" y="147"/>
                  </a:lnTo>
                  <a:lnTo>
                    <a:pt x="72" y="149"/>
                  </a:lnTo>
                  <a:lnTo>
                    <a:pt x="79" y="151"/>
                  </a:lnTo>
                  <a:lnTo>
                    <a:pt x="82" y="151"/>
                  </a:lnTo>
                  <a:lnTo>
                    <a:pt x="85" y="149"/>
                  </a:lnTo>
                  <a:lnTo>
                    <a:pt x="86" y="141"/>
                  </a:lnTo>
                  <a:lnTo>
                    <a:pt x="86" y="133"/>
                  </a:lnTo>
                  <a:lnTo>
                    <a:pt x="81" y="126"/>
                  </a:lnTo>
                  <a:lnTo>
                    <a:pt x="69" y="121"/>
                  </a:lnTo>
                  <a:lnTo>
                    <a:pt x="56" y="118"/>
                  </a:lnTo>
                  <a:lnTo>
                    <a:pt x="50" y="117"/>
                  </a:lnTo>
                  <a:lnTo>
                    <a:pt x="44" y="117"/>
                  </a:lnTo>
                  <a:lnTo>
                    <a:pt x="35" y="115"/>
                  </a:lnTo>
                  <a:lnTo>
                    <a:pt x="24" y="115"/>
                  </a:lnTo>
                  <a:lnTo>
                    <a:pt x="17" y="115"/>
                  </a:lnTo>
                  <a:lnTo>
                    <a:pt x="12" y="114"/>
                  </a:lnTo>
                  <a:lnTo>
                    <a:pt x="8" y="111"/>
                  </a:lnTo>
                  <a:lnTo>
                    <a:pt x="3" y="104"/>
                  </a:lnTo>
                  <a:lnTo>
                    <a:pt x="2" y="96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11" y="84"/>
                  </a:lnTo>
                  <a:lnTo>
                    <a:pt x="20" y="86"/>
                  </a:lnTo>
                  <a:lnTo>
                    <a:pt x="28" y="84"/>
                  </a:lnTo>
                  <a:lnTo>
                    <a:pt x="29" y="79"/>
                  </a:lnTo>
                  <a:lnTo>
                    <a:pt x="26" y="73"/>
                  </a:lnTo>
                  <a:lnTo>
                    <a:pt x="23" y="71"/>
                  </a:lnTo>
                  <a:lnTo>
                    <a:pt x="19" y="68"/>
                  </a:lnTo>
                  <a:lnTo>
                    <a:pt x="13" y="62"/>
                  </a:lnTo>
                  <a:lnTo>
                    <a:pt x="8" y="54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8" y="39"/>
                  </a:lnTo>
                  <a:lnTo>
                    <a:pt x="14" y="37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4" y="27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8" y="15"/>
                  </a:lnTo>
                  <a:lnTo>
                    <a:pt x="33" y="14"/>
                  </a:lnTo>
                  <a:lnTo>
                    <a:pt x="40" y="13"/>
                  </a:lnTo>
                  <a:lnTo>
                    <a:pt x="46" y="9"/>
                  </a:lnTo>
                  <a:lnTo>
                    <a:pt x="51" y="7"/>
                  </a:lnTo>
                  <a:lnTo>
                    <a:pt x="61" y="5"/>
                  </a:lnTo>
                  <a:lnTo>
                    <a:pt x="72" y="3"/>
                  </a:lnTo>
                  <a:lnTo>
                    <a:pt x="81" y="0"/>
                  </a:lnTo>
                  <a:lnTo>
                    <a:pt x="88" y="3"/>
                  </a:lnTo>
                  <a:lnTo>
                    <a:pt x="88" y="9"/>
                  </a:lnTo>
                  <a:lnTo>
                    <a:pt x="85" y="18"/>
                  </a:lnTo>
                  <a:lnTo>
                    <a:pt x="81" y="23"/>
                  </a:lnTo>
                  <a:lnTo>
                    <a:pt x="82" y="27"/>
                  </a:lnTo>
                  <a:lnTo>
                    <a:pt x="88" y="26"/>
                  </a:lnTo>
                  <a:lnTo>
                    <a:pt x="95" y="23"/>
                  </a:lnTo>
                  <a:lnTo>
                    <a:pt x="100" y="24"/>
                  </a:lnTo>
                  <a:lnTo>
                    <a:pt x="102" y="27"/>
                  </a:lnTo>
                  <a:lnTo>
                    <a:pt x="104" y="34"/>
                  </a:lnTo>
                  <a:lnTo>
                    <a:pt x="110" y="41"/>
                  </a:lnTo>
                  <a:lnTo>
                    <a:pt x="117" y="46"/>
                  </a:lnTo>
                  <a:lnTo>
                    <a:pt x="124" y="47"/>
                  </a:lnTo>
                  <a:lnTo>
                    <a:pt x="127" y="45"/>
                  </a:lnTo>
                  <a:lnTo>
                    <a:pt x="127" y="38"/>
                  </a:lnTo>
                  <a:lnTo>
                    <a:pt x="126" y="31"/>
                  </a:lnTo>
                  <a:lnTo>
                    <a:pt x="125" y="27"/>
                  </a:lnTo>
                  <a:lnTo>
                    <a:pt x="129" y="27"/>
                  </a:lnTo>
                  <a:lnTo>
                    <a:pt x="134" y="33"/>
                  </a:lnTo>
                  <a:lnTo>
                    <a:pt x="140" y="39"/>
                  </a:lnTo>
                  <a:lnTo>
                    <a:pt x="145" y="47"/>
                  </a:lnTo>
                  <a:lnTo>
                    <a:pt x="146" y="58"/>
                  </a:lnTo>
                  <a:lnTo>
                    <a:pt x="147" y="69"/>
                  </a:lnTo>
                  <a:lnTo>
                    <a:pt x="148" y="80"/>
                  </a:lnTo>
                  <a:lnTo>
                    <a:pt x="152" y="83"/>
                  </a:lnTo>
                  <a:lnTo>
                    <a:pt x="155" y="75"/>
                  </a:lnTo>
                  <a:lnTo>
                    <a:pt x="158" y="64"/>
                  </a:lnTo>
                  <a:lnTo>
                    <a:pt x="161" y="57"/>
                  </a:lnTo>
                  <a:lnTo>
                    <a:pt x="162" y="51"/>
                  </a:lnTo>
                  <a:lnTo>
                    <a:pt x="160" y="46"/>
                  </a:lnTo>
                  <a:lnTo>
                    <a:pt x="157" y="39"/>
                  </a:lnTo>
                  <a:lnTo>
                    <a:pt x="156" y="33"/>
                  </a:lnTo>
                  <a:lnTo>
                    <a:pt x="157" y="27"/>
                  </a:lnTo>
                  <a:lnTo>
                    <a:pt x="160" y="22"/>
                  </a:lnTo>
                  <a:lnTo>
                    <a:pt x="164" y="20"/>
                  </a:lnTo>
                  <a:lnTo>
                    <a:pt x="169" y="21"/>
                  </a:lnTo>
                  <a:lnTo>
                    <a:pt x="173" y="23"/>
                  </a:lnTo>
                  <a:lnTo>
                    <a:pt x="179" y="26"/>
                  </a:lnTo>
                  <a:lnTo>
                    <a:pt x="181" y="24"/>
                  </a:lnTo>
                  <a:lnTo>
                    <a:pt x="183" y="22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79" y="15"/>
                  </a:lnTo>
                  <a:lnTo>
                    <a:pt x="175" y="11"/>
                  </a:lnTo>
                  <a:lnTo>
                    <a:pt x="172" y="7"/>
                  </a:lnTo>
                  <a:lnTo>
                    <a:pt x="179" y="5"/>
                  </a:lnTo>
                  <a:lnTo>
                    <a:pt x="185" y="5"/>
                  </a:lnTo>
                  <a:lnTo>
                    <a:pt x="192" y="5"/>
                  </a:lnTo>
                  <a:lnTo>
                    <a:pt x="198" y="5"/>
                  </a:lnTo>
                  <a:lnTo>
                    <a:pt x="203" y="6"/>
                  </a:lnTo>
                  <a:lnTo>
                    <a:pt x="208" y="8"/>
                  </a:lnTo>
                  <a:lnTo>
                    <a:pt x="211" y="11"/>
                  </a:lnTo>
                  <a:lnTo>
                    <a:pt x="213" y="15"/>
                  </a:lnTo>
                  <a:lnTo>
                    <a:pt x="211" y="21"/>
                  </a:lnTo>
                  <a:lnTo>
                    <a:pt x="207" y="31"/>
                  </a:lnTo>
                  <a:lnTo>
                    <a:pt x="203" y="37"/>
                  </a:lnTo>
                  <a:lnTo>
                    <a:pt x="199" y="39"/>
                  </a:lnTo>
                  <a:lnTo>
                    <a:pt x="195" y="42"/>
                  </a:lnTo>
                  <a:lnTo>
                    <a:pt x="192" y="45"/>
                  </a:lnTo>
                  <a:lnTo>
                    <a:pt x="193" y="52"/>
                  </a:lnTo>
                  <a:lnTo>
                    <a:pt x="195" y="60"/>
                  </a:lnTo>
                  <a:lnTo>
                    <a:pt x="196" y="69"/>
                  </a:lnTo>
                  <a:lnTo>
                    <a:pt x="198" y="79"/>
                  </a:lnTo>
                  <a:lnTo>
                    <a:pt x="199" y="89"/>
                  </a:lnTo>
                  <a:lnTo>
                    <a:pt x="201" y="98"/>
                  </a:lnTo>
                  <a:lnTo>
                    <a:pt x="201" y="105"/>
                  </a:lnTo>
                  <a:lnTo>
                    <a:pt x="200" y="110"/>
                  </a:lnTo>
                  <a:lnTo>
                    <a:pt x="199" y="112"/>
                  </a:lnTo>
                  <a:lnTo>
                    <a:pt x="198" y="115"/>
                  </a:lnTo>
                  <a:lnTo>
                    <a:pt x="198" y="122"/>
                  </a:lnTo>
                  <a:lnTo>
                    <a:pt x="201" y="130"/>
                  </a:lnTo>
                  <a:lnTo>
                    <a:pt x="205" y="136"/>
                  </a:lnTo>
                  <a:lnTo>
                    <a:pt x="209" y="141"/>
                  </a:lnTo>
                  <a:lnTo>
                    <a:pt x="216" y="147"/>
                  </a:lnTo>
                  <a:lnTo>
                    <a:pt x="224" y="153"/>
                  </a:lnTo>
                  <a:lnTo>
                    <a:pt x="231" y="158"/>
                  </a:lnTo>
                  <a:lnTo>
                    <a:pt x="237" y="160"/>
                  </a:lnTo>
                  <a:lnTo>
                    <a:pt x="239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2776538" y="4244975"/>
              <a:ext cx="36512" cy="19050"/>
            </a:xfrm>
            <a:custGeom>
              <a:avLst/>
              <a:gdLst>
                <a:gd name="T0" fmla="*/ 2147483646 w 23"/>
                <a:gd name="T1" fmla="*/ 0 h 18"/>
                <a:gd name="T2" fmla="*/ 2147483646 w 23"/>
                <a:gd name="T3" fmla="*/ 2147483646 h 18"/>
                <a:gd name="T4" fmla="*/ 2147483646 w 23"/>
                <a:gd name="T5" fmla="*/ 2147483646 h 18"/>
                <a:gd name="T6" fmla="*/ 0 w 23"/>
                <a:gd name="T7" fmla="*/ 2147483646 h 18"/>
                <a:gd name="T8" fmla="*/ 2147483646 w 2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8">
                  <a:moveTo>
                    <a:pt x="2" y="0"/>
                  </a:moveTo>
                  <a:lnTo>
                    <a:pt x="23" y="1"/>
                  </a:lnTo>
                  <a:lnTo>
                    <a:pt x="21" y="18"/>
                  </a:lnTo>
                  <a:lnTo>
                    <a:pt x="0" y="1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3819525" y="2471738"/>
              <a:ext cx="131763" cy="50800"/>
            </a:xfrm>
            <a:custGeom>
              <a:avLst/>
              <a:gdLst>
                <a:gd name="T0" fmla="*/ 2147483646 w 114"/>
                <a:gd name="T1" fmla="*/ 0 h 54"/>
                <a:gd name="T2" fmla="*/ 2147483646 w 114"/>
                <a:gd name="T3" fmla="*/ 2147483646 h 54"/>
                <a:gd name="T4" fmla="*/ 2147483646 w 114"/>
                <a:gd name="T5" fmla="*/ 2147483646 h 54"/>
                <a:gd name="T6" fmla="*/ 2147483646 w 114"/>
                <a:gd name="T7" fmla="*/ 0 h 54"/>
                <a:gd name="T8" fmla="*/ 2147483646 w 114"/>
                <a:gd name="T9" fmla="*/ 2147483646 h 54"/>
                <a:gd name="T10" fmla="*/ 2147483646 w 114"/>
                <a:gd name="T11" fmla="*/ 2147483646 h 54"/>
                <a:gd name="T12" fmla="*/ 2147483646 w 114"/>
                <a:gd name="T13" fmla="*/ 2147483646 h 54"/>
                <a:gd name="T14" fmla="*/ 2147483646 w 114"/>
                <a:gd name="T15" fmla="*/ 2147483646 h 54"/>
                <a:gd name="T16" fmla="*/ 2147483646 w 114"/>
                <a:gd name="T17" fmla="*/ 2147483646 h 54"/>
                <a:gd name="T18" fmla="*/ 2147483646 w 114"/>
                <a:gd name="T19" fmla="*/ 2147483646 h 54"/>
                <a:gd name="T20" fmla="*/ 2147483646 w 114"/>
                <a:gd name="T21" fmla="*/ 2147483646 h 54"/>
                <a:gd name="T22" fmla="*/ 0 w 114"/>
                <a:gd name="T23" fmla="*/ 2147483646 h 54"/>
                <a:gd name="T24" fmla="*/ 2147483646 w 114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54">
                  <a:moveTo>
                    <a:pt x="14" y="0"/>
                  </a:moveTo>
                  <a:lnTo>
                    <a:pt x="26" y="14"/>
                  </a:lnTo>
                  <a:lnTo>
                    <a:pt x="54" y="4"/>
                  </a:lnTo>
                  <a:lnTo>
                    <a:pt x="88" y="0"/>
                  </a:lnTo>
                  <a:lnTo>
                    <a:pt x="114" y="18"/>
                  </a:lnTo>
                  <a:lnTo>
                    <a:pt x="96" y="38"/>
                  </a:lnTo>
                  <a:lnTo>
                    <a:pt x="68" y="54"/>
                  </a:lnTo>
                  <a:lnTo>
                    <a:pt x="30" y="42"/>
                  </a:lnTo>
                  <a:lnTo>
                    <a:pt x="10" y="44"/>
                  </a:lnTo>
                  <a:lnTo>
                    <a:pt x="26" y="3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7815263" y="4605338"/>
              <a:ext cx="215900" cy="185737"/>
            </a:xfrm>
            <a:custGeom>
              <a:avLst/>
              <a:gdLst>
                <a:gd name="T0" fmla="*/ 2147483646 w 575"/>
                <a:gd name="T1" fmla="*/ 2147483646 h 488"/>
                <a:gd name="T2" fmla="*/ 2147483646 w 575"/>
                <a:gd name="T3" fmla="*/ 2147483646 h 488"/>
                <a:gd name="T4" fmla="*/ 2147483646 w 575"/>
                <a:gd name="T5" fmla="*/ 2147483646 h 488"/>
                <a:gd name="T6" fmla="*/ 2147483646 w 575"/>
                <a:gd name="T7" fmla="*/ 2147483646 h 488"/>
                <a:gd name="T8" fmla="*/ 2147483646 w 575"/>
                <a:gd name="T9" fmla="*/ 0 h 488"/>
                <a:gd name="T10" fmla="*/ 2147483646 w 575"/>
                <a:gd name="T11" fmla="*/ 2147483646 h 488"/>
                <a:gd name="T12" fmla="*/ 0 w 575"/>
                <a:gd name="T13" fmla="*/ 2147483646 h 488"/>
                <a:gd name="T14" fmla="*/ 2147483646 w 575"/>
                <a:gd name="T15" fmla="*/ 2147483646 h 488"/>
                <a:gd name="T16" fmla="*/ 2147483646 w 575"/>
                <a:gd name="T17" fmla="*/ 2147483646 h 488"/>
                <a:gd name="T18" fmla="*/ 2147483646 w 575"/>
                <a:gd name="T19" fmla="*/ 2147483646 h 488"/>
                <a:gd name="T20" fmla="*/ 2147483646 w 575"/>
                <a:gd name="T21" fmla="*/ 2147483646 h 488"/>
                <a:gd name="T22" fmla="*/ 2147483646 w 575"/>
                <a:gd name="T23" fmla="*/ 2147483646 h 488"/>
                <a:gd name="T24" fmla="*/ 2147483646 w 575"/>
                <a:gd name="T25" fmla="*/ 2147483646 h 488"/>
                <a:gd name="T26" fmla="*/ 2147483646 w 575"/>
                <a:gd name="T27" fmla="*/ 2147483646 h 488"/>
                <a:gd name="T28" fmla="*/ 2147483646 w 575"/>
                <a:gd name="T29" fmla="*/ 2147483646 h 488"/>
                <a:gd name="T30" fmla="*/ 2147483646 w 575"/>
                <a:gd name="T31" fmla="*/ 2147483646 h 488"/>
                <a:gd name="T32" fmla="*/ 2147483646 w 575"/>
                <a:gd name="T33" fmla="*/ 2147483646 h 488"/>
                <a:gd name="T34" fmla="*/ 2147483646 w 575"/>
                <a:gd name="T35" fmla="*/ 2147483646 h 488"/>
                <a:gd name="T36" fmla="*/ 2147483646 w 575"/>
                <a:gd name="T37" fmla="*/ 2147483646 h 488"/>
                <a:gd name="T38" fmla="*/ 2147483646 w 575"/>
                <a:gd name="T39" fmla="*/ 2147483646 h 488"/>
                <a:gd name="T40" fmla="*/ 2147483646 w 575"/>
                <a:gd name="T41" fmla="*/ 2147483646 h 4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5" h="488">
                  <a:moveTo>
                    <a:pt x="410" y="71"/>
                  </a:moveTo>
                  <a:lnTo>
                    <a:pt x="321" y="142"/>
                  </a:lnTo>
                  <a:lnTo>
                    <a:pt x="233" y="142"/>
                  </a:lnTo>
                  <a:lnTo>
                    <a:pt x="178" y="71"/>
                  </a:lnTo>
                  <a:lnTo>
                    <a:pt x="107" y="0"/>
                  </a:lnTo>
                  <a:lnTo>
                    <a:pt x="36" y="19"/>
                  </a:lnTo>
                  <a:lnTo>
                    <a:pt x="0" y="90"/>
                  </a:lnTo>
                  <a:lnTo>
                    <a:pt x="72" y="124"/>
                  </a:lnTo>
                  <a:lnTo>
                    <a:pt x="89" y="159"/>
                  </a:lnTo>
                  <a:lnTo>
                    <a:pt x="107" y="213"/>
                  </a:lnTo>
                  <a:lnTo>
                    <a:pt x="160" y="213"/>
                  </a:lnTo>
                  <a:lnTo>
                    <a:pt x="197" y="230"/>
                  </a:lnTo>
                  <a:lnTo>
                    <a:pt x="321" y="283"/>
                  </a:lnTo>
                  <a:lnTo>
                    <a:pt x="446" y="353"/>
                  </a:lnTo>
                  <a:lnTo>
                    <a:pt x="465" y="389"/>
                  </a:lnTo>
                  <a:lnTo>
                    <a:pt x="393" y="424"/>
                  </a:lnTo>
                  <a:lnTo>
                    <a:pt x="465" y="442"/>
                  </a:lnTo>
                  <a:lnTo>
                    <a:pt x="518" y="459"/>
                  </a:lnTo>
                  <a:lnTo>
                    <a:pt x="575" y="488"/>
                  </a:lnTo>
                  <a:lnTo>
                    <a:pt x="575" y="122"/>
                  </a:lnTo>
                  <a:lnTo>
                    <a:pt x="410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8031163" y="4649788"/>
              <a:ext cx="174625" cy="169862"/>
            </a:xfrm>
            <a:custGeom>
              <a:avLst/>
              <a:gdLst>
                <a:gd name="T0" fmla="*/ 2147483646 w 460"/>
                <a:gd name="T1" fmla="*/ 2147483646 h 443"/>
                <a:gd name="T2" fmla="*/ 2147483646 w 460"/>
                <a:gd name="T3" fmla="*/ 2147483646 h 443"/>
                <a:gd name="T4" fmla="*/ 2147483646 w 460"/>
                <a:gd name="T5" fmla="*/ 2147483646 h 443"/>
                <a:gd name="T6" fmla="*/ 2147483646 w 460"/>
                <a:gd name="T7" fmla="*/ 2147483646 h 443"/>
                <a:gd name="T8" fmla="*/ 2147483646 w 460"/>
                <a:gd name="T9" fmla="*/ 2147483646 h 443"/>
                <a:gd name="T10" fmla="*/ 2147483646 w 460"/>
                <a:gd name="T11" fmla="*/ 2147483646 h 443"/>
                <a:gd name="T12" fmla="*/ 0 w 460"/>
                <a:gd name="T13" fmla="*/ 0 h 443"/>
                <a:gd name="T14" fmla="*/ 0 w 460"/>
                <a:gd name="T15" fmla="*/ 2147483646 h 443"/>
                <a:gd name="T16" fmla="*/ 2147483646 w 460"/>
                <a:gd name="T17" fmla="*/ 2147483646 h 443"/>
                <a:gd name="T18" fmla="*/ 2147483646 w 460"/>
                <a:gd name="T19" fmla="*/ 2147483646 h 443"/>
                <a:gd name="T20" fmla="*/ 2147483646 w 460"/>
                <a:gd name="T21" fmla="*/ 2147483646 h 443"/>
                <a:gd name="T22" fmla="*/ 2147483646 w 460"/>
                <a:gd name="T23" fmla="*/ 2147483646 h 443"/>
                <a:gd name="T24" fmla="*/ 2147483646 w 460"/>
                <a:gd name="T25" fmla="*/ 2147483646 h 443"/>
                <a:gd name="T26" fmla="*/ 2147483646 w 460"/>
                <a:gd name="T27" fmla="*/ 2147483646 h 443"/>
                <a:gd name="T28" fmla="*/ 2147483646 w 460"/>
                <a:gd name="T29" fmla="*/ 2147483646 h 443"/>
                <a:gd name="T30" fmla="*/ 2147483646 w 460"/>
                <a:gd name="T31" fmla="*/ 2147483646 h 443"/>
                <a:gd name="T32" fmla="*/ 2147483646 w 460"/>
                <a:gd name="T33" fmla="*/ 2147483646 h 4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0" h="443">
                  <a:moveTo>
                    <a:pt x="353" y="302"/>
                  </a:moveTo>
                  <a:lnTo>
                    <a:pt x="336" y="249"/>
                  </a:lnTo>
                  <a:lnTo>
                    <a:pt x="372" y="214"/>
                  </a:lnTo>
                  <a:lnTo>
                    <a:pt x="283" y="161"/>
                  </a:lnTo>
                  <a:lnTo>
                    <a:pt x="247" y="108"/>
                  </a:lnTo>
                  <a:lnTo>
                    <a:pt x="122" y="37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14" y="373"/>
                  </a:lnTo>
                  <a:lnTo>
                    <a:pt x="67" y="373"/>
                  </a:lnTo>
                  <a:lnTo>
                    <a:pt x="122" y="320"/>
                  </a:lnTo>
                  <a:lnTo>
                    <a:pt x="211" y="284"/>
                  </a:lnTo>
                  <a:lnTo>
                    <a:pt x="264" y="320"/>
                  </a:lnTo>
                  <a:lnTo>
                    <a:pt x="389" y="408"/>
                  </a:lnTo>
                  <a:lnTo>
                    <a:pt x="460" y="443"/>
                  </a:lnTo>
                  <a:lnTo>
                    <a:pt x="460" y="337"/>
                  </a:lnTo>
                  <a:lnTo>
                    <a:pt x="353" y="30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grpSp>
          <p:nvGrpSpPr>
            <p:cNvPr id="186" name="Group 185"/>
            <p:cNvGrpSpPr>
              <a:grpSpLocks/>
            </p:cNvGrpSpPr>
            <p:nvPr/>
          </p:nvGrpSpPr>
          <p:grpSpPr bwMode="auto">
            <a:xfrm>
              <a:off x="4292600" y="2860675"/>
              <a:ext cx="250825" cy="368300"/>
              <a:chOff x="2201" y="1250"/>
              <a:chExt cx="133" cy="193"/>
            </a:xfrm>
            <a:grpFill/>
          </p:grpSpPr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2234" y="1250"/>
                <a:ext cx="100" cy="193"/>
              </a:xfrm>
              <a:custGeom>
                <a:avLst/>
                <a:gdLst>
                  <a:gd name="T0" fmla="*/ 2265696 w 24"/>
                  <a:gd name="T1" fmla="*/ 11636360 h 47"/>
                  <a:gd name="T2" fmla="*/ 1548613 w 24"/>
                  <a:gd name="T3" fmla="*/ 10984915 h 47"/>
                  <a:gd name="T4" fmla="*/ 3815242 w 24"/>
                  <a:gd name="T5" fmla="*/ 9628014 h 47"/>
                  <a:gd name="T6" fmla="*/ 3443575 w 24"/>
                  <a:gd name="T7" fmla="*/ 8328599 h 47"/>
                  <a:gd name="T8" fmla="*/ 3008975 w 24"/>
                  <a:gd name="T9" fmla="*/ 7283639 h 47"/>
                  <a:gd name="T10" fmla="*/ 1177883 w 24"/>
                  <a:gd name="T11" fmla="*/ 7283639 h 47"/>
                  <a:gd name="T12" fmla="*/ 1548613 w 24"/>
                  <a:gd name="T13" fmla="*/ 5335900 h 47"/>
                  <a:gd name="T14" fmla="*/ 371667 w 24"/>
                  <a:gd name="T15" fmla="*/ 5983953 h 47"/>
                  <a:gd name="T16" fmla="*/ 0 w 24"/>
                  <a:gd name="T17" fmla="*/ 4290936 h 47"/>
                  <a:gd name="T18" fmla="*/ 0 w 24"/>
                  <a:gd name="T19" fmla="*/ 2675083 h 47"/>
                  <a:gd name="T20" fmla="*/ 371667 w 24"/>
                  <a:gd name="T21" fmla="*/ 1299416 h 47"/>
                  <a:gd name="T22" fmla="*/ 1920279 w 24"/>
                  <a:gd name="T23" fmla="*/ 0 h 47"/>
                  <a:gd name="T24" fmla="*/ 3008975 w 24"/>
                  <a:gd name="T25" fmla="*/ 316438 h 47"/>
                  <a:gd name="T26" fmla="*/ 2637292 w 24"/>
                  <a:gd name="T27" fmla="*/ 2028208 h 47"/>
                  <a:gd name="T28" fmla="*/ 4907846 w 24"/>
                  <a:gd name="T29" fmla="*/ 2028208 h 47"/>
                  <a:gd name="T30" fmla="*/ 4185992 w 24"/>
                  <a:gd name="T31" fmla="*/ 3644078 h 47"/>
                  <a:gd name="T32" fmla="*/ 3443575 w 24"/>
                  <a:gd name="T33" fmla="*/ 5019458 h 47"/>
                  <a:gd name="T34" fmla="*/ 4907846 w 24"/>
                  <a:gd name="T35" fmla="*/ 5652403 h 47"/>
                  <a:gd name="T36" fmla="*/ 6452554 w 24"/>
                  <a:gd name="T37" fmla="*/ 8012161 h 47"/>
                  <a:gd name="T38" fmla="*/ 7174704 w 24"/>
                  <a:gd name="T39" fmla="*/ 9628014 h 47"/>
                  <a:gd name="T40" fmla="*/ 7174704 w 24"/>
                  <a:gd name="T41" fmla="*/ 10591397 h 47"/>
                  <a:gd name="T42" fmla="*/ 8723388 w 24"/>
                  <a:gd name="T43" fmla="*/ 10591397 h 47"/>
                  <a:gd name="T44" fmla="*/ 8351425 w 24"/>
                  <a:gd name="T45" fmla="*/ 12936043 h 47"/>
                  <a:gd name="T46" fmla="*/ 9094983 w 24"/>
                  <a:gd name="T47" fmla="*/ 13252214 h 47"/>
                  <a:gd name="T48" fmla="*/ 6452554 w 24"/>
                  <a:gd name="T49" fmla="*/ 14312535 h 47"/>
                  <a:gd name="T50" fmla="*/ 4185992 w 24"/>
                  <a:gd name="T51" fmla="*/ 14628977 h 47"/>
                  <a:gd name="T52" fmla="*/ 3008975 w 24"/>
                  <a:gd name="T53" fmla="*/ 14963980 h 47"/>
                  <a:gd name="T54" fmla="*/ 1548613 w 24"/>
                  <a:gd name="T55" fmla="*/ 14963980 h 47"/>
                  <a:gd name="T56" fmla="*/ 371667 w 24"/>
                  <a:gd name="T57" fmla="*/ 15280422 h 47"/>
                  <a:gd name="T58" fmla="*/ 1920279 w 24"/>
                  <a:gd name="T59" fmla="*/ 13899088 h 47"/>
                  <a:gd name="T60" fmla="*/ 2265696 w 24"/>
                  <a:gd name="T61" fmla="*/ 12619535 h 47"/>
                  <a:gd name="T62" fmla="*/ 1177883 w 24"/>
                  <a:gd name="T63" fmla="*/ 12284331 h 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" h="47">
                    <a:moveTo>
                      <a:pt x="3" y="37"/>
                    </a:moveTo>
                    <a:cubicBezTo>
                      <a:pt x="6" y="35"/>
                      <a:pt x="6" y="35"/>
                      <a:pt x="6" y="35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5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0" y="43"/>
                      <a:pt x="9" y="43"/>
                    </a:cubicBezTo>
                    <a:cubicBezTo>
                      <a:pt x="9" y="43"/>
                      <a:pt x="8" y="45"/>
                      <a:pt x="8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3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 dirty="0">
                  <a:solidFill>
                    <a:schemeClr val="bg1"/>
                  </a:solidFill>
                  <a:latin typeface="Segoe UI Light" panose="020B0502040204020203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2201" y="1331"/>
                <a:ext cx="34" cy="22"/>
              </a:xfrm>
              <a:custGeom>
                <a:avLst/>
                <a:gdLst>
                  <a:gd name="T0" fmla="*/ 24 w 34"/>
                  <a:gd name="T1" fmla="*/ 22 h 22"/>
                  <a:gd name="T2" fmla="*/ 0 w 34"/>
                  <a:gd name="T3" fmla="*/ 18 h 22"/>
                  <a:gd name="T4" fmla="*/ 13 w 34"/>
                  <a:gd name="T5" fmla="*/ 0 h 22"/>
                  <a:gd name="T6" fmla="*/ 27 w 34"/>
                  <a:gd name="T7" fmla="*/ 3 h 22"/>
                  <a:gd name="T8" fmla="*/ 34 w 34"/>
                  <a:gd name="T9" fmla="*/ 15 h 22"/>
                  <a:gd name="T10" fmla="*/ 24 w 34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22">
                    <a:moveTo>
                      <a:pt x="24" y="22"/>
                    </a:moveTo>
                    <a:lnTo>
                      <a:pt x="0" y="18"/>
                    </a:lnTo>
                    <a:lnTo>
                      <a:pt x="13" y="0"/>
                    </a:lnTo>
                    <a:lnTo>
                      <a:pt x="27" y="3"/>
                    </a:lnTo>
                    <a:lnTo>
                      <a:pt x="34" y="15"/>
                    </a:lnTo>
                    <a:lnTo>
                      <a:pt x="24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GB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GB" sz="1050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5275263" y="3709988"/>
              <a:ext cx="73025" cy="44450"/>
            </a:xfrm>
            <a:custGeom>
              <a:avLst/>
              <a:gdLst>
                <a:gd name="T0" fmla="*/ 0 w 46"/>
                <a:gd name="T1" fmla="*/ 2147483646 h 28"/>
                <a:gd name="T2" fmla="*/ 2147483646 w 46"/>
                <a:gd name="T3" fmla="*/ 2147483646 h 28"/>
                <a:gd name="T4" fmla="*/ 2147483646 w 46"/>
                <a:gd name="T5" fmla="*/ 2147483646 h 28"/>
                <a:gd name="T6" fmla="*/ 2147483646 w 46"/>
                <a:gd name="T7" fmla="*/ 2147483646 h 28"/>
                <a:gd name="T8" fmla="*/ 2147483646 w 46"/>
                <a:gd name="T9" fmla="*/ 2147483646 h 28"/>
                <a:gd name="T10" fmla="*/ 2147483646 w 46"/>
                <a:gd name="T11" fmla="*/ 0 h 28"/>
                <a:gd name="T12" fmla="*/ 2147483646 w 46"/>
                <a:gd name="T13" fmla="*/ 2147483646 h 28"/>
                <a:gd name="T14" fmla="*/ 2147483646 w 46"/>
                <a:gd name="T15" fmla="*/ 2147483646 h 28"/>
                <a:gd name="T16" fmla="*/ 2147483646 w 46"/>
                <a:gd name="T17" fmla="*/ 2147483646 h 28"/>
                <a:gd name="T18" fmla="*/ 2147483646 w 46"/>
                <a:gd name="T19" fmla="*/ 2147483646 h 28"/>
                <a:gd name="T20" fmla="*/ 2147483646 w 46"/>
                <a:gd name="T21" fmla="*/ 2147483646 h 28"/>
                <a:gd name="T22" fmla="*/ 2147483646 w 46"/>
                <a:gd name="T23" fmla="*/ 2147483646 h 28"/>
                <a:gd name="T24" fmla="*/ 2147483646 w 46"/>
                <a:gd name="T25" fmla="*/ 2147483646 h 28"/>
                <a:gd name="T26" fmla="*/ 2147483646 w 46"/>
                <a:gd name="T27" fmla="*/ 2147483646 h 28"/>
                <a:gd name="T28" fmla="*/ 0 w 46"/>
                <a:gd name="T29" fmla="*/ 2147483646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8">
                  <a:moveTo>
                    <a:pt x="0" y="15"/>
                  </a:moveTo>
                  <a:lnTo>
                    <a:pt x="3" y="17"/>
                  </a:lnTo>
                  <a:lnTo>
                    <a:pt x="12" y="14"/>
                  </a:lnTo>
                  <a:lnTo>
                    <a:pt x="13" y="8"/>
                  </a:lnTo>
                  <a:lnTo>
                    <a:pt x="27" y="9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33" y="11"/>
                  </a:lnTo>
                  <a:lnTo>
                    <a:pt x="36" y="18"/>
                  </a:lnTo>
                  <a:lnTo>
                    <a:pt x="27" y="21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8" y="26"/>
                  </a:lnTo>
                  <a:lnTo>
                    <a:pt x="2" y="23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6342063" y="3095625"/>
              <a:ext cx="1508125" cy="1047750"/>
            </a:xfrm>
            <a:custGeom>
              <a:avLst/>
              <a:gdLst>
                <a:gd name="T0" fmla="*/ 2147483646 w 950"/>
                <a:gd name="T1" fmla="*/ 2147483646 h 660"/>
                <a:gd name="T2" fmla="*/ 2147483646 w 950"/>
                <a:gd name="T3" fmla="*/ 2147483646 h 660"/>
                <a:gd name="T4" fmla="*/ 2147483646 w 950"/>
                <a:gd name="T5" fmla="*/ 2147483646 h 660"/>
                <a:gd name="T6" fmla="*/ 2147483646 w 950"/>
                <a:gd name="T7" fmla="*/ 2147483646 h 660"/>
                <a:gd name="T8" fmla="*/ 2147483646 w 950"/>
                <a:gd name="T9" fmla="*/ 2147483646 h 660"/>
                <a:gd name="T10" fmla="*/ 2147483646 w 950"/>
                <a:gd name="T11" fmla="*/ 2147483646 h 660"/>
                <a:gd name="T12" fmla="*/ 2147483646 w 950"/>
                <a:gd name="T13" fmla="*/ 2147483646 h 660"/>
                <a:gd name="T14" fmla="*/ 2147483646 w 950"/>
                <a:gd name="T15" fmla="*/ 2147483646 h 660"/>
                <a:gd name="T16" fmla="*/ 2147483646 w 950"/>
                <a:gd name="T17" fmla="*/ 2147483646 h 660"/>
                <a:gd name="T18" fmla="*/ 2147483646 w 950"/>
                <a:gd name="T19" fmla="*/ 2147483646 h 660"/>
                <a:gd name="T20" fmla="*/ 2147483646 w 950"/>
                <a:gd name="T21" fmla="*/ 2147483646 h 660"/>
                <a:gd name="T22" fmla="*/ 2147483646 w 950"/>
                <a:gd name="T23" fmla="*/ 2147483646 h 660"/>
                <a:gd name="T24" fmla="*/ 2147483646 w 950"/>
                <a:gd name="T25" fmla="*/ 2147483646 h 660"/>
                <a:gd name="T26" fmla="*/ 2147483646 w 950"/>
                <a:gd name="T27" fmla="*/ 2147483646 h 660"/>
                <a:gd name="T28" fmla="*/ 2147483646 w 950"/>
                <a:gd name="T29" fmla="*/ 2147483646 h 660"/>
                <a:gd name="T30" fmla="*/ 2147483646 w 950"/>
                <a:gd name="T31" fmla="*/ 2147483646 h 660"/>
                <a:gd name="T32" fmla="*/ 2147483646 w 950"/>
                <a:gd name="T33" fmla="*/ 2147483646 h 660"/>
                <a:gd name="T34" fmla="*/ 2147483646 w 950"/>
                <a:gd name="T35" fmla="*/ 2147483646 h 660"/>
                <a:gd name="T36" fmla="*/ 2147483646 w 950"/>
                <a:gd name="T37" fmla="*/ 2147483646 h 660"/>
                <a:gd name="T38" fmla="*/ 2147483646 w 950"/>
                <a:gd name="T39" fmla="*/ 2147483646 h 660"/>
                <a:gd name="T40" fmla="*/ 2147483646 w 950"/>
                <a:gd name="T41" fmla="*/ 2147483646 h 660"/>
                <a:gd name="T42" fmla="*/ 2147483646 w 950"/>
                <a:gd name="T43" fmla="*/ 2147483646 h 660"/>
                <a:gd name="T44" fmla="*/ 2147483646 w 950"/>
                <a:gd name="T45" fmla="*/ 2147483646 h 660"/>
                <a:gd name="T46" fmla="*/ 2147483646 w 950"/>
                <a:gd name="T47" fmla="*/ 2147483646 h 660"/>
                <a:gd name="T48" fmla="*/ 2147483646 w 950"/>
                <a:gd name="T49" fmla="*/ 2147483646 h 660"/>
                <a:gd name="T50" fmla="*/ 2147483646 w 950"/>
                <a:gd name="T51" fmla="*/ 2147483646 h 660"/>
                <a:gd name="T52" fmla="*/ 2147483646 w 950"/>
                <a:gd name="T53" fmla="*/ 2147483646 h 660"/>
                <a:gd name="T54" fmla="*/ 2147483646 w 950"/>
                <a:gd name="T55" fmla="*/ 2147483646 h 660"/>
                <a:gd name="T56" fmla="*/ 2147483646 w 950"/>
                <a:gd name="T57" fmla="*/ 2147483646 h 660"/>
                <a:gd name="T58" fmla="*/ 2147483646 w 950"/>
                <a:gd name="T59" fmla="*/ 2147483646 h 660"/>
                <a:gd name="T60" fmla="*/ 2147483646 w 950"/>
                <a:gd name="T61" fmla="*/ 2147483646 h 660"/>
                <a:gd name="T62" fmla="*/ 2147483646 w 950"/>
                <a:gd name="T63" fmla="*/ 2147483646 h 660"/>
                <a:gd name="T64" fmla="*/ 2147483646 w 950"/>
                <a:gd name="T65" fmla="*/ 2147483646 h 660"/>
                <a:gd name="T66" fmla="*/ 2147483646 w 950"/>
                <a:gd name="T67" fmla="*/ 2147483646 h 660"/>
                <a:gd name="T68" fmla="*/ 2147483646 w 950"/>
                <a:gd name="T69" fmla="*/ 2147483646 h 660"/>
                <a:gd name="T70" fmla="*/ 2147483646 w 950"/>
                <a:gd name="T71" fmla="*/ 2147483646 h 660"/>
                <a:gd name="T72" fmla="*/ 2147483646 w 950"/>
                <a:gd name="T73" fmla="*/ 2147483646 h 660"/>
                <a:gd name="T74" fmla="*/ 2147483646 w 950"/>
                <a:gd name="T75" fmla="*/ 2147483646 h 660"/>
                <a:gd name="T76" fmla="*/ 2147483646 w 950"/>
                <a:gd name="T77" fmla="*/ 2147483646 h 660"/>
                <a:gd name="T78" fmla="*/ 2147483646 w 950"/>
                <a:gd name="T79" fmla="*/ 2147483646 h 660"/>
                <a:gd name="T80" fmla="*/ 2147483646 w 950"/>
                <a:gd name="T81" fmla="*/ 2147483646 h 660"/>
                <a:gd name="T82" fmla="*/ 2147483646 w 950"/>
                <a:gd name="T83" fmla="*/ 2147483646 h 660"/>
                <a:gd name="T84" fmla="*/ 2147483646 w 950"/>
                <a:gd name="T85" fmla="*/ 2147483646 h 660"/>
                <a:gd name="T86" fmla="*/ 2147483646 w 950"/>
                <a:gd name="T87" fmla="*/ 2147483646 h 660"/>
                <a:gd name="T88" fmla="*/ 2147483646 w 950"/>
                <a:gd name="T89" fmla="*/ 2147483646 h 660"/>
                <a:gd name="T90" fmla="*/ 2147483646 w 950"/>
                <a:gd name="T91" fmla="*/ 2147483646 h 660"/>
                <a:gd name="T92" fmla="*/ 2147483646 w 950"/>
                <a:gd name="T93" fmla="*/ 2147483646 h 660"/>
                <a:gd name="T94" fmla="*/ 2147483646 w 950"/>
                <a:gd name="T95" fmla="*/ 2147483646 h 660"/>
                <a:gd name="T96" fmla="*/ 2147483646 w 950"/>
                <a:gd name="T97" fmla="*/ 2147483646 h 660"/>
                <a:gd name="T98" fmla="*/ 2147483646 w 950"/>
                <a:gd name="T99" fmla="*/ 2147483646 h 660"/>
                <a:gd name="T100" fmla="*/ 2147483646 w 950"/>
                <a:gd name="T101" fmla="*/ 2147483646 h 660"/>
                <a:gd name="T102" fmla="*/ 2147483646 w 950"/>
                <a:gd name="T103" fmla="*/ 2147483646 h 660"/>
                <a:gd name="T104" fmla="*/ 2147483646 w 950"/>
                <a:gd name="T105" fmla="*/ 2147483646 h 660"/>
                <a:gd name="T106" fmla="*/ 2147483646 w 950"/>
                <a:gd name="T107" fmla="*/ 2147483646 h 660"/>
                <a:gd name="T108" fmla="*/ 2147483646 w 950"/>
                <a:gd name="T109" fmla="*/ 2147483646 h 660"/>
                <a:gd name="T110" fmla="*/ 2147483646 w 950"/>
                <a:gd name="T111" fmla="*/ 2147483646 h 660"/>
                <a:gd name="T112" fmla="*/ 2147483646 w 950"/>
                <a:gd name="T113" fmla="*/ 2147483646 h 660"/>
                <a:gd name="T114" fmla="*/ 2147483646 w 950"/>
                <a:gd name="T115" fmla="*/ 2147483646 h 660"/>
                <a:gd name="T116" fmla="*/ 2147483646 w 950"/>
                <a:gd name="T117" fmla="*/ 2147483646 h 660"/>
                <a:gd name="T118" fmla="*/ 2147483646 w 950"/>
                <a:gd name="T119" fmla="*/ 2147483646 h 660"/>
                <a:gd name="T120" fmla="*/ 2147483646 w 950"/>
                <a:gd name="T121" fmla="*/ 2147483646 h 6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50" h="660">
                  <a:moveTo>
                    <a:pt x="890" y="118"/>
                  </a:moveTo>
                  <a:lnTo>
                    <a:pt x="890" y="118"/>
                  </a:lnTo>
                  <a:lnTo>
                    <a:pt x="880" y="98"/>
                  </a:lnTo>
                  <a:lnTo>
                    <a:pt x="840" y="88"/>
                  </a:lnTo>
                  <a:lnTo>
                    <a:pt x="792" y="0"/>
                  </a:lnTo>
                  <a:lnTo>
                    <a:pt x="746" y="0"/>
                  </a:lnTo>
                  <a:lnTo>
                    <a:pt x="732" y="24"/>
                  </a:lnTo>
                  <a:lnTo>
                    <a:pt x="702" y="78"/>
                  </a:lnTo>
                  <a:lnTo>
                    <a:pt x="672" y="78"/>
                  </a:lnTo>
                  <a:lnTo>
                    <a:pt x="668" y="88"/>
                  </a:lnTo>
                  <a:lnTo>
                    <a:pt x="668" y="90"/>
                  </a:lnTo>
                  <a:lnTo>
                    <a:pt x="670" y="90"/>
                  </a:lnTo>
                  <a:lnTo>
                    <a:pt x="672" y="90"/>
                  </a:lnTo>
                  <a:lnTo>
                    <a:pt x="672" y="92"/>
                  </a:lnTo>
                  <a:lnTo>
                    <a:pt x="674" y="92"/>
                  </a:lnTo>
                  <a:lnTo>
                    <a:pt x="676" y="92"/>
                  </a:lnTo>
                  <a:lnTo>
                    <a:pt x="676" y="94"/>
                  </a:lnTo>
                  <a:lnTo>
                    <a:pt x="678" y="94"/>
                  </a:lnTo>
                  <a:lnTo>
                    <a:pt x="676" y="94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2" y="92"/>
                  </a:lnTo>
                  <a:lnTo>
                    <a:pt x="672" y="90"/>
                  </a:lnTo>
                  <a:lnTo>
                    <a:pt x="670" y="90"/>
                  </a:lnTo>
                  <a:lnTo>
                    <a:pt x="668" y="90"/>
                  </a:lnTo>
                  <a:lnTo>
                    <a:pt x="668" y="88"/>
                  </a:lnTo>
                  <a:lnTo>
                    <a:pt x="658" y="108"/>
                  </a:lnTo>
                  <a:lnTo>
                    <a:pt x="658" y="132"/>
                  </a:lnTo>
                  <a:lnTo>
                    <a:pt x="702" y="138"/>
                  </a:lnTo>
                  <a:lnTo>
                    <a:pt x="712" y="158"/>
                  </a:lnTo>
                  <a:lnTo>
                    <a:pt x="668" y="172"/>
                  </a:lnTo>
                  <a:lnTo>
                    <a:pt x="632" y="188"/>
                  </a:lnTo>
                  <a:lnTo>
                    <a:pt x="598" y="202"/>
                  </a:lnTo>
                  <a:lnTo>
                    <a:pt x="588" y="236"/>
                  </a:lnTo>
                  <a:lnTo>
                    <a:pt x="534" y="242"/>
                  </a:lnTo>
                  <a:lnTo>
                    <a:pt x="480" y="276"/>
                  </a:lnTo>
                  <a:lnTo>
                    <a:pt x="430" y="252"/>
                  </a:lnTo>
                  <a:lnTo>
                    <a:pt x="370" y="246"/>
                  </a:lnTo>
                  <a:lnTo>
                    <a:pt x="326" y="202"/>
                  </a:lnTo>
                  <a:lnTo>
                    <a:pt x="262" y="182"/>
                  </a:lnTo>
                  <a:lnTo>
                    <a:pt x="256" y="132"/>
                  </a:lnTo>
                  <a:lnTo>
                    <a:pt x="226" y="118"/>
                  </a:lnTo>
                  <a:lnTo>
                    <a:pt x="222" y="114"/>
                  </a:lnTo>
                  <a:lnTo>
                    <a:pt x="220" y="116"/>
                  </a:lnTo>
                  <a:lnTo>
                    <a:pt x="218" y="120"/>
                  </a:lnTo>
                  <a:lnTo>
                    <a:pt x="218" y="122"/>
                  </a:lnTo>
                  <a:lnTo>
                    <a:pt x="218" y="124"/>
                  </a:lnTo>
                  <a:lnTo>
                    <a:pt x="218" y="122"/>
                  </a:lnTo>
                  <a:lnTo>
                    <a:pt x="218" y="120"/>
                  </a:lnTo>
                  <a:lnTo>
                    <a:pt x="222" y="114"/>
                  </a:lnTo>
                  <a:lnTo>
                    <a:pt x="218" y="108"/>
                  </a:lnTo>
                  <a:lnTo>
                    <a:pt x="208" y="114"/>
                  </a:lnTo>
                  <a:lnTo>
                    <a:pt x="208" y="124"/>
                  </a:lnTo>
                  <a:lnTo>
                    <a:pt x="208" y="114"/>
                  </a:lnTo>
                  <a:lnTo>
                    <a:pt x="192" y="118"/>
                  </a:lnTo>
                  <a:lnTo>
                    <a:pt x="182" y="148"/>
                  </a:lnTo>
                  <a:lnTo>
                    <a:pt x="142" y="142"/>
                  </a:lnTo>
                  <a:lnTo>
                    <a:pt x="132" y="192"/>
                  </a:lnTo>
                  <a:lnTo>
                    <a:pt x="98" y="198"/>
                  </a:lnTo>
                  <a:lnTo>
                    <a:pt x="88" y="256"/>
                  </a:lnTo>
                  <a:lnTo>
                    <a:pt x="68" y="276"/>
                  </a:lnTo>
                  <a:lnTo>
                    <a:pt x="44" y="296"/>
                  </a:lnTo>
                  <a:lnTo>
                    <a:pt x="4" y="306"/>
                  </a:lnTo>
                  <a:lnTo>
                    <a:pt x="0" y="326"/>
                  </a:lnTo>
                  <a:lnTo>
                    <a:pt x="10" y="334"/>
                  </a:lnTo>
                  <a:lnTo>
                    <a:pt x="14" y="350"/>
                  </a:lnTo>
                  <a:lnTo>
                    <a:pt x="4" y="354"/>
                  </a:lnTo>
                  <a:lnTo>
                    <a:pt x="14" y="364"/>
                  </a:lnTo>
                  <a:lnTo>
                    <a:pt x="30" y="370"/>
                  </a:lnTo>
                  <a:lnTo>
                    <a:pt x="44" y="390"/>
                  </a:lnTo>
                  <a:lnTo>
                    <a:pt x="64" y="390"/>
                  </a:lnTo>
                  <a:lnTo>
                    <a:pt x="94" y="390"/>
                  </a:lnTo>
                  <a:lnTo>
                    <a:pt x="98" y="398"/>
                  </a:lnTo>
                  <a:lnTo>
                    <a:pt x="78" y="428"/>
                  </a:lnTo>
                  <a:lnTo>
                    <a:pt x="84" y="444"/>
                  </a:lnTo>
                  <a:lnTo>
                    <a:pt x="74" y="458"/>
                  </a:lnTo>
                  <a:lnTo>
                    <a:pt x="84" y="478"/>
                  </a:lnTo>
                  <a:lnTo>
                    <a:pt x="108" y="488"/>
                  </a:lnTo>
                  <a:lnTo>
                    <a:pt x="104" y="492"/>
                  </a:lnTo>
                  <a:lnTo>
                    <a:pt x="114" y="492"/>
                  </a:lnTo>
                  <a:lnTo>
                    <a:pt x="148" y="508"/>
                  </a:lnTo>
                  <a:lnTo>
                    <a:pt x="178" y="522"/>
                  </a:lnTo>
                  <a:lnTo>
                    <a:pt x="208" y="528"/>
                  </a:lnTo>
                  <a:lnTo>
                    <a:pt x="218" y="536"/>
                  </a:lnTo>
                  <a:lnTo>
                    <a:pt x="226" y="536"/>
                  </a:lnTo>
                  <a:lnTo>
                    <a:pt x="242" y="546"/>
                  </a:lnTo>
                  <a:lnTo>
                    <a:pt x="262" y="546"/>
                  </a:lnTo>
                  <a:lnTo>
                    <a:pt x="282" y="546"/>
                  </a:lnTo>
                  <a:lnTo>
                    <a:pt x="296" y="528"/>
                  </a:lnTo>
                  <a:lnTo>
                    <a:pt x="316" y="512"/>
                  </a:lnTo>
                  <a:lnTo>
                    <a:pt x="340" y="512"/>
                  </a:lnTo>
                  <a:lnTo>
                    <a:pt x="360" y="528"/>
                  </a:lnTo>
                  <a:lnTo>
                    <a:pt x="370" y="528"/>
                  </a:lnTo>
                  <a:lnTo>
                    <a:pt x="380" y="532"/>
                  </a:lnTo>
                  <a:lnTo>
                    <a:pt x="386" y="556"/>
                  </a:lnTo>
                  <a:lnTo>
                    <a:pt x="376" y="586"/>
                  </a:lnTo>
                  <a:lnTo>
                    <a:pt x="376" y="596"/>
                  </a:lnTo>
                  <a:lnTo>
                    <a:pt x="390" y="600"/>
                  </a:lnTo>
                  <a:lnTo>
                    <a:pt x="400" y="616"/>
                  </a:lnTo>
                  <a:lnTo>
                    <a:pt x="400" y="626"/>
                  </a:lnTo>
                  <a:lnTo>
                    <a:pt x="424" y="636"/>
                  </a:lnTo>
                  <a:lnTo>
                    <a:pt x="420" y="640"/>
                  </a:lnTo>
                  <a:lnTo>
                    <a:pt x="444" y="636"/>
                  </a:lnTo>
                  <a:lnTo>
                    <a:pt x="450" y="616"/>
                  </a:lnTo>
                  <a:lnTo>
                    <a:pt x="500" y="616"/>
                  </a:lnTo>
                  <a:lnTo>
                    <a:pt x="518" y="630"/>
                  </a:lnTo>
                  <a:lnTo>
                    <a:pt x="524" y="646"/>
                  </a:lnTo>
                  <a:lnTo>
                    <a:pt x="534" y="640"/>
                  </a:lnTo>
                  <a:lnTo>
                    <a:pt x="568" y="660"/>
                  </a:lnTo>
                  <a:lnTo>
                    <a:pt x="568" y="646"/>
                  </a:lnTo>
                  <a:lnTo>
                    <a:pt x="608" y="630"/>
                  </a:lnTo>
                  <a:lnTo>
                    <a:pt x="612" y="626"/>
                  </a:lnTo>
                  <a:lnTo>
                    <a:pt x="622" y="620"/>
                  </a:lnTo>
                  <a:lnTo>
                    <a:pt x="632" y="626"/>
                  </a:lnTo>
                  <a:lnTo>
                    <a:pt x="652" y="616"/>
                  </a:lnTo>
                  <a:lnTo>
                    <a:pt x="678" y="600"/>
                  </a:lnTo>
                  <a:lnTo>
                    <a:pt x="702" y="582"/>
                  </a:lnTo>
                  <a:lnTo>
                    <a:pt x="712" y="562"/>
                  </a:lnTo>
                  <a:lnTo>
                    <a:pt x="726" y="542"/>
                  </a:lnTo>
                  <a:lnTo>
                    <a:pt x="742" y="512"/>
                  </a:lnTo>
                  <a:lnTo>
                    <a:pt x="742" y="498"/>
                  </a:lnTo>
                  <a:lnTo>
                    <a:pt x="736" y="488"/>
                  </a:lnTo>
                  <a:lnTo>
                    <a:pt x="742" y="472"/>
                  </a:lnTo>
                  <a:lnTo>
                    <a:pt x="736" y="454"/>
                  </a:lnTo>
                  <a:lnTo>
                    <a:pt x="712" y="404"/>
                  </a:lnTo>
                  <a:lnTo>
                    <a:pt x="716" y="398"/>
                  </a:lnTo>
                  <a:lnTo>
                    <a:pt x="736" y="374"/>
                  </a:lnTo>
                  <a:lnTo>
                    <a:pt x="752" y="370"/>
                  </a:lnTo>
                  <a:lnTo>
                    <a:pt x="754" y="368"/>
                  </a:lnTo>
                  <a:lnTo>
                    <a:pt x="754" y="364"/>
                  </a:lnTo>
                  <a:lnTo>
                    <a:pt x="752" y="360"/>
                  </a:lnTo>
                  <a:lnTo>
                    <a:pt x="726" y="354"/>
                  </a:lnTo>
                  <a:lnTo>
                    <a:pt x="712" y="360"/>
                  </a:lnTo>
                  <a:lnTo>
                    <a:pt x="702" y="354"/>
                  </a:lnTo>
                  <a:lnTo>
                    <a:pt x="692" y="340"/>
                  </a:lnTo>
                  <a:lnTo>
                    <a:pt x="682" y="330"/>
                  </a:lnTo>
                  <a:lnTo>
                    <a:pt x="706" y="320"/>
                  </a:lnTo>
                  <a:lnTo>
                    <a:pt x="722" y="306"/>
                  </a:lnTo>
                  <a:lnTo>
                    <a:pt x="746" y="290"/>
                  </a:lnTo>
                  <a:lnTo>
                    <a:pt x="756" y="290"/>
                  </a:lnTo>
                  <a:lnTo>
                    <a:pt x="742" y="310"/>
                  </a:lnTo>
                  <a:lnTo>
                    <a:pt x="752" y="320"/>
                  </a:lnTo>
                  <a:lnTo>
                    <a:pt x="762" y="316"/>
                  </a:lnTo>
                  <a:lnTo>
                    <a:pt x="786" y="306"/>
                  </a:lnTo>
                  <a:lnTo>
                    <a:pt x="792" y="284"/>
                  </a:lnTo>
                  <a:lnTo>
                    <a:pt x="806" y="272"/>
                  </a:lnTo>
                  <a:lnTo>
                    <a:pt x="820" y="282"/>
                  </a:lnTo>
                  <a:lnTo>
                    <a:pt x="818" y="262"/>
                  </a:lnTo>
                  <a:lnTo>
                    <a:pt x="838" y="250"/>
                  </a:lnTo>
                  <a:lnTo>
                    <a:pt x="864" y="254"/>
                  </a:lnTo>
                  <a:lnTo>
                    <a:pt x="876" y="246"/>
                  </a:lnTo>
                  <a:lnTo>
                    <a:pt x="890" y="252"/>
                  </a:lnTo>
                  <a:lnTo>
                    <a:pt x="900" y="198"/>
                  </a:lnTo>
                  <a:lnTo>
                    <a:pt x="924" y="192"/>
                  </a:lnTo>
                  <a:lnTo>
                    <a:pt x="950" y="118"/>
                  </a:lnTo>
                  <a:lnTo>
                    <a:pt x="890" y="1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6481763" y="4425950"/>
              <a:ext cx="57150" cy="68263"/>
            </a:xfrm>
            <a:custGeom>
              <a:avLst/>
              <a:gdLst>
                <a:gd name="T0" fmla="*/ 2147483646 w 42"/>
                <a:gd name="T1" fmla="*/ 0 h 54"/>
                <a:gd name="T2" fmla="*/ 0 w 42"/>
                <a:gd name="T3" fmla="*/ 2147483646 h 54"/>
                <a:gd name="T4" fmla="*/ 2147483646 w 42"/>
                <a:gd name="T5" fmla="*/ 2147483646 h 54"/>
                <a:gd name="T6" fmla="*/ 2147483646 w 42"/>
                <a:gd name="T7" fmla="*/ 2147483646 h 54"/>
                <a:gd name="T8" fmla="*/ 2147483646 w 42"/>
                <a:gd name="T9" fmla="*/ 2147483646 h 54"/>
                <a:gd name="T10" fmla="*/ 2147483646 w 4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54">
                  <a:moveTo>
                    <a:pt x="6" y="0"/>
                  </a:moveTo>
                  <a:lnTo>
                    <a:pt x="0" y="24"/>
                  </a:lnTo>
                  <a:lnTo>
                    <a:pt x="6" y="54"/>
                  </a:lnTo>
                  <a:lnTo>
                    <a:pt x="30" y="54"/>
                  </a:lnTo>
                  <a:lnTo>
                    <a:pt x="42" y="3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7205663" y="4143375"/>
              <a:ext cx="53975" cy="53975"/>
            </a:xfrm>
            <a:custGeom>
              <a:avLst/>
              <a:gdLst>
                <a:gd name="T0" fmla="*/ 0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0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0 w 42"/>
                <a:gd name="T13" fmla="*/ 214748364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42">
                  <a:moveTo>
                    <a:pt x="0" y="30"/>
                  </a:moveTo>
                  <a:lnTo>
                    <a:pt x="12" y="12"/>
                  </a:lnTo>
                  <a:lnTo>
                    <a:pt x="30" y="0"/>
                  </a:lnTo>
                  <a:lnTo>
                    <a:pt x="42" y="12"/>
                  </a:lnTo>
                  <a:lnTo>
                    <a:pt x="30" y="30"/>
                  </a:lnTo>
                  <a:lnTo>
                    <a:pt x="12" y="42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7496175" y="4010025"/>
              <a:ext cx="31750" cy="93663"/>
            </a:xfrm>
            <a:custGeom>
              <a:avLst/>
              <a:gdLst>
                <a:gd name="T0" fmla="*/ 0 w 24"/>
                <a:gd name="T1" fmla="*/ 2147483646 h 72"/>
                <a:gd name="T2" fmla="*/ 0 w 24"/>
                <a:gd name="T3" fmla="*/ 2147483646 h 72"/>
                <a:gd name="T4" fmla="*/ 2147483646 w 24"/>
                <a:gd name="T5" fmla="*/ 0 h 72"/>
                <a:gd name="T6" fmla="*/ 2147483646 w 24"/>
                <a:gd name="T7" fmla="*/ 2147483646 h 72"/>
                <a:gd name="T8" fmla="*/ 2147483646 w 24"/>
                <a:gd name="T9" fmla="*/ 2147483646 h 72"/>
                <a:gd name="T10" fmla="*/ 0 w 24"/>
                <a:gd name="T11" fmla="*/ 214748364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72">
                  <a:moveTo>
                    <a:pt x="0" y="42"/>
                  </a:moveTo>
                  <a:lnTo>
                    <a:pt x="0" y="18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6" y="7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7731125" y="3767138"/>
              <a:ext cx="46038" cy="69850"/>
            </a:xfrm>
            <a:custGeom>
              <a:avLst/>
              <a:gdLst>
                <a:gd name="T0" fmla="*/ 0 w 36"/>
                <a:gd name="T1" fmla="*/ 2147483646 h 54"/>
                <a:gd name="T2" fmla="*/ 2147483646 w 36"/>
                <a:gd name="T3" fmla="*/ 2147483646 h 54"/>
                <a:gd name="T4" fmla="*/ 2147483646 w 36"/>
                <a:gd name="T5" fmla="*/ 2147483646 h 54"/>
                <a:gd name="T6" fmla="*/ 2147483646 w 36"/>
                <a:gd name="T7" fmla="*/ 2147483646 h 54"/>
                <a:gd name="T8" fmla="*/ 2147483646 w 36"/>
                <a:gd name="T9" fmla="*/ 2147483646 h 54"/>
                <a:gd name="T10" fmla="*/ 2147483646 w 36"/>
                <a:gd name="T11" fmla="*/ 0 h 54"/>
                <a:gd name="T12" fmla="*/ 0 w 36"/>
                <a:gd name="T13" fmla="*/ 2147483646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54">
                  <a:moveTo>
                    <a:pt x="0" y="18"/>
                  </a:moveTo>
                  <a:lnTo>
                    <a:pt x="6" y="36"/>
                  </a:lnTo>
                  <a:lnTo>
                    <a:pt x="12" y="54"/>
                  </a:lnTo>
                  <a:lnTo>
                    <a:pt x="30" y="42"/>
                  </a:lnTo>
                  <a:lnTo>
                    <a:pt x="36" y="18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7786688" y="3408363"/>
              <a:ext cx="344487" cy="374650"/>
            </a:xfrm>
            <a:custGeom>
              <a:avLst/>
              <a:gdLst>
                <a:gd name="T0" fmla="*/ 2147483646 w 264"/>
                <a:gd name="T1" fmla="*/ 2147483646 h 289"/>
                <a:gd name="T2" fmla="*/ 2147483646 w 264"/>
                <a:gd name="T3" fmla="*/ 2147483646 h 289"/>
                <a:gd name="T4" fmla="*/ 2147483646 w 264"/>
                <a:gd name="T5" fmla="*/ 2147483646 h 289"/>
                <a:gd name="T6" fmla="*/ 2147483646 w 264"/>
                <a:gd name="T7" fmla="*/ 2147483646 h 289"/>
                <a:gd name="T8" fmla="*/ 2147483646 w 264"/>
                <a:gd name="T9" fmla="*/ 2147483646 h 289"/>
                <a:gd name="T10" fmla="*/ 2147483646 w 264"/>
                <a:gd name="T11" fmla="*/ 2147483646 h 289"/>
                <a:gd name="T12" fmla="*/ 2147483646 w 264"/>
                <a:gd name="T13" fmla="*/ 2147483646 h 289"/>
                <a:gd name="T14" fmla="*/ 2147483646 w 264"/>
                <a:gd name="T15" fmla="*/ 2147483646 h 289"/>
                <a:gd name="T16" fmla="*/ 2147483646 w 264"/>
                <a:gd name="T17" fmla="*/ 2147483646 h 289"/>
                <a:gd name="T18" fmla="*/ 2147483646 w 264"/>
                <a:gd name="T19" fmla="*/ 2147483646 h 289"/>
                <a:gd name="T20" fmla="*/ 2147483646 w 264"/>
                <a:gd name="T21" fmla="*/ 0 h 289"/>
                <a:gd name="T22" fmla="*/ 2147483646 w 264"/>
                <a:gd name="T23" fmla="*/ 2147483646 h 289"/>
                <a:gd name="T24" fmla="*/ 2147483646 w 264"/>
                <a:gd name="T25" fmla="*/ 2147483646 h 289"/>
                <a:gd name="T26" fmla="*/ 2147483646 w 264"/>
                <a:gd name="T27" fmla="*/ 2147483646 h 289"/>
                <a:gd name="T28" fmla="*/ 2147483646 w 264"/>
                <a:gd name="T29" fmla="*/ 2147483646 h 289"/>
                <a:gd name="T30" fmla="*/ 2147483646 w 264"/>
                <a:gd name="T31" fmla="*/ 2147483646 h 289"/>
                <a:gd name="T32" fmla="*/ 2147483646 w 264"/>
                <a:gd name="T33" fmla="*/ 2147483646 h 289"/>
                <a:gd name="T34" fmla="*/ 2147483646 w 264"/>
                <a:gd name="T35" fmla="*/ 2147483646 h 289"/>
                <a:gd name="T36" fmla="*/ 2147483646 w 264"/>
                <a:gd name="T37" fmla="*/ 2147483646 h 289"/>
                <a:gd name="T38" fmla="*/ 2147483646 w 264"/>
                <a:gd name="T39" fmla="*/ 2147483646 h 289"/>
                <a:gd name="T40" fmla="*/ 2147483646 w 264"/>
                <a:gd name="T41" fmla="*/ 2147483646 h 289"/>
                <a:gd name="T42" fmla="*/ 2147483646 w 264"/>
                <a:gd name="T43" fmla="*/ 2147483646 h 289"/>
                <a:gd name="T44" fmla="*/ 2147483646 w 264"/>
                <a:gd name="T45" fmla="*/ 2147483646 h 289"/>
                <a:gd name="T46" fmla="*/ 2147483646 w 264"/>
                <a:gd name="T47" fmla="*/ 2147483646 h 289"/>
                <a:gd name="T48" fmla="*/ 2147483646 w 264"/>
                <a:gd name="T49" fmla="*/ 2147483646 h 289"/>
                <a:gd name="T50" fmla="*/ 2147483646 w 264"/>
                <a:gd name="T51" fmla="*/ 2147483646 h 289"/>
                <a:gd name="T52" fmla="*/ 2147483646 w 264"/>
                <a:gd name="T53" fmla="*/ 2147483646 h 289"/>
                <a:gd name="T54" fmla="*/ 2147483646 w 264"/>
                <a:gd name="T55" fmla="*/ 2147483646 h 289"/>
                <a:gd name="T56" fmla="*/ 2147483646 w 264"/>
                <a:gd name="T57" fmla="*/ 2147483646 h 289"/>
                <a:gd name="T58" fmla="*/ 2147483646 w 264"/>
                <a:gd name="T59" fmla="*/ 2147483646 h 289"/>
                <a:gd name="T60" fmla="*/ 2147483646 w 264"/>
                <a:gd name="T61" fmla="*/ 2147483646 h 289"/>
                <a:gd name="T62" fmla="*/ 2147483646 w 264"/>
                <a:gd name="T63" fmla="*/ 2147483646 h 289"/>
                <a:gd name="T64" fmla="*/ 2147483646 w 264"/>
                <a:gd name="T65" fmla="*/ 2147483646 h 289"/>
                <a:gd name="T66" fmla="*/ 0 w 264"/>
                <a:gd name="T67" fmla="*/ 2147483646 h 289"/>
                <a:gd name="T68" fmla="*/ 2147483646 w 264"/>
                <a:gd name="T69" fmla="*/ 2147483646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4" h="289">
                  <a:moveTo>
                    <a:pt x="6" y="247"/>
                  </a:moveTo>
                  <a:lnTo>
                    <a:pt x="42" y="235"/>
                  </a:lnTo>
                  <a:lnTo>
                    <a:pt x="66" y="235"/>
                  </a:lnTo>
                  <a:lnTo>
                    <a:pt x="108" y="199"/>
                  </a:lnTo>
                  <a:lnTo>
                    <a:pt x="138" y="187"/>
                  </a:lnTo>
                  <a:lnTo>
                    <a:pt x="144" y="157"/>
                  </a:lnTo>
                  <a:lnTo>
                    <a:pt x="156" y="109"/>
                  </a:lnTo>
                  <a:lnTo>
                    <a:pt x="156" y="72"/>
                  </a:lnTo>
                  <a:lnTo>
                    <a:pt x="174" y="48"/>
                  </a:lnTo>
                  <a:lnTo>
                    <a:pt x="174" y="18"/>
                  </a:lnTo>
                  <a:lnTo>
                    <a:pt x="186" y="0"/>
                  </a:lnTo>
                  <a:lnTo>
                    <a:pt x="210" y="18"/>
                  </a:lnTo>
                  <a:lnTo>
                    <a:pt x="246" y="30"/>
                  </a:lnTo>
                  <a:lnTo>
                    <a:pt x="264" y="30"/>
                  </a:lnTo>
                  <a:lnTo>
                    <a:pt x="240" y="54"/>
                  </a:lnTo>
                  <a:lnTo>
                    <a:pt x="222" y="66"/>
                  </a:lnTo>
                  <a:lnTo>
                    <a:pt x="210" y="85"/>
                  </a:lnTo>
                  <a:lnTo>
                    <a:pt x="180" y="60"/>
                  </a:lnTo>
                  <a:lnTo>
                    <a:pt x="162" y="97"/>
                  </a:lnTo>
                  <a:lnTo>
                    <a:pt x="186" y="139"/>
                  </a:lnTo>
                  <a:lnTo>
                    <a:pt x="168" y="169"/>
                  </a:lnTo>
                  <a:lnTo>
                    <a:pt x="162" y="193"/>
                  </a:lnTo>
                  <a:lnTo>
                    <a:pt x="162" y="235"/>
                  </a:lnTo>
                  <a:lnTo>
                    <a:pt x="150" y="247"/>
                  </a:lnTo>
                  <a:lnTo>
                    <a:pt x="138" y="241"/>
                  </a:lnTo>
                  <a:lnTo>
                    <a:pt x="126" y="247"/>
                  </a:lnTo>
                  <a:lnTo>
                    <a:pt x="102" y="247"/>
                  </a:lnTo>
                  <a:lnTo>
                    <a:pt x="90" y="247"/>
                  </a:lnTo>
                  <a:lnTo>
                    <a:pt x="66" y="271"/>
                  </a:lnTo>
                  <a:lnTo>
                    <a:pt x="60" y="259"/>
                  </a:lnTo>
                  <a:lnTo>
                    <a:pt x="48" y="265"/>
                  </a:lnTo>
                  <a:lnTo>
                    <a:pt x="36" y="271"/>
                  </a:lnTo>
                  <a:lnTo>
                    <a:pt x="12" y="289"/>
                  </a:lnTo>
                  <a:lnTo>
                    <a:pt x="0" y="259"/>
                  </a:lnTo>
                  <a:lnTo>
                    <a:pt x="6" y="24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8029575" y="3063875"/>
              <a:ext cx="61913" cy="306388"/>
            </a:xfrm>
            <a:custGeom>
              <a:avLst/>
              <a:gdLst>
                <a:gd name="T0" fmla="*/ 2147483646 w 48"/>
                <a:gd name="T1" fmla="*/ 2147483646 h 234"/>
                <a:gd name="T2" fmla="*/ 2147483646 w 48"/>
                <a:gd name="T3" fmla="*/ 2147483646 h 234"/>
                <a:gd name="T4" fmla="*/ 2147483646 w 48"/>
                <a:gd name="T5" fmla="*/ 2147483646 h 234"/>
                <a:gd name="T6" fmla="*/ 0 w 48"/>
                <a:gd name="T7" fmla="*/ 2147483646 h 234"/>
                <a:gd name="T8" fmla="*/ 2147483646 w 48"/>
                <a:gd name="T9" fmla="*/ 2147483646 h 234"/>
                <a:gd name="T10" fmla="*/ 2147483646 w 48"/>
                <a:gd name="T11" fmla="*/ 0 h 234"/>
                <a:gd name="T12" fmla="*/ 2147483646 w 48"/>
                <a:gd name="T13" fmla="*/ 2147483646 h 234"/>
                <a:gd name="T14" fmla="*/ 2147483646 w 48"/>
                <a:gd name="T15" fmla="*/ 2147483646 h 234"/>
                <a:gd name="T16" fmla="*/ 2147483646 w 48"/>
                <a:gd name="T17" fmla="*/ 2147483646 h 234"/>
                <a:gd name="T18" fmla="*/ 2147483646 w 48"/>
                <a:gd name="T19" fmla="*/ 2147483646 h 234"/>
                <a:gd name="T20" fmla="*/ 2147483646 w 48"/>
                <a:gd name="T21" fmla="*/ 2147483646 h 234"/>
                <a:gd name="T22" fmla="*/ 2147483646 w 48"/>
                <a:gd name="T23" fmla="*/ 2147483646 h 234"/>
                <a:gd name="T24" fmla="*/ 2147483646 w 48"/>
                <a:gd name="T25" fmla="*/ 2147483646 h 234"/>
                <a:gd name="T26" fmla="*/ 2147483646 w 48"/>
                <a:gd name="T27" fmla="*/ 2147483646 h 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234">
                  <a:moveTo>
                    <a:pt x="12" y="222"/>
                  </a:moveTo>
                  <a:lnTo>
                    <a:pt x="12" y="180"/>
                  </a:lnTo>
                  <a:lnTo>
                    <a:pt x="6" y="90"/>
                  </a:lnTo>
                  <a:lnTo>
                    <a:pt x="0" y="66"/>
                  </a:lnTo>
                  <a:lnTo>
                    <a:pt x="6" y="30"/>
                  </a:lnTo>
                  <a:lnTo>
                    <a:pt x="12" y="0"/>
                  </a:lnTo>
                  <a:lnTo>
                    <a:pt x="24" y="36"/>
                  </a:lnTo>
                  <a:lnTo>
                    <a:pt x="24" y="60"/>
                  </a:lnTo>
                  <a:lnTo>
                    <a:pt x="48" y="156"/>
                  </a:lnTo>
                  <a:lnTo>
                    <a:pt x="30" y="144"/>
                  </a:lnTo>
                  <a:lnTo>
                    <a:pt x="24" y="168"/>
                  </a:lnTo>
                  <a:lnTo>
                    <a:pt x="24" y="198"/>
                  </a:lnTo>
                  <a:lnTo>
                    <a:pt x="42" y="234"/>
                  </a:lnTo>
                  <a:lnTo>
                    <a:pt x="12" y="2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7478713" y="4189413"/>
              <a:ext cx="141287" cy="195262"/>
            </a:xfrm>
            <a:custGeom>
              <a:avLst/>
              <a:gdLst>
                <a:gd name="T0" fmla="*/ 2147483646 w 108"/>
                <a:gd name="T1" fmla="*/ 2147483646 h 151"/>
                <a:gd name="T2" fmla="*/ 0 w 108"/>
                <a:gd name="T3" fmla="*/ 2147483646 h 151"/>
                <a:gd name="T4" fmla="*/ 2147483646 w 108"/>
                <a:gd name="T5" fmla="*/ 2147483646 h 151"/>
                <a:gd name="T6" fmla="*/ 2147483646 w 108"/>
                <a:gd name="T7" fmla="*/ 2147483646 h 151"/>
                <a:gd name="T8" fmla="*/ 2147483646 w 108"/>
                <a:gd name="T9" fmla="*/ 2147483646 h 151"/>
                <a:gd name="T10" fmla="*/ 2147483646 w 108"/>
                <a:gd name="T11" fmla="*/ 2147483646 h 151"/>
                <a:gd name="T12" fmla="*/ 2147483646 w 108"/>
                <a:gd name="T13" fmla="*/ 2147483646 h 151"/>
                <a:gd name="T14" fmla="*/ 2147483646 w 108"/>
                <a:gd name="T15" fmla="*/ 2147483646 h 151"/>
                <a:gd name="T16" fmla="*/ 2147483646 w 108"/>
                <a:gd name="T17" fmla="*/ 2147483646 h 151"/>
                <a:gd name="T18" fmla="*/ 2147483646 w 108"/>
                <a:gd name="T19" fmla="*/ 2147483646 h 151"/>
                <a:gd name="T20" fmla="*/ 2147483646 w 108"/>
                <a:gd name="T21" fmla="*/ 2147483646 h 151"/>
                <a:gd name="T22" fmla="*/ 2147483646 w 108"/>
                <a:gd name="T23" fmla="*/ 2147483646 h 151"/>
                <a:gd name="T24" fmla="*/ 2147483646 w 108"/>
                <a:gd name="T25" fmla="*/ 2147483646 h 151"/>
                <a:gd name="T26" fmla="*/ 2147483646 w 108"/>
                <a:gd name="T27" fmla="*/ 0 h 151"/>
                <a:gd name="T28" fmla="*/ 2147483646 w 108"/>
                <a:gd name="T29" fmla="*/ 2147483646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151">
                  <a:moveTo>
                    <a:pt x="12" y="18"/>
                  </a:moveTo>
                  <a:lnTo>
                    <a:pt x="0" y="42"/>
                  </a:lnTo>
                  <a:lnTo>
                    <a:pt x="6" y="72"/>
                  </a:lnTo>
                  <a:lnTo>
                    <a:pt x="18" y="85"/>
                  </a:lnTo>
                  <a:lnTo>
                    <a:pt x="36" y="91"/>
                  </a:lnTo>
                  <a:lnTo>
                    <a:pt x="72" y="109"/>
                  </a:lnTo>
                  <a:lnTo>
                    <a:pt x="78" y="139"/>
                  </a:lnTo>
                  <a:lnTo>
                    <a:pt x="108" y="151"/>
                  </a:lnTo>
                  <a:lnTo>
                    <a:pt x="102" y="127"/>
                  </a:lnTo>
                  <a:lnTo>
                    <a:pt x="78" y="91"/>
                  </a:lnTo>
                  <a:lnTo>
                    <a:pt x="42" y="66"/>
                  </a:lnTo>
                  <a:lnTo>
                    <a:pt x="48" y="48"/>
                  </a:lnTo>
                  <a:lnTo>
                    <a:pt x="54" y="12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7535863" y="4416425"/>
              <a:ext cx="115887" cy="92075"/>
            </a:xfrm>
            <a:custGeom>
              <a:avLst/>
              <a:gdLst>
                <a:gd name="T0" fmla="*/ 0 w 90"/>
                <a:gd name="T1" fmla="*/ 2147483646 h 72"/>
                <a:gd name="T2" fmla="*/ 2147483646 w 90"/>
                <a:gd name="T3" fmla="*/ 2147483646 h 72"/>
                <a:gd name="T4" fmla="*/ 2147483646 w 90"/>
                <a:gd name="T5" fmla="*/ 2147483646 h 72"/>
                <a:gd name="T6" fmla="*/ 2147483646 w 90"/>
                <a:gd name="T7" fmla="*/ 0 h 72"/>
                <a:gd name="T8" fmla="*/ 2147483646 w 90"/>
                <a:gd name="T9" fmla="*/ 2147483646 h 72"/>
                <a:gd name="T10" fmla="*/ 2147483646 w 90"/>
                <a:gd name="T11" fmla="*/ 2147483646 h 72"/>
                <a:gd name="T12" fmla="*/ 2147483646 w 90"/>
                <a:gd name="T13" fmla="*/ 2147483646 h 72"/>
                <a:gd name="T14" fmla="*/ 2147483646 w 90"/>
                <a:gd name="T15" fmla="*/ 2147483646 h 72"/>
                <a:gd name="T16" fmla="*/ 2147483646 w 90"/>
                <a:gd name="T17" fmla="*/ 2147483646 h 72"/>
                <a:gd name="T18" fmla="*/ 0 w 90"/>
                <a:gd name="T19" fmla="*/ 2147483646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72">
                  <a:moveTo>
                    <a:pt x="0" y="54"/>
                  </a:moveTo>
                  <a:lnTo>
                    <a:pt x="18" y="24"/>
                  </a:lnTo>
                  <a:lnTo>
                    <a:pt x="42" y="24"/>
                  </a:lnTo>
                  <a:lnTo>
                    <a:pt x="60" y="0"/>
                  </a:lnTo>
                  <a:lnTo>
                    <a:pt x="90" y="24"/>
                  </a:lnTo>
                  <a:lnTo>
                    <a:pt x="90" y="72"/>
                  </a:lnTo>
                  <a:lnTo>
                    <a:pt x="60" y="60"/>
                  </a:lnTo>
                  <a:lnTo>
                    <a:pt x="42" y="60"/>
                  </a:lnTo>
                  <a:lnTo>
                    <a:pt x="24" y="48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6692900" y="3143250"/>
              <a:ext cx="777875" cy="390525"/>
            </a:xfrm>
            <a:custGeom>
              <a:avLst/>
              <a:gdLst>
                <a:gd name="T0" fmla="*/ 2147483646 w 595"/>
                <a:gd name="T1" fmla="*/ 2147483646 h 301"/>
                <a:gd name="T2" fmla="*/ 2147483646 w 595"/>
                <a:gd name="T3" fmla="*/ 2147483646 h 301"/>
                <a:gd name="T4" fmla="*/ 2147483646 w 595"/>
                <a:gd name="T5" fmla="*/ 2147483646 h 301"/>
                <a:gd name="T6" fmla="*/ 2147483646 w 595"/>
                <a:gd name="T7" fmla="*/ 2147483646 h 301"/>
                <a:gd name="T8" fmla="*/ 2147483646 w 595"/>
                <a:gd name="T9" fmla="*/ 2147483646 h 301"/>
                <a:gd name="T10" fmla="*/ 2147483646 w 595"/>
                <a:gd name="T11" fmla="*/ 2147483646 h 301"/>
                <a:gd name="T12" fmla="*/ 2147483646 w 595"/>
                <a:gd name="T13" fmla="*/ 2147483646 h 301"/>
                <a:gd name="T14" fmla="*/ 2147483646 w 595"/>
                <a:gd name="T15" fmla="*/ 2147483646 h 301"/>
                <a:gd name="T16" fmla="*/ 2147483646 w 595"/>
                <a:gd name="T17" fmla="*/ 2147483646 h 301"/>
                <a:gd name="T18" fmla="*/ 2147483646 w 595"/>
                <a:gd name="T19" fmla="*/ 2147483646 h 301"/>
                <a:gd name="T20" fmla="*/ 2147483646 w 595"/>
                <a:gd name="T21" fmla="*/ 2147483646 h 301"/>
                <a:gd name="T22" fmla="*/ 2147483646 w 595"/>
                <a:gd name="T23" fmla="*/ 2147483646 h 301"/>
                <a:gd name="T24" fmla="*/ 2147483646 w 595"/>
                <a:gd name="T25" fmla="*/ 2147483646 h 301"/>
                <a:gd name="T26" fmla="*/ 2147483646 w 595"/>
                <a:gd name="T27" fmla="*/ 2147483646 h 301"/>
                <a:gd name="T28" fmla="*/ 2147483646 w 595"/>
                <a:gd name="T29" fmla="*/ 2147483646 h 301"/>
                <a:gd name="T30" fmla="*/ 2147483646 w 595"/>
                <a:gd name="T31" fmla="*/ 2147483646 h 301"/>
                <a:gd name="T32" fmla="*/ 2147483646 w 595"/>
                <a:gd name="T33" fmla="*/ 2147483646 h 301"/>
                <a:gd name="T34" fmla="*/ 2147483646 w 595"/>
                <a:gd name="T35" fmla="*/ 2147483646 h 301"/>
                <a:gd name="T36" fmla="*/ 2147483646 w 595"/>
                <a:gd name="T37" fmla="*/ 2147483646 h 301"/>
                <a:gd name="T38" fmla="*/ 2147483646 w 595"/>
                <a:gd name="T39" fmla="*/ 2147483646 h 301"/>
                <a:gd name="T40" fmla="*/ 2147483646 w 595"/>
                <a:gd name="T41" fmla="*/ 2147483646 h 301"/>
                <a:gd name="T42" fmla="*/ 2147483646 w 595"/>
                <a:gd name="T43" fmla="*/ 0 h 301"/>
                <a:gd name="T44" fmla="*/ 2147483646 w 595"/>
                <a:gd name="T45" fmla="*/ 2147483646 h 301"/>
                <a:gd name="T46" fmla="*/ 2147483646 w 595"/>
                <a:gd name="T47" fmla="*/ 2147483646 h 301"/>
                <a:gd name="T48" fmla="*/ 2147483646 w 595"/>
                <a:gd name="T49" fmla="*/ 2147483646 h 301"/>
                <a:gd name="T50" fmla="*/ 2147483646 w 595"/>
                <a:gd name="T51" fmla="*/ 2147483646 h 301"/>
                <a:gd name="T52" fmla="*/ 2147483646 w 595"/>
                <a:gd name="T53" fmla="*/ 2147483646 h 301"/>
                <a:gd name="T54" fmla="*/ 0 w 595"/>
                <a:gd name="T55" fmla="*/ 2147483646 h 301"/>
                <a:gd name="T56" fmla="*/ 2147483646 w 595"/>
                <a:gd name="T57" fmla="*/ 2147483646 h 301"/>
                <a:gd name="T58" fmla="*/ 2147483646 w 595"/>
                <a:gd name="T59" fmla="*/ 2147483646 h 30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95" h="301">
                  <a:moveTo>
                    <a:pt x="42" y="126"/>
                  </a:moveTo>
                  <a:lnTo>
                    <a:pt x="48" y="186"/>
                  </a:lnTo>
                  <a:lnTo>
                    <a:pt x="127" y="210"/>
                  </a:lnTo>
                  <a:lnTo>
                    <a:pt x="181" y="264"/>
                  </a:lnTo>
                  <a:lnTo>
                    <a:pt x="253" y="270"/>
                  </a:lnTo>
                  <a:lnTo>
                    <a:pt x="313" y="301"/>
                  </a:lnTo>
                  <a:lnTo>
                    <a:pt x="379" y="258"/>
                  </a:lnTo>
                  <a:lnTo>
                    <a:pt x="445" y="252"/>
                  </a:lnTo>
                  <a:lnTo>
                    <a:pt x="457" y="210"/>
                  </a:lnTo>
                  <a:lnTo>
                    <a:pt x="499" y="192"/>
                  </a:lnTo>
                  <a:lnTo>
                    <a:pt x="541" y="174"/>
                  </a:lnTo>
                  <a:lnTo>
                    <a:pt x="595" y="156"/>
                  </a:lnTo>
                  <a:lnTo>
                    <a:pt x="583" y="132"/>
                  </a:lnTo>
                  <a:lnTo>
                    <a:pt x="529" y="126"/>
                  </a:lnTo>
                  <a:lnTo>
                    <a:pt x="529" y="96"/>
                  </a:lnTo>
                  <a:lnTo>
                    <a:pt x="541" y="72"/>
                  </a:lnTo>
                  <a:lnTo>
                    <a:pt x="499" y="60"/>
                  </a:lnTo>
                  <a:lnTo>
                    <a:pt x="403" y="84"/>
                  </a:lnTo>
                  <a:lnTo>
                    <a:pt x="367" y="54"/>
                  </a:lnTo>
                  <a:lnTo>
                    <a:pt x="307" y="54"/>
                  </a:lnTo>
                  <a:lnTo>
                    <a:pt x="289" y="36"/>
                  </a:lnTo>
                  <a:lnTo>
                    <a:pt x="217" y="0"/>
                  </a:lnTo>
                  <a:lnTo>
                    <a:pt x="193" y="30"/>
                  </a:lnTo>
                  <a:lnTo>
                    <a:pt x="169" y="66"/>
                  </a:lnTo>
                  <a:lnTo>
                    <a:pt x="121" y="48"/>
                  </a:lnTo>
                  <a:lnTo>
                    <a:pt x="54" y="54"/>
                  </a:lnTo>
                  <a:lnTo>
                    <a:pt x="12" y="78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8" name="Line 449"/>
            <p:cNvSpPr>
              <a:spLocks noChangeShapeType="1"/>
            </p:cNvSpPr>
            <p:nvPr/>
          </p:nvSpPr>
          <p:spPr bwMode="auto">
            <a:xfrm>
              <a:off x="7440613" y="4206875"/>
              <a:ext cx="0" cy="0"/>
            </a:xfrm>
            <a:prstGeom prst="line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7589838" y="3492500"/>
              <a:ext cx="123825" cy="155575"/>
            </a:xfrm>
            <a:custGeom>
              <a:avLst/>
              <a:gdLst>
                <a:gd name="T0" fmla="*/ 2147483646 w 78"/>
                <a:gd name="T1" fmla="*/ 2147483646 h 98"/>
                <a:gd name="T2" fmla="*/ 2147483646 w 78"/>
                <a:gd name="T3" fmla="*/ 2147483646 h 98"/>
                <a:gd name="T4" fmla="*/ 2147483646 w 78"/>
                <a:gd name="T5" fmla="*/ 2147483646 h 98"/>
                <a:gd name="T6" fmla="*/ 2147483646 w 78"/>
                <a:gd name="T7" fmla="*/ 2147483646 h 98"/>
                <a:gd name="T8" fmla="*/ 0 w 78"/>
                <a:gd name="T9" fmla="*/ 2147483646 h 98"/>
                <a:gd name="T10" fmla="*/ 0 w 78"/>
                <a:gd name="T11" fmla="*/ 2147483646 h 98"/>
                <a:gd name="T12" fmla="*/ 2147483646 w 78"/>
                <a:gd name="T13" fmla="*/ 2147483646 h 98"/>
                <a:gd name="T14" fmla="*/ 2147483646 w 78"/>
                <a:gd name="T15" fmla="*/ 2147483646 h 98"/>
                <a:gd name="T16" fmla="*/ 2147483646 w 78"/>
                <a:gd name="T17" fmla="*/ 2147483646 h 98"/>
                <a:gd name="T18" fmla="*/ 2147483646 w 78"/>
                <a:gd name="T19" fmla="*/ 2147483646 h 98"/>
                <a:gd name="T20" fmla="*/ 2147483646 w 78"/>
                <a:gd name="T21" fmla="*/ 2147483646 h 98"/>
                <a:gd name="T22" fmla="*/ 2147483646 w 78"/>
                <a:gd name="T23" fmla="*/ 2147483646 h 98"/>
                <a:gd name="T24" fmla="*/ 2147483646 w 78"/>
                <a:gd name="T25" fmla="*/ 2147483646 h 98"/>
                <a:gd name="T26" fmla="*/ 2147483646 w 78"/>
                <a:gd name="T27" fmla="*/ 2147483646 h 98"/>
                <a:gd name="T28" fmla="*/ 2147483646 w 78"/>
                <a:gd name="T29" fmla="*/ 2147483646 h 98"/>
                <a:gd name="T30" fmla="*/ 2147483646 w 78"/>
                <a:gd name="T31" fmla="*/ 2147483646 h 98"/>
                <a:gd name="T32" fmla="*/ 2147483646 w 78"/>
                <a:gd name="T33" fmla="*/ 2147483646 h 98"/>
                <a:gd name="T34" fmla="*/ 2147483646 w 78"/>
                <a:gd name="T35" fmla="*/ 2147483646 h 98"/>
                <a:gd name="T36" fmla="*/ 2147483646 w 78"/>
                <a:gd name="T37" fmla="*/ 2147483646 h 98"/>
                <a:gd name="T38" fmla="*/ 2147483646 w 78"/>
                <a:gd name="T39" fmla="*/ 2147483646 h 98"/>
                <a:gd name="T40" fmla="*/ 2147483646 w 78"/>
                <a:gd name="T41" fmla="*/ 2147483646 h 98"/>
                <a:gd name="T42" fmla="*/ 2147483646 w 78"/>
                <a:gd name="T43" fmla="*/ 2147483646 h 98"/>
                <a:gd name="T44" fmla="*/ 2147483646 w 78"/>
                <a:gd name="T45" fmla="*/ 2147483646 h 98"/>
                <a:gd name="T46" fmla="*/ 2147483646 w 78"/>
                <a:gd name="T47" fmla="*/ 2147483646 h 98"/>
                <a:gd name="T48" fmla="*/ 2147483646 w 78"/>
                <a:gd name="T49" fmla="*/ 2147483646 h 98"/>
                <a:gd name="T50" fmla="*/ 2147483646 w 78"/>
                <a:gd name="T51" fmla="*/ 2147483646 h 98"/>
                <a:gd name="T52" fmla="*/ 2147483646 w 78"/>
                <a:gd name="T53" fmla="*/ 2147483646 h 98"/>
                <a:gd name="T54" fmla="*/ 2147483646 w 78"/>
                <a:gd name="T55" fmla="*/ 2147483646 h 98"/>
                <a:gd name="T56" fmla="*/ 2147483646 w 78"/>
                <a:gd name="T57" fmla="*/ 2147483646 h 98"/>
                <a:gd name="T58" fmla="*/ 2147483646 w 78"/>
                <a:gd name="T59" fmla="*/ 2147483646 h 98"/>
                <a:gd name="T60" fmla="*/ 2147483646 w 78"/>
                <a:gd name="T61" fmla="*/ 2147483646 h 98"/>
                <a:gd name="T62" fmla="*/ 2147483646 w 78"/>
                <a:gd name="T63" fmla="*/ 0 h 98"/>
                <a:gd name="T64" fmla="*/ 2147483646 w 78"/>
                <a:gd name="T65" fmla="*/ 214748364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8" h="98">
                  <a:moveTo>
                    <a:pt x="32" y="12"/>
                  </a:moveTo>
                  <a:lnTo>
                    <a:pt x="34" y="32"/>
                  </a:lnTo>
                  <a:lnTo>
                    <a:pt x="20" y="22"/>
                  </a:lnTo>
                  <a:lnTo>
                    <a:pt x="6" y="3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0" y="56"/>
                  </a:lnTo>
                  <a:lnTo>
                    <a:pt x="30" y="70"/>
                  </a:lnTo>
                  <a:lnTo>
                    <a:pt x="34" y="84"/>
                  </a:lnTo>
                  <a:lnTo>
                    <a:pt x="36" y="92"/>
                  </a:lnTo>
                  <a:lnTo>
                    <a:pt x="40" y="98"/>
                  </a:lnTo>
                  <a:lnTo>
                    <a:pt x="70" y="88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4" y="60"/>
                  </a:lnTo>
                  <a:lnTo>
                    <a:pt x="64" y="46"/>
                  </a:lnTo>
                  <a:lnTo>
                    <a:pt x="54" y="26"/>
                  </a:lnTo>
                  <a:lnTo>
                    <a:pt x="64" y="16"/>
                  </a:lnTo>
                  <a:lnTo>
                    <a:pt x="78" y="4"/>
                  </a:lnTo>
                  <a:lnTo>
                    <a:pt x="52" y="0"/>
                  </a:lnTo>
                  <a:lnTo>
                    <a:pt x="32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637463" y="3632200"/>
              <a:ext cx="85725" cy="104775"/>
            </a:xfrm>
            <a:custGeom>
              <a:avLst/>
              <a:gdLst>
                <a:gd name="T0" fmla="*/ 2147483646 w 54"/>
                <a:gd name="T1" fmla="*/ 2147483646 h 66"/>
                <a:gd name="T2" fmla="*/ 2147483646 w 54"/>
                <a:gd name="T3" fmla="*/ 2147483646 h 66"/>
                <a:gd name="T4" fmla="*/ 2147483646 w 54"/>
                <a:gd name="T5" fmla="*/ 2147483646 h 66"/>
                <a:gd name="T6" fmla="*/ 2147483646 w 54"/>
                <a:gd name="T7" fmla="*/ 2147483646 h 66"/>
                <a:gd name="T8" fmla="*/ 0 w 54"/>
                <a:gd name="T9" fmla="*/ 2147483646 h 66"/>
                <a:gd name="T10" fmla="*/ 0 w 54"/>
                <a:gd name="T11" fmla="*/ 2147483646 h 66"/>
                <a:gd name="T12" fmla="*/ 2147483646 w 54"/>
                <a:gd name="T13" fmla="*/ 2147483646 h 66"/>
                <a:gd name="T14" fmla="*/ 2147483646 w 54"/>
                <a:gd name="T15" fmla="*/ 2147483646 h 66"/>
                <a:gd name="T16" fmla="*/ 2147483646 w 54"/>
                <a:gd name="T17" fmla="*/ 2147483646 h 66"/>
                <a:gd name="T18" fmla="*/ 2147483646 w 54"/>
                <a:gd name="T19" fmla="*/ 2147483646 h 66"/>
                <a:gd name="T20" fmla="*/ 2147483646 w 54"/>
                <a:gd name="T21" fmla="*/ 2147483646 h 66"/>
                <a:gd name="T22" fmla="*/ 2147483646 w 54"/>
                <a:gd name="T23" fmla="*/ 2147483646 h 66"/>
                <a:gd name="T24" fmla="*/ 2147483646 w 54"/>
                <a:gd name="T25" fmla="*/ 2147483646 h 66"/>
                <a:gd name="T26" fmla="*/ 2147483646 w 54"/>
                <a:gd name="T27" fmla="*/ 0 h 66"/>
                <a:gd name="T28" fmla="*/ 2147483646 w 54"/>
                <a:gd name="T29" fmla="*/ 2147483646 h 66"/>
                <a:gd name="T30" fmla="*/ 2147483646 w 54"/>
                <a:gd name="T31" fmla="*/ 2147483646 h 66"/>
                <a:gd name="T32" fmla="*/ 2147483646 w 54"/>
                <a:gd name="T33" fmla="*/ 2147483646 h 66"/>
                <a:gd name="T34" fmla="*/ 2147483646 w 54"/>
                <a:gd name="T35" fmla="*/ 214748364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" h="66">
                  <a:moveTo>
                    <a:pt x="10" y="12"/>
                  </a:moveTo>
                  <a:lnTo>
                    <a:pt x="10" y="12"/>
                  </a:lnTo>
                  <a:lnTo>
                    <a:pt x="10" y="36"/>
                  </a:lnTo>
                  <a:lnTo>
                    <a:pt x="0" y="66"/>
                  </a:lnTo>
                  <a:lnTo>
                    <a:pt x="20" y="66"/>
                  </a:lnTo>
                  <a:lnTo>
                    <a:pt x="40" y="60"/>
                  </a:lnTo>
                  <a:lnTo>
                    <a:pt x="50" y="52"/>
                  </a:lnTo>
                  <a:lnTo>
                    <a:pt x="54" y="36"/>
                  </a:lnTo>
                  <a:lnTo>
                    <a:pt x="40" y="0"/>
                  </a:lnTo>
                  <a:lnTo>
                    <a:pt x="10" y="10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2919413" y="5365750"/>
              <a:ext cx="127000" cy="166688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0 h 114"/>
                <a:gd name="T6" fmla="*/ 2147483646 w 102"/>
                <a:gd name="T7" fmla="*/ 2147483646 h 114"/>
                <a:gd name="T8" fmla="*/ 0 w 102"/>
                <a:gd name="T9" fmla="*/ 2147483646 h 114"/>
                <a:gd name="T10" fmla="*/ 0 w 102"/>
                <a:gd name="T11" fmla="*/ 2147483646 h 114"/>
                <a:gd name="T12" fmla="*/ 2147483646 w 102"/>
                <a:gd name="T13" fmla="*/ 2147483646 h 114"/>
                <a:gd name="T14" fmla="*/ 2147483646 w 102"/>
                <a:gd name="T15" fmla="*/ 2147483646 h 114"/>
                <a:gd name="T16" fmla="*/ 2147483646 w 102"/>
                <a:gd name="T17" fmla="*/ 2147483646 h 114"/>
                <a:gd name="T18" fmla="*/ 2147483646 w 102"/>
                <a:gd name="T19" fmla="*/ 2147483646 h 114"/>
                <a:gd name="T20" fmla="*/ 2147483646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66" y="24"/>
                  </a:moveTo>
                  <a:lnTo>
                    <a:pt x="36" y="6"/>
                  </a:lnTo>
                  <a:lnTo>
                    <a:pt x="18" y="0"/>
                  </a:lnTo>
                  <a:lnTo>
                    <a:pt x="6" y="18"/>
                  </a:lnTo>
                  <a:lnTo>
                    <a:pt x="0" y="48"/>
                  </a:lnTo>
                  <a:lnTo>
                    <a:pt x="0" y="78"/>
                  </a:lnTo>
                  <a:lnTo>
                    <a:pt x="24" y="96"/>
                  </a:lnTo>
                  <a:lnTo>
                    <a:pt x="36" y="108"/>
                  </a:lnTo>
                  <a:lnTo>
                    <a:pt x="66" y="114"/>
                  </a:lnTo>
                  <a:lnTo>
                    <a:pt x="96" y="90"/>
                  </a:lnTo>
                  <a:lnTo>
                    <a:pt x="102" y="78"/>
                  </a:lnTo>
                  <a:lnTo>
                    <a:pt x="84" y="42"/>
                  </a:lnTo>
                  <a:lnTo>
                    <a:pt x="6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2371725" y="4675188"/>
              <a:ext cx="320675" cy="392112"/>
            </a:xfrm>
            <a:custGeom>
              <a:avLst/>
              <a:gdLst>
                <a:gd name="T0" fmla="*/ 2147483646 w 240"/>
                <a:gd name="T1" fmla="*/ 2147483646 h 337"/>
                <a:gd name="T2" fmla="*/ 2147483646 w 240"/>
                <a:gd name="T3" fmla="*/ 2147483646 h 337"/>
                <a:gd name="T4" fmla="*/ 2147483646 w 240"/>
                <a:gd name="T5" fmla="*/ 2147483646 h 337"/>
                <a:gd name="T6" fmla="*/ 2147483646 w 240"/>
                <a:gd name="T7" fmla="*/ 2147483646 h 337"/>
                <a:gd name="T8" fmla="*/ 2147483646 w 240"/>
                <a:gd name="T9" fmla="*/ 2147483646 h 337"/>
                <a:gd name="T10" fmla="*/ 2147483646 w 240"/>
                <a:gd name="T11" fmla="*/ 2147483646 h 337"/>
                <a:gd name="T12" fmla="*/ 2147483646 w 240"/>
                <a:gd name="T13" fmla="*/ 2147483646 h 337"/>
                <a:gd name="T14" fmla="*/ 2147483646 w 240"/>
                <a:gd name="T15" fmla="*/ 2147483646 h 337"/>
                <a:gd name="T16" fmla="*/ 2147483646 w 240"/>
                <a:gd name="T17" fmla="*/ 2147483646 h 337"/>
                <a:gd name="T18" fmla="*/ 2147483646 w 240"/>
                <a:gd name="T19" fmla="*/ 2147483646 h 337"/>
                <a:gd name="T20" fmla="*/ 2147483646 w 240"/>
                <a:gd name="T21" fmla="*/ 2147483646 h 337"/>
                <a:gd name="T22" fmla="*/ 2147483646 w 240"/>
                <a:gd name="T23" fmla="*/ 2147483646 h 337"/>
                <a:gd name="T24" fmla="*/ 2147483646 w 240"/>
                <a:gd name="T25" fmla="*/ 2147483646 h 337"/>
                <a:gd name="T26" fmla="*/ 2147483646 w 240"/>
                <a:gd name="T27" fmla="*/ 0 h 337"/>
                <a:gd name="T28" fmla="*/ 2147483646 w 240"/>
                <a:gd name="T29" fmla="*/ 0 h 337"/>
                <a:gd name="T30" fmla="*/ 2147483646 w 240"/>
                <a:gd name="T31" fmla="*/ 2147483646 h 337"/>
                <a:gd name="T32" fmla="*/ 2147483646 w 240"/>
                <a:gd name="T33" fmla="*/ 2147483646 h 337"/>
                <a:gd name="T34" fmla="*/ 2147483646 w 240"/>
                <a:gd name="T35" fmla="*/ 2147483646 h 337"/>
                <a:gd name="T36" fmla="*/ 2147483646 w 240"/>
                <a:gd name="T37" fmla="*/ 2147483646 h 337"/>
                <a:gd name="T38" fmla="*/ 2147483646 w 240"/>
                <a:gd name="T39" fmla="*/ 2147483646 h 337"/>
                <a:gd name="T40" fmla="*/ 2147483646 w 240"/>
                <a:gd name="T41" fmla="*/ 2147483646 h 337"/>
                <a:gd name="T42" fmla="*/ 0 w 240"/>
                <a:gd name="T43" fmla="*/ 2147483646 h 337"/>
                <a:gd name="T44" fmla="*/ 2147483646 w 240"/>
                <a:gd name="T45" fmla="*/ 2147483646 h 337"/>
                <a:gd name="T46" fmla="*/ 2147483646 w 240"/>
                <a:gd name="T47" fmla="*/ 2147483646 h 337"/>
                <a:gd name="T48" fmla="*/ 2147483646 w 240"/>
                <a:gd name="T49" fmla="*/ 2147483646 h 337"/>
                <a:gd name="T50" fmla="*/ 2147483646 w 240"/>
                <a:gd name="T51" fmla="*/ 2147483646 h 337"/>
                <a:gd name="T52" fmla="*/ 2147483646 w 240"/>
                <a:gd name="T53" fmla="*/ 2147483646 h 337"/>
                <a:gd name="T54" fmla="*/ 2147483646 w 240"/>
                <a:gd name="T55" fmla="*/ 2147483646 h 337"/>
                <a:gd name="T56" fmla="*/ 2147483646 w 240"/>
                <a:gd name="T57" fmla="*/ 2147483646 h 337"/>
                <a:gd name="T58" fmla="*/ 2147483646 w 240"/>
                <a:gd name="T59" fmla="*/ 2147483646 h 337"/>
                <a:gd name="T60" fmla="*/ 2147483646 w 240"/>
                <a:gd name="T61" fmla="*/ 2147483646 h 337"/>
                <a:gd name="T62" fmla="*/ 2147483646 w 240"/>
                <a:gd name="T63" fmla="*/ 2147483646 h 3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0" h="337">
                  <a:moveTo>
                    <a:pt x="228" y="204"/>
                  </a:moveTo>
                  <a:lnTo>
                    <a:pt x="228" y="198"/>
                  </a:lnTo>
                  <a:lnTo>
                    <a:pt x="216" y="198"/>
                  </a:lnTo>
                  <a:lnTo>
                    <a:pt x="210" y="162"/>
                  </a:lnTo>
                  <a:lnTo>
                    <a:pt x="180" y="174"/>
                  </a:lnTo>
                  <a:lnTo>
                    <a:pt x="156" y="156"/>
                  </a:lnTo>
                  <a:lnTo>
                    <a:pt x="156" y="120"/>
                  </a:lnTo>
                  <a:lnTo>
                    <a:pt x="180" y="84"/>
                  </a:lnTo>
                  <a:lnTo>
                    <a:pt x="198" y="72"/>
                  </a:lnTo>
                  <a:lnTo>
                    <a:pt x="204" y="54"/>
                  </a:lnTo>
                  <a:lnTo>
                    <a:pt x="192" y="36"/>
                  </a:lnTo>
                  <a:lnTo>
                    <a:pt x="168" y="36"/>
                  </a:lnTo>
                  <a:lnTo>
                    <a:pt x="150" y="18"/>
                  </a:lnTo>
                  <a:lnTo>
                    <a:pt x="120" y="0"/>
                  </a:lnTo>
                  <a:lnTo>
                    <a:pt x="108" y="24"/>
                  </a:lnTo>
                  <a:lnTo>
                    <a:pt x="84" y="48"/>
                  </a:lnTo>
                  <a:lnTo>
                    <a:pt x="66" y="54"/>
                  </a:lnTo>
                  <a:lnTo>
                    <a:pt x="42" y="78"/>
                  </a:lnTo>
                  <a:lnTo>
                    <a:pt x="24" y="72"/>
                  </a:lnTo>
                  <a:lnTo>
                    <a:pt x="18" y="60"/>
                  </a:lnTo>
                  <a:lnTo>
                    <a:pt x="0" y="72"/>
                  </a:lnTo>
                  <a:lnTo>
                    <a:pt x="18" y="114"/>
                  </a:lnTo>
                  <a:lnTo>
                    <a:pt x="54" y="174"/>
                  </a:lnTo>
                  <a:lnTo>
                    <a:pt x="90" y="252"/>
                  </a:lnTo>
                  <a:lnTo>
                    <a:pt x="90" y="264"/>
                  </a:lnTo>
                  <a:lnTo>
                    <a:pt x="216" y="337"/>
                  </a:lnTo>
                  <a:lnTo>
                    <a:pt x="222" y="337"/>
                  </a:lnTo>
                  <a:lnTo>
                    <a:pt x="228" y="307"/>
                  </a:lnTo>
                  <a:lnTo>
                    <a:pt x="234" y="270"/>
                  </a:lnTo>
                  <a:lnTo>
                    <a:pt x="240" y="222"/>
                  </a:lnTo>
                  <a:lnTo>
                    <a:pt x="228" y="20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2576513" y="4551363"/>
              <a:ext cx="884237" cy="91122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0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2147483646 h 10000"/>
                <a:gd name="T58" fmla="*/ 2147483646 w 10000"/>
                <a:gd name="T59" fmla="*/ 2147483646 h 10000"/>
                <a:gd name="T60" fmla="*/ 2147483646 w 10000"/>
                <a:gd name="T61" fmla="*/ 2147483646 h 10000"/>
                <a:gd name="T62" fmla="*/ 0 w 10000"/>
                <a:gd name="T63" fmla="*/ 2147483646 h 10000"/>
                <a:gd name="T64" fmla="*/ 2147483646 w 10000"/>
                <a:gd name="T65" fmla="*/ 2147483646 h 10000"/>
                <a:gd name="T66" fmla="*/ 2147483646 w 10000"/>
                <a:gd name="T67" fmla="*/ 2147483646 h 10000"/>
                <a:gd name="T68" fmla="*/ 2147483646 w 10000"/>
                <a:gd name="T69" fmla="*/ 2147483646 h 10000"/>
                <a:gd name="T70" fmla="*/ 2147483646 w 10000"/>
                <a:gd name="T71" fmla="*/ 2147483646 h 10000"/>
                <a:gd name="T72" fmla="*/ 2147483646 w 10000"/>
                <a:gd name="T73" fmla="*/ 2147483646 h 10000"/>
                <a:gd name="T74" fmla="*/ 2147483646 w 10000"/>
                <a:gd name="T75" fmla="*/ 2147483646 h 10000"/>
                <a:gd name="T76" fmla="*/ 2147483646 w 10000"/>
                <a:gd name="T77" fmla="*/ 2147483646 h 10000"/>
                <a:gd name="T78" fmla="*/ 2147483646 w 10000"/>
                <a:gd name="T79" fmla="*/ 2147483646 h 10000"/>
                <a:gd name="T80" fmla="*/ 2147483646 w 10000"/>
                <a:gd name="T81" fmla="*/ 2147483646 h 100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0">
                  <a:moveTo>
                    <a:pt x="5000" y="7769"/>
                  </a:moveTo>
                  <a:cubicBezTo>
                    <a:pt x="5027" y="7795"/>
                    <a:pt x="5055" y="7820"/>
                    <a:pt x="5082" y="7846"/>
                  </a:cubicBezTo>
                  <a:cubicBezTo>
                    <a:pt x="5027" y="8000"/>
                    <a:pt x="4973" y="8154"/>
                    <a:pt x="4918" y="8308"/>
                  </a:cubicBezTo>
                  <a:lnTo>
                    <a:pt x="4672" y="8462"/>
                  </a:lnTo>
                  <a:lnTo>
                    <a:pt x="4098" y="9000"/>
                  </a:lnTo>
                  <a:lnTo>
                    <a:pt x="4180" y="9000"/>
                  </a:lnTo>
                  <a:lnTo>
                    <a:pt x="4098" y="9000"/>
                  </a:lnTo>
                  <a:lnTo>
                    <a:pt x="4344" y="9077"/>
                  </a:lnTo>
                  <a:lnTo>
                    <a:pt x="4754" y="9308"/>
                  </a:lnTo>
                  <a:lnTo>
                    <a:pt x="5000" y="9538"/>
                  </a:lnTo>
                  <a:lnTo>
                    <a:pt x="5246" y="10000"/>
                  </a:lnTo>
                  <a:cubicBezTo>
                    <a:pt x="5273" y="9923"/>
                    <a:pt x="5301" y="9846"/>
                    <a:pt x="5328" y="9769"/>
                  </a:cubicBezTo>
                  <a:lnTo>
                    <a:pt x="5656" y="9462"/>
                  </a:lnTo>
                  <a:lnTo>
                    <a:pt x="6066" y="9077"/>
                  </a:lnTo>
                  <a:lnTo>
                    <a:pt x="6393" y="8077"/>
                  </a:lnTo>
                  <a:lnTo>
                    <a:pt x="6639" y="7615"/>
                  </a:lnTo>
                  <a:lnTo>
                    <a:pt x="7541" y="7077"/>
                  </a:lnTo>
                  <a:lnTo>
                    <a:pt x="8115" y="7000"/>
                  </a:lnTo>
                  <a:lnTo>
                    <a:pt x="8279" y="6923"/>
                  </a:lnTo>
                  <a:lnTo>
                    <a:pt x="8443" y="6615"/>
                  </a:lnTo>
                  <a:cubicBezTo>
                    <a:pt x="8470" y="6513"/>
                    <a:pt x="8498" y="6410"/>
                    <a:pt x="8525" y="6308"/>
                  </a:cubicBezTo>
                  <a:cubicBezTo>
                    <a:pt x="8607" y="6180"/>
                    <a:pt x="8688" y="6051"/>
                    <a:pt x="8770" y="5923"/>
                  </a:cubicBezTo>
                  <a:cubicBezTo>
                    <a:pt x="8797" y="5872"/>
                    <a:pt x="8825" y="5820"/>
                    <a:pt x="8852" y="5769"/>
                  </a:cubicBezTo>
                  <a:cubicBezTo>
                    <a:pt x="8879" y="5333"/>
                    <a:pt x="8907" y="4898"/>
                    <a:pt x="8934" y="4462"/>
                  </a:cubicBezTo>
                  <a:lnTo>
                    <a:pt x="9180" y="4385"/>
                  </a:lnTo>
                  <a:lnTo>
                    <a:pt x="10000" y="3385"/>
                  </a:lnTo>
                  <a:lnTo>
                    <a:pt x="10000" y="3154"/>
                  </a:lnTo>
                  <a:cubicBezTo>
                    <a:pt x="9945" y="2974"/>
                    <a:pt x="9891" y="2795"/>
                    <a:pt x="9836" y="2615"/>
                  </a:cubicBezTo>
                  <a:lnTo>
                    <a:pt x="9344" y="2462"/>
                  </a:lnTo>
                  <a:lnTo>
                    <a:pt x="8607" y="2077"/>
                  </a:lnTo>
                  <a:lnTo>
                    <a:pt x="7787" y="2000"/>
                  </a:lnTo>
                  <a:lnTo>
                    <a:pt x="7541" y="1923"/>
                  </a:lnTo>
                  <a:lnTo>
                    <a:pt x="7377" y="1692"/>
                  </a:lnTo>
                  <a:lnTo>
                    <a:pt x="6721" y="1462"/>
                  </a:lnTo>
                  <a:lnTo>
                    <a:pt x="6148" y="1154"/>
                  </a:lnTo>
                  <a:cubicBezTo>
                    <a:pt x="6121" y="1051"/>
                    <a:pt x="6093" y="949"/>
                    <a:pt x="6066" y="846"/>
                  </a:cubicBezTo>
                  <a:lnTo>
                    <a:pt x="5820" y="231"/>
                  </a:lnTo>
                  <a:lnTo>
                    <a:pt x="5738" y="231"/>
                  </a:lnTo>
                  <a:lnTo>
                    <a:pt x="5410" y="692"/>
                  </a:lnTo>
                  <a:lnTo>
                    <a:pt x="5082" y="846"/>
                  </a:lnTo>
                  <a:cubicBezTo>
                    <a:pt x="5055" y="820"/>
                    <a:pt x="5027" y="795"/>
                    <a:pt x="5000" y="769"/>
                  </a:cubicBezTo>
                  <a:lnTo>
                    <a:pt x="4590" y="769"/>
                  </a:lnTo>
                  <a:lnTo>
                    <a:pt x="4426" y="846"/>
                  </a:lnTo>
                  <a:lnTo>
                    <a:pt x="4344" y="846"/>
                  </a:lnTo>
                  <a:lnTo>
                    <a:pt x="3934" y="923"/>
                  </a:lnTo>
                  <a:lnTo>
                    <a:pt x="3689" y="1000"/>
                  </a:lnTo>
                  <a:lnTo>
                    <a:pt x="3443" y="769"/>
                  </a:lnTo>
                  <a:cubicBezTo>
                    <a:pt x="3470" y="615"/>
                    <a:pt x="3498" y="462"/>
                    <a:pt x="3525" y="308"/>
                  </a:cubicBezTo>
                  <a:lnTo>
                    <a:pt x="3361" y="77"/>
                  </a:lnTo>
                  <a:lnTo>
                    <a:pt x="3197" y="0"/>
                  </a:lnTo>
                  <a:cubicBezTo>
                    <a:pt x="3224" y="51"/>
                    <a:pt x="3252" y="103"/>
                    <a:pt x="3279" y="154"/>
                  </a:cubicBezTo>
                  <a:lnTo>
                    <a:pt x="2869" y="308"/>
                  </a:lnTo>
                  <a:lnTo>
                    <a:pt x="2213" y="308"/>
                  </a:lnTo>
                  <a:lnTo>
                    <a:pt x="2459" y="692"/>
                  </a:lnTo>
                  <a:cubicBezTo>
                    <a:pt x="2486" y="769"/>
                    <a:pt x="2514" y="846"/>
                    <a:pt x="2541" y="923"/>
                  </a:cubicBezTo>
                  <a:lnTo>
                    <a:pt x="1803" y="1154"/>
                  </a:lnTo>
                  <a:lnTo>
                    <a:pt x="1557" y="923"/>
                  </a:lnTo>
                  <a:lnTo>
                    <a:pt x="902" y="1077"/>
                  </a:lnTo>
                  <a:cubicBezTo>
                    <a:pt x="929" y="1205"/>
                    <a:pt x="957" y="1334"/>
                    <a:pt x="984" y="1462"/>
                  </a:cubicBezTo>
                  <a:cubicBezTo>
                    <a:pt x="929" y="1744"/>
                    <a:pt x="875" y="2026"/>
                    <a:pt x="820" y="2308"/>
                  </a:cubicBezTo>
                  <a:cubicBezTo>
                    <a:pt x="765" y="2257"/>
                    <a:pt x="711" y="2205"/>
                    <a:pt x="656" y="2154"/>
                  </a:cubicBezTo>
                  <a:cubicBezTo>
                    <a:pt x="629" y="2231"/>
                    <a:pt x="601" y="2308"/>
                    <a:pt x="574" y="2385"/>
                  </a:cubicBezTo>
                  <a:lnTo>
                    <a:pt x="328" y="2538"/>
                  </a:lnTo>
                  <a:lnTo>
                    <a:pt x="0" y="3000"/>
                  </a:lnTo>
                  <a:lnTo>
                    <a:pt x="0" y="3462"/>
                  </a:lnTo>
                  <a:lnTo>
                    <a:pt x="328" y="3692"/>
                  </a:lnTo>
                  <a:lnTo>
                    <a:pt x="738" y="3538"/>
                  </a:lnTo>
                  <a:cubicBezTo>
                    <a:pt x="765" y="3692"/>
                    <a:pt x="793" y="3846"/>
                    <a:pt x="820" y="4000"/>
                  </a:cubicBezTo>
                  <a:lnTo>
                    <a:pt x="984" y="4000"/>
                  </a:lnTo>
                  <a:lnTo>
                    <a:pt x="984" y="4077"/>
                  </a:lnTo>
                  <a:cubicBezTo>
                    <a:pt x="1311" y="4000"/>
                    <a:pt x="1240" y="3993"/>
                    <a:pt x="1311" y="4000"/>
                  </a:cubicBezTo>
                  <a:cubicBezTo>
                    <a:pt x="1382" y="4007"/>
                    <a:pt x="1378" y="4124"/>
                    <a:pt x="1411" y="4121"/>
                  </a:cubicBezTo>
                  <a:cubicBezTo>
                    <a:pt x="1487" y="4047"/>
                    <a:pt x="1644" y="3939"/>
                    <a:pt x="1720" y="3900"/>
                  </a:cubicBezTo>
                  <a:cubicBezTo>
                    <a:pt x="1796" y="3861"/>
                    <a:pt x="1787" y="3873"/>
                    <a:pt x="1869" y="3886"/>
                  </a:cubicBezTo>
                  <a:cubicBezTo>
                    <a:pt x="1951" y="3899"/>
                    <a:pt x="2074" y="3776"/>
                    <a:pt x="2131" y="3846"/>
                  </a:cubicBezTo>
                  <a:cubicBezTo>
                    <a:pt x="2188" y="3916"/>
                    <a:pt x="2186" y="4154"/>
                    <a:pt x="2213" y="4308"/>
                  </a:cubicBezTo>
                  <a:lnTo>
                    <a:pt x="2705" y="4538"/>
                  </a:lnTo>
                  <a:lnTo>
                    <a:pt x="3279" y="4769"/>
                  </a:lnTo>
                  <a:lnTo>
                    <a:pt x="3279" y="5077"/>
                  </a:lnTo>
                  <a:lnTo>
                    <a:pt x="3443" y="5308"/>
                  </a:lnTo>
                  <a:cubicBezTo>
                    <a:pt x="3525" y="5308"/>
                    <a:pt x="3934" y="5385"/>
                    <a:pt x="3934" y="5385"/>
                  </a:cubicBezTo>
                  <a:lnTo>
                    <a:pt x="3934" y="5692"/>
                  </a:lnTo>
                  <a:lnTo>
                    <a:pt x="3934" y="6231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2563813" y="5153025"/>
              <a:ext cx="473075" cy="947738"/>
            </a:xfrm>
            <a:custGeom>
              <a:avLst/>
              <a:gdLst>
                <a:gd name="T0" fmla="*/ 2147483646 w 10000"/>
                <a:gd name="T1" fmla="*/ 2147483646 h 10001"/>
                <a:gd name="T2" fmla="*/ 2147483646 w 10000"/>
                <a:gd name="T3" fmla="*/ 2147483646 h 10001"/>
                <a:gd name="T4" fmla="*/ 2147483646 w 10000"/>
                <a:gd name="T5" fmla="*/ 2147483646 h 10001"/>
                <a:gd name="T6" fmla="*/ 2147483646 w 10000"/>
                <a:gd name="T7" fmla="*/ 2147483646 h 10001"/>
                <a:gd name="T8" fmla="*/ 2147483646 w 10000"/>
                <a:gd name="T9" fmla="*/ 2147483646 h 10001"/>
                <a:gd name="T10" fmla="*/ 2147483646 w 10000"/>
                <a:gd name="T11" fmla="*/ 2147483646 h 10001"/>
                <a:gd name="T12" fmla="*/ 2147483646 w 10000"/>
                <a:gd name="T13" fmla="*/ 2147483646 h 10001"/>
                <a:gd name="T14" fmla="*/ 2147483646 w 10000"/>
                <a:gd name="T15" fmla="*/ 2147483646 h 10001"/>
                <a:gd name="T16" fmla="*/ 2147483646 w 10000"/>
                <a:gd name="T17" fmla="*/ 2147483646 h 10001"/>
                <a:gd name="T18" fmla="*/ 2147483646 w 10000"/>
                <a:gd name="T19" fmla="*/ 2147483646 h 10001"/>
                <a:gd name="T20" fmla="*/ 2147483646 w 10000"/>
                <a:gd name="T21" fmla="*/ 2147483646 h 10001"/>
                <a:gd name="T22" fmla="*/ 2147483646 w 10000"/>
                <a:gd name="T23" fmla="*/ 2147483646 h 10001"/>
                <a:gd name="T24" fmla="*/ 2147483646 w 10000"/>
                <a:gd name="T25" fmla="*/ 2147483646 h 10001"/>
                <a:gd name="T26" fmla="*/ 2147483646 w 10000"/>
                <a:gd name="T27" fmla="*/ 2147483646 h 10001"/>
                <a:gd name="T28" fmla="*/ 2147483646 w 10000"/>
                <a:gd name="T29" fmla="*/ 0 h 10001"/>
                <a:gd name="T30" fmla="*/ 2147483646 w 10000"/>
                <a:gd name="T31" fmla="*/ 2147483646 h 10001"/>
                <a:gd name="T32" fmla="*/ 2147483646 w 10000"/>
                <a:gd name="T33" fmla="*/ 2147483646 h 10001"/>
                <a:gd name="T34" fmla="*/ 2147483646 w 10000"/>
                <a:gd name="T35" fmla="*/ 2147483646 h 10001"/>
                <a:gd name="T36" fmla="*/ 2147483646 w 10000"/>
                <a:gd name="T37" fmla="*/ 2147483646 h 10001"/>
                <a:gd name="T38" fmla="*/ 2147483646 w 10000"/>
                <a:gd name="T39" fmla="*/ 2147483646 h 10001"/>
                <a:gd name="T40" fmla="*/ 2147483646 w 10000"/>
                <a:gd name="T41" fmla="*/ 2147483646 h 10001"/>
                <a:gd name="T42" fmla="*/ 2147483646 w 10000"/>
                <a:gd name="T43" fmla="*/ 2147483646 h 10001"/>
                <a:gd name="T44" fmla="*/ 2147483646 w 10000"/>
                <a:gd name="T45" fmla="*/ 2147483646 h 10001"/>
                <a:gd name="T46" fmla="*/ 2147483646 w 10000"/>
                <a:gd name="T47" fmla="*/ 2147483646 h 10001"/>
                <a:gd name="T48" fmla="*/ 2147483646 w 10000"/>
                <a:gd name="T49" fmla="*/ 2147483646 h 10001"/>
                <a:gd name="T50" fmla="*/ 2147483646 w 10000"/>
                <a:gd name="T51" fmla="*/ 2147483646 h 10001"/>
                <a:gd name="T52" fmla="*/ 2147483646 w 10000"/>
                <a:gd name="T53" fmla="*/ 2147483646 h 10001"/>
                <a:gd name="T54" fmla="*/ 2147483646 w 10000"/>
                <a:gd name="T55" fmla="*/ 2147483646 h 10001"/>
                <a:gd name="T56" fmla="*/ 2147483646 w 10000"/>
                <a:gd name="T57" fmla="*/ 2147483646 h 10001"/>
                <a:gd name="T58" fmla="*/ 2147483646 w 10000"/>
                <a:gd name="T59" fmla="*/ 2147483646 h 10001"/>
                <a:gd name="T60" fmla="*/ 2147483646 w 10000"/>
                <a:gd name="T61" fmla="*/ 2147483646 h 10001"/>
                <a:gd name="T62" fmla="*/ 2147483646 w 10000"/>
                <a:gd name="T63" fmla="*/ 2147483646 h 10001"/>
                <a:gd name="T64" fmla="*/ 2147483646 w 10000"/>
                <a:gd name="T65" fmla="*/ 2147483646 h 10001"/>
                <a:gd name="T66" fmla="*/ 0 w 10000"/>
                <a:gd name="T67" fmla="*/ 2147483646 h 10001"/>
                <a:gd name="T68" fmla="*/ 2147483646 w 10000"/>
                <a:gd name="T69" fmla="*/ 2147483646 h 10001"/>
                <a:gd name="T70" fmla="*/ 2147483646 w 10000"/>
                <a:gd name="T71" fmla="*/ 2147483646 h 10001"/>
                <a:gd name="T72" fmla="*/ 2147483646 w 10000"/>
                <a:gd name="T73" fmla="*/ 2147483646 h 10001"/>
                <a:gd name="T74" fmla="*/ 2147483646 w 10000"/>
                <a:gd name="T75" fmla="*/ 2147483646 h 10001"/>
                <a:gd name="T76" fmla="*/ 2147483646 w 10000"/>
                <a:gd name="T77" fmla="*/ 2147483646 h 10001"/>
                <a:gd name="T78" fmla="*/ 2147483646 w 10000"/>
                <a:gd name="T79" fmla="*/ 2147483646 h 10001"/>
                <a:gd name="T80" fmla="*/ 2147483646 w 10000"/>
                <a:gd name="T81" fmla="*/ 2147483646 h 10001"/>
                <a:gd name="T82" fmla="*/ 2147483646 w 10000"/>
                <a:gd name="T83" fmla="*/ 2147483646 h 10001"/>
                <a:gd name="T84" fmla="*/ 2147483646 w 10000"/>
                <a:gd name="T85" fmla="*/ 2147483646 h 10001"/>
                <a:gd name="T86" fmla="*/ 2147483646 w 10000"/>
                <a:gd name="T87" fmla="*/ 2147483646 h 10001"/>
                <a:gd name="T88" fmla="*/ 2147483646 w 10000"/>
                <a:gd name="T89" fmla="*/ 2147483646 h 10001"/>
                <a:gd name="T90" fmla="*/ 2147483646 w 10000"/>
                <a:gd name="T91" fmla="*/ 2147483646 h 10001"/>
                <a:gd name="T92" fmla="*/ 2147483646 w 10000"/>
                <a:gd name="T93" fmla="*/ 2147483646 h 10001"/>
                <a:gd name="T94" fmla="*/ 2147483646 w 10000"/>
                <a:gd name="T95" fmla="*/ 2147483646 h 10001"/>
                <a:gd name="T96" fmla="*/ 2147483646 w 10000"/>
                <a:gd name="T97" fmla="*/ 2147483646 h 10001"/>
                <a:gd name="T98" fmla="*/ 2147483646 w 10000"/>
                <a:gd name="T99" fmla="*/ 2147483646 h 10001"/>
                <a:gd name="T100" fmla="*/ 2147483646 w 10000"/>
                <a:gd name="T101" fmla="*/ 2147483646 h 10001"/>
                <a:gd name="T102" fmla="*/ 2147483646 w 10000"/>
                <a:gd name="T103" fmla="*/ 2147483646 h 10001"/>
                <a:gd name="T104" fmla="*/ 2147483646 w 10000"/>
                <a:gd name="T105" fmla="*/ 2147483646 h 10001"/>
                <a:gd name="T106" fmla="*/ 2147483646 w 10000"/>
                <a:gd name="T107" fmla="*/ 2147483646 h 10001"/>
                <a:gd name="T108" fmla="*/ 2147483646 w 10000"/>
                <a:gd name="T109" fmla="*/ 2147483646 h 10001"/>
                <a:gd name="T110" fmla="*/ 2147483646 w 10000"/>
                <a:gd name="T111" fmla="*/ 2147483646 h 10001"/>
                <a:gd name="T112" fmla="*/ 2147483646 w 10000"/>
                <a:gd name="T113" fmla="*/ 2147483646 h 10001"/>
                <a:gd name="T114" fmla="*/ 2147483646 w 10000"/>
                <a:gd name="T115" fmla="*/ 2147483646 h 10001"/>
                <a:gd name="T116" fmla="*/ 2147483646 w 10000"/>
                <a:gd name="T117" fmla="*/ 2147483646 h 10001"/>
                <a:gd name="T118" fmla="*/ 2147483646 w 10000"/>
                <a:gd name="T119" fmla="*/ 2147483646 h 10001"/>
                <a:gd name="T120" fmla="*/ 2147483646 w 10000"/>
                <a:gd name="T121" fmla="*/ 2147483646 h 10001"/>
                <a:gd name="T122" fmla="*/ 2147483646 w 10000"/>
                <a:gd name="T123" fmla="*/ 2147483646 h 10001"/>
                <a:gd name="T124" fmla="*/ 2147483646 w 10000"/>
                <a:gd name="T125" fmla="*/ 2147483646 h 100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000" h="10001">
                  <a:moveTo>
                    <a:pt x="7581" y="2950"/>
                  </a:moveTo>
                  <a:cubicBezTo>
                    <a:pt x="7635" y="2818"/>
                    <a:pt x="7688" y="2685"/>
                    <a:pt x="7742" y="2552"/>
                  </a:cubicBezTo>
                  <a:lnTo>
                    <a:pt x="8065" y="2312"/>
                  </a:lnTo>
                  <a:lnTo>
                    <a:pt x="9194" y="1754"/>
                  </a:lnTo>
                  <a:lnTo>
                    <a:pt x="9677" y="1595"/>
                  </a:lnTo>
                  <a:lnTo>
                    <a:pt x="10000" y="1116"/>
                  </a:lnTo>
                  <a:lnTo>
                    <a:pt x="9839" y="1037"/>
                  </a:lnTo>
                  <a:lnTo>
                    <a:pt x="9355" y="1197"/>
                  </a:lnTo>
                  <a:lnTo>
                    <a:pt x="8387" y="1435"/>
                  </a:lnTo>
                  <a:lnTo>
                    <a:pt x="7581" y="1356"/>
                  </a:lnTo>
                  <a:cubicBezTo>
                    <a:pt x="7635" y="1170"/>
                    <a:pt x="7688" y="983"/>
                    <a:pt x="7742" y="797"/>
                  </a:cubicBezTo>
                  <a:lnTo>
                    <a:pt x="7258" y="638"/>
                  </a:lnTo>
                  <a:lnTo>
                    <a:pt x="6290" y="479"/>
                  </a:lnTo>
                  <a:lnTo>
                    <a:pt x="5806" y="319"/>
                  </a:lnTo>
                  <a:lnTo>
                    <a:pt x="5323" y="0"/>
                  </a:lnTo>
                  <a:lnTo>
                    <a:pt x="4677" y="81"/>
                  </a:lnTo>
                  <a:lnTo>
                    <a:pt x="4516" y="159"/>
                  </a:lnTo>
                  <a:lnTo>
                    <a:pt x="3710" y="81"/>
                  </a:lnTo>
                  <a:cubicBezTo>
                    <a:pt x="3387" y="81"/>
                    <a:pt x="3476" y="72"/>
                    <a:pt x="3387" y="81"/>
                  </a:cubicBezTo>
                  <a:cubicBezTo>
                    <a:pt x="3298" y="89"/>
                    <a:pt x="3178" y="131"/>
                    <a:pt x="3178" y="131"/>
                  </a:cubicBezTo>
                  <a:cubicBezTo>
                    <a:pt x="3339" y="211"/>
                    <a:pt x="3245" y="168"/>
                    <a:pt x="3226" y="240"/>
                  </a:cubicBezTo>
                  <a:cubicBezTo>
                    <a:pt x="3207" y="310"/>
                    <a:pt x="3065" y="558"/>
                    <a:pt x="3065" y="558"/>
                  </a:cubicBezTo>
                  <a:lnTo>
                    <a:pt x="2581" y="797"/>
                  </a:lnTo>
                  <a:lnTo>
                    <a:pt x="2581" y="1275"/>
                  </a:lnTo>
                  <a:lnTo>
                    <a:pt x="2258" y="1595"/>
                  </a:lnTo>
                  <a:lnTo>
                    <a:pt x="1774" y="2631"/>
                  </a:lnTo>
                  <a:cubicBezTo>
                    <a:pt x="1828" y="2896"/>
                    <a:pt x="1881" y="3163"/>
                    <a:pt x="1935" y="3428"/>
                  </a:cubicBezTo>
                  <a:lnTo>
                    <a:pt x="968" y="4466"/>
                  </a:lnTo>
                  <a:lnTo>
                    <a:pt x="806" y="5582"/>
                  </a:lnTo>
                  <a:lnTo>
                    <a:pt x="806" y="6141"/>
                  </a:lnTo>
                  <a:cubicBezTo>
                    <a:pt x="752" y="6327"/>
                    <a:pt x="699" y="6514"/>
                    <a:pt x="645" y="6699"/>
                  </a:cubicBezTo>
                  <a:lnTo>
                    <a:pt x="968" y="7019"/>
                  </a:lnTo>
                  <a:lnTo>
                    <a:pt x="484" y="8294"/>
                  </a:lnTo>
                  <a:lnTo>
                    <a:pt x="0" y="8852"/>
                  </a:lnTo>
                  <a:cubicBezTo>
                    <a:pt x="54" y="8985"/>
                    <a:pt x="47" y="9085"/>
                    <a:pt x="161" y="9251"/>
                  </a:cubicBezTo>
                  <a:cubicBezTo>
                    <a:pt x="275" y="9417"/>
                    <a:pt x="316" y="9724"/>
                    <a:pt x="685" y="9848"/>
                  </a:cubicBezTo>
                  <a:cubicBezTo>
                    <a:pt x="1054" y="9973"/>
                    <a:pt x="2126" y="10011"/>
                    <a:pt x="2375" y="10000"/>
                  </a:cubicBezTo>
                  <a:cubicBezTo>
                    <a:pt x="2624" y="9989"/>
                    <a:pt x="2202" y="9881"/>
                    <a:pt x="2182" y="9783"/>
                  </a:cubicBezTo>
                  <a:cubicBezTo>
                    <a:pt x="2163" y="9685"/>
                    <a:pt x="2172" y="9527"/>
                    <a:pt x="2258" y="9410"/>
                  </a:cubicBezTo>
                  <a:cubicBezTo>
                    <a:pt x="2345" y="9293"/>
                    <a:pt x="2550" y="9220"/>
                    <a:pt x="2701" y="9082"/>
                  </a:cubicBezTo>
                  <a:cubicBezTo>
                    <a:pt x="2852" y="8944"/>
                    <a:pt x="3004" y="8707"/>
                    <a:pt x="3165" y="8584"/>
                  </a:cubicBezTo>
                  <a:cubicBezTo>
                    <a:pt x="3326" y="8461"/>
                    <a:pt x="3550" y="8459"/>
                    <a:pt x="3668" y="8344"/>
                  </a:cubicBezTo>
                  <a:cubicBezTo>
                    <a:pt x="3786" y="8229"/>
                    <a:pt x="3918" y="7996"/>
                    <a:pt x="3871" y="7895"/>
                  </a:cubicBezTo>
                  <a:cubicBezTo>
                    <a:pt x="3824" y="7794"/>
                    <a:pt x="3548" y="7789"/>
                    <a:pt x="3387" y="7736"/>
                  </a:cubicBezTo>
                  <a:cubicBezTo>
                    <a:pt x="3280" y="7629"/>
                    <a:pt x="3000" y="7495"/>
                    <a:pt x="3065" y="7416"/>
                  </a:cubicBezTo>
                  <a:cubicBezTo>
                    <a:pt x="3130" y="7337"/>
                    <a:pt x="3541" y="7312"/>
                    <a:pt x="3779" y="7260"/>
                  </a:cubicBezTo>
                  <a:cubicBezTo>
                    <a:pt x="3810" y="7153"/>
                    <a:pt x="3875" y="7075"/>
                    <a:pt x="3971" y="6968"/>
                  </a:cubicBezTo>
                  <a:cubicBezTo>
                    <a:pt x="4067" y="6861"/>
                    <a:pt x="4220" y="6700"/>
                    <a:pt x="4355" y="6620"/>
                  </a:cubicBezTo>
                  <a:cubicBezTo>
                    <a:pt x="4490" y="6540"/>
                    <a:pt x="4699" y="6570"/>
                    <a:pt x="4780" y="6490"/>
                  </a:cubicBezTo>
                  <a:cubicBezTo>
                    <a:pt x="4861" y="6410"/>
                    <a:pt x="4853" y="6226"/>
                    <a:pt x="4839" y="6141"/>
                  </a:cubicBezTo>
                  <a:cubicBezTo>
                    <a:pt x="5323" y="5822"/>
                    <a:pt x="5348" y="5984"/>
                    <a:pt x="5437" y="5921"/>
                  </a:cubicBezTo>
                  <a:cubicBezTo>
                    <a:pt x="5526" y="5858"/>
                    <a:pt x="5368" y="5818"/>
                    <a:pt x="5376" y="5762"/>
                  </a:cubicBezTo>
                  <a:cubicBezTo>
                    <a:pt x="5384" y="5706"/>
                    <a:pt x="5412" y="5665"/>
                    <a:pt x="5484" y="5582"/>
                  </a:cubicBezTo>
                  <a:cubicBezTo>
                    <a:pt x="5556" y="5499"/>
                    <a:pt x="5622" y="5319"/>
                    <a:pt x="5806" y="5264"/>
                  </a:cubicBezTo>
                  <a:cubicBezTo>
                    <a:pt x="5990" y="5209"/>
                    <a:pt x="6266" y="5289"/>
                    <a:pt x="6588" y="5253"/>
                  </a:cubicBezTo>
                  <a:cubicBezTo>
                    <a:pt x="6910" y="5217"/>
                    <a:pt x="7468" y="5176"/>
                    <a:pt x="7741" y="5045"/>
                  </a:cubicBezTo>
                  <a:cubicBezTo>
                    <a:pt x="8014" y="4914"/>
                    <a:pt x="8092" y="4629"/>
                    <a:pt x="8226" y="4466"/>
                  </a:cubicBezTo>
                  <a:cubicBezTo>
                    <a:pt x="8361" y="4303"/>
                    <a:pt x="8441" y="4199"/>
                    <a:pt x="8548" y="4066"/>
                  </a:cubicBezTo>
                  <a:lnTo>
                    <a:pt x="8226" y="3748"/>
                  </a:lnTo>
                  <a:cubicBezTo>
                    <a:pt x="8065" y="3668"/>
                    <a:pt x="7825" y="3557"/>
                    <a:pt x="7742" y="3509"/>
                  </a:cubicBezTo>
                  <a:cubicBezTo>
                    <a:pt x="7659" y="3461"/>
                    <a:pt x="7731" y="3475"/>
                    <a:pt x="7726" y="3458"/>
                  </a:cubicBezTo>
                  <a:lnTo>
                    <a:pt x="7581" y="3350"/>
                  </a:lnTo>
                  <a:lnTo>
                    <a:pt x="7581" y="295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2500313" y="5053013"/>
              <a:ext cx="242887" cy="1179512"/>
            </a:xfrm>
            <a:custGeom>
              <a:avLst/>
              <a:gdLst>
                <a:gd name="T0" fmla="*/ 2147483646 w 14463"/>
                <a:gd name="T1" fmla="*/ 2147483646 h 11339"/>
                <a:gd name="T2" fmla="*/ 2147483646 w 14463"/>
                <a:gd name="T3" fmla="*/ 0 h 11339"/>
                <a:gd name="T4" fmla="*/ 2147483646 w 14463"/>
                <a:gd name="T5" fmla="*/ 2147483646 h 11339"/>
                <a:gd name="T6" fmla="*/ 2147483646 w 14463"/>
                <a:gd name="T7" fmla="*/ 2147483646 h 11339"/>
                <a:gd name="T8" fmla="*/ 2147483646 w 14463"/>
                <a:gd name="T9" fmla="*/ 2147483646 h 11339"/>
                <a:gd name="T10" fmla="*/ 2147483646 w 14463"/>
                <a:gd name="T11" fmla="*/ 2147483646 h 11339"/>
                <a:gd name="T12" fmla="*/ 2147483646 w 14463"/>
                <a:gd name="T13" fmla="*/ 2147483646 h 11339"/>
                <a:gd name="T14" fmla="*/ 2147483646 w 14463"/>
                <a:gd name="T15" fmla="*/ 2147483646 h 11339"/>
                <a:gd name="T16" fmla="*/ 2147483646 w 14463"/>
                <a:gd name="T17" fmla="*/ 2147483646 h 11339"/>
                <a:gd name="T18" fmla="*/ 2147483646 w 14463"/>
                <a:gd name="T19" fmla="*/ 2147483646 h 11339"/>
                <a:gd name="T20" fmla="*/ 2147483646 w 14463"/>
                <a:gd name="T21" fmla="*/ 2147483646 h 11339"/>
                <a:gd name="T22" fmla="*/ 2147483646 w 14463"/>
                <a:gd name="T23" fmla="*/ 2147483646 h 11339"/>
                <a:gd name="T24" fmla="*/ 2147483646 w 14463"/>
                <a:gd name="T25" fmla="*/ 2147483646 h 11339"/>
                <a:gd name="T26" fmla="*/ 2147483646 w 14463"/>
                <a:gd name="T27" fmla="*/ 2147483646 h 11339"/>
                <a:gd name="T28" fmla="*/ 2147483646 w 14463"/>
                <a:gd name="T29" fmla="*/ 2147483646 h 11339"/>
                <a:gd name="T30" fmla="*/ 2147483646 w 14463"/>
                <a:gd name="T31" fmla="*/ 2147483646 h 11339"/>
                <a:gd name="T32" fmla="*/ 2147483646 w 14463"/>
                <a:gd name="T33" fmla="*/ 2147483646 h 11339"/>
                <a:gd name="T34" fmla="*/ 2147483646 w 14463"/>
                <a:gd name="T35" fmla="*/ 2147483646 h 11339"/>
                <a:gd name="T36" fmla="*/ 2147483646 w 14463"/>
                <a:gd name="T37" fmla="*/ 2147483646 h 11339"/>
                <a:gd name="T38" fmla="*/ 2147483646 w 14463"/>
                <a:gd name="T39" fmla="*/ 2147483646 h 11339"/>
                <a:gd name="T40" fmla="*/ 2147483646 w 14463"/>
                <a:gd name="T41" fmla="*/ 2147483646 h 11339"/>
                <a:gd name="T42" fmla="*/ 2147483646 w 14463"/>
                <a:gd name="T43" fmla="*/ 2147483646 h 11339"/>
                <a:gd name="T44" fmla="*/ 2147483646 w 14463"/>
                <a:gd name="T45" fmla="*/ 2147483646 h 11339"/>
                <a:gd name="T46" fmla="*/ 2147483646 w 14463"/>
                <a:gd name="T47" fmla="*/ 2147483646 h 11339"/>
                <a:gd name="T48" fmla="*/ 2147483646 w 14463"/>
                <a:gd name="T49" fmla="*/ 2147483646 h 11339"/>
                <a:gd name="T50" fmla="*/ 2147483646 w 14463"/>
                <a:gd name="T51" fmla="*/ 2147483646 h 11339"/>
                <a:gd name="T52" fmla="*/ 2147483646 w 14463"/>
                <a:gd name="T53" fmla="*/ 2147483646 h 11339"/>
                <a:gd name="T54" fmla="*/ 2147483646 w 14463"/>
                <a:gd name="T55" fmla="*/ 2147483646 h 11339"/>
                <a:gd name="T56" fmla="*/ 2147483646 w 14463"/>
                <a:gd name="T57" fmla="*/ 2147483646 h 11339"/>
                <a:gd name="T58" fmla="*/ 2147483646 w 14463"/>
                <a:gd name="T59" fmla="*/ 2147483646 h 11339"/>
                <a:gd name="T60" fmla="*/ 2147483646 w 14463"/>
                <a:gd name="T61" fmla="*/ 2147483646 h 11339"/>
                <a:gd name="T62" fmla="*/ 2147483646 w 14463"/>
                <a:gd name="T63" fmla="*/ 2147483646 h 11339"/>
                <a:gd name="T64" fmla="*/ 0 w 14463"/>
                <a:gd name="T65" fmla="*/ 2147483646 h 11339"/>
                <a:gd name="T66" fmla="*/ 2147483646 w 14463"/>
                <a:gd name="T67" fmla="*/ 2147483646 h 11339"/>
                <a:gd name="T68" fmla="*/ 2147483646 w 14463"/>
                <a:gd name="T69" fmla="*/ 2147483646 h 11339"/>
                <a:gd name="T70" fmla="*/ 2147483646 w 14463"/>
                <a:gd name="T71" fmla="*/ 2147483646 h 11339"/>
                <a:gd name="T72" fmla="*/ 2147483646 w 14463"/>
                <a:gd name="T73" fmla="*/ 2147483646 h 11339"/>
                <a:gd name="T74" fmla="*/ 2147483646 w 14463"/>
                <a:gd name="T75" fmla="*/ 2147483646 h 11339"/>
                <a:gd name="T76" fmla="*/ 2147483646 w 14463"/>
                <a:gd name="T77" fmla="*/ 2147483646 h 11339"/>
                <a:gd name="T78" fmla="*/ 2147483646 w 14463"/>
                <a:gd name="T79" fmla="*/ 2147483646 h 11339"/>
                <a:gd name="T80" fmla="*/ 2147483646 w 14463"/>
                <a:gd name="T81" fmla="*/ 2147483646 h 11339"/>
                <a:gd name="T82" fmla="*/ 2147483646 w 14463"/>
                <a:gd name="T83" fmla="*/ 2147483646 h 11339"/>
                <a:gd name="T84" fmla="*/ 2147483646 w 14463"/>
                <a:gd name="T85" fmla="*/ 2147483646 h 113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463" h="11339">
                  <a:moveTo>
                    <a:pt x="8188" y="209"/>
                  </a:moveTo>
                  <a:lnTo>
                    <a:pt x="8780" y="0"/>
                  </a:lnTo>
                  <a:lnTo>
                    <a:pt x="10217" y="207"/>
                  </a:lnTo>
                  <a:cubicBezTo>
                    <a:pt x="10556" y="264"/>
                    <a:pt x="10640" y="126"/>
                    <a:pt x="10761" y="229"/>
                  </a:cubicBezTo>
                  <a:cubicBezTo>
                    <a:pt x="10936" y="271"/>
                    <a:pt x="11461" y="322"/>
                    <a:pt x="11696" y="417"/>
                  </a:cubicBezTo>
                  <a:cubicBezTo>
                    <a:pt x="11902" y="494"/>
                    <a:pt x="11642" y="593"/>
                    <a:pt x="11730" y="676"/>
                  </a:cubicBezTo>
                  <a:cubicBezTo>
                    <a:pt x="11818" y="759"/>
                    <a:pt x="12063" y="841"/>
                    <a:pt x="12227" y="913"/>
                  </a:cubicBezTo>
                  <a:lnTo>
                    <a:pt x="12983" y="1126"/>
                  </a:lnTo>
                  <a:lnTo>
                    <a:pt x="12748" y="1307"/>
                  </a:lnTo>
                  <a:cubicBezTo>
                    <a:pt x="12663" y="1515"/>
                    <a:pt x="11910" y="1697"/>
                    <a:pt x="11825" y="1905"/>
                  </a:cubicBezTo>
                  <a:lnTo>
                    <a:pt x="10725" y="2530"/>
                  </a:lnTo>
                  <a:lnTo>
                    <a:pt x="10429" y="2947"/>
                  </a:lnTo>
                  <a:cubicBezTo>
                    <a:pt x="10471" y="3165"/>
                    <a:pt x="10514" y="3383"/>
                    <a:pt x="10556" y="3601"/>
                  </a:cubicBezTo>
                  <a:lnTo>
                    <a:pt x="10852" y="3839"/>
                  </a:lnTo>
                  <a:lnTo>
                    <a:pt x="10345" y="3839"/>
                  </a:lnTo>
                  <a:lnTo>
                    <a:pt x="11191" y="4197"/>
                  </a:lnTo>
                  <a:cubicBezTo>
                    <a:pt x="11149" y="4405"/>
                    <a:pt x="11106" y="4613"/>
                    <a:pt x="11064" y="4821"/>
                  </a:cubicBezTo>
                  <a:lnTo>
                    <a:pt x="10599" y="5030"/>
                  </a:lnTo>
                  <a:lnTo>
                    <a:pt x="9456" y="5298"/>
                  </a:lnTo>
                  <a:lnTo>
                    <a:pt x="8822" y="6012"/>
                  </a:lnTo>
                  <a:lnTo>
                    <a:pt x="8272" y="6161"/>
                  </a:lnTo>
                  <a:lnTo>
                    <a:pt x="8526" y="6429"/>
                  </a:lnTo>
                  <a:lnTo>
                    <a:pt x="8145" y="7084"/>
                  </a:lnTo>
                  <a:lnTo>
                    <a:pt x="7299" y="7768"/>
                  </a:lnTo>
                  <a:lnTo>
                    <a:pt x="7383" y="8155"/>
                  </a:lnTo>
                  <a:lnTo>
                    <a:pt x="7680" y="8393"/>
                  </a:lnTo>
                  <a:cubicBezTo>
                    <a:pt x="7624" y="8571"/>
                    <a:pt x="7567" y="8750"/>
                    <a:pt x="7511" y="8928"/>
                  </a:cubicBezTo>
                  <a:lnTo>
                    <a:pt x="7003" y="9465"/>
                  </a:lnTo>
                  <a:lnTo>
                    <a:pt x="10190" y="10380"/>
                  </a:lnTo>
                  <a:cubicBezTo>
                    <a:pt x="10685" y="10621"/>
                    <a:pt x="15360" y="10855"/>
                    <a:pt x="14311" y="11050"/>
                  </a:cubicBezTo>
                  <a:cubicBezTo>
                    <a:pt x="11744" y="11422"/>
                    <a:pt x="9928" y="11345"/>
                    <a:pt x="8880" y="11304"/>
                  </a:cubicBezTo>
                  <a:lnTo>
                    <a:pt x="3686" y="10662"/>
                  </a:lnTo>
                  <a:lnTo>
                    <a:pt x="0" y="9499"/>
                  </a:lnTo>
                  <a:lnTo>
                    <a:pt x="1492" y="8492"/>
                  </a:lnTo>
                  <a:lnTo>
                    <a:pt x="2079" y="7943"/>
                  </a:lnTo>
                  <a:lnTo>
                    <a:pt x="4644" y="6748"/>
                  </a:lnTo>
                  <a:cubicBezTo>
                    <a:pt x="4630" y="6430"/>
                    <a:pt x="2665" y="7030"/>
                    <a:pt x="2651" y="6712"/>
                  </a:cubicBezTo>
                  <a:lnTo>
                    <a:pt x="4099" y="5323"/>
                  </a:lnTo>
                  <a:lnTo>
                    <a:pt x="5760" y="4554"/>
                  </a:lnTo>
                  <a:cubicBezTo>
                    <a:pt x="5651" y="3371"/>
                    <a:pt x="6192" y="4301"/>
                    <a:pt x="6082" y="3119"/>
                  </a:cubicBezTo>
                  <a:lnTo>
                    <a:pt x="7891" y="1548"/>
                  </a:lnTo>
                  <a:lnTo>
                    <a:pt x="8314" y="982"/>
                  </a:lnTo>
                  <a:lnTo>
                    <a:pt x="8188" y="2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6" name="Freeform 205"/>
            <p:cNvSpPr>
              <a:spLocks/>
            </p:cNvSpPr>
            <p:nvPr/>
          </p:nvSpPr>
          <p:spPr bwMode="auto">
            <a:xfrm>
              <a:off x="2820988" y="5105400"/>
              <a:ext cx="200025" cy="187325"/>
            </a:xfrm>
            <a:custGeom>
              <a:avLst/>
              <a:gdLst>
                <a:gd name="T0" fmla="*/ 2147483646 w 168"/>
                <a:gd name="T1" fmla="*/ 0 h 156"/>
                <a:gd name="T2" fmla="*/ 0 w 168"/>
                <a:gd name="T3" fmla="*/ 2147483646 h 156"/>
                <a:gd name="T4" fmla="*/ 0 w 168"/>
                <a:gd name="T5" fmla="*/ 2147483646 h 156"/>
                <a:gd name="T6" fmla="*/ 2147483646 w 168"/>
                <a:gd name="T7" fmla="*/ 2147483646 h 156"/>
                <a:gd name="T8" fmla="*/ 2147483646 w 168"/>
                <a:gd name="T9" fmla="*/ 2147483646 h 156"/>
                <a:gd name="T10" fmla="*/ 2147483646 w 168"/>
                <a:gd name="T11" fmla="*/ 2147483646 h 156"/>
                <a:gd name="T12" fmla="*/ 2147483646 w 168"/>
                <a:gd name="T13" fmla="*/ 2147483646 h 156"/>
                <a:gd name="T14" fmla="*/ 2147483646 w 168"/>
                <a:gd name="T15" fmla="*/ 2147483646 h 156"/>
                <a:gd name="T16" fmla="*/ 2147483646 w 168"/>
                <a:gd name="T17" fmla="*/ 2147483646 h 156"/>
                <a:gd name="T18" fmla="*/ 2147483646 w 168"/>
                <a:gd name="T19" fmla="*/ 2147483646 h 156"/>
                <a:gd name="T20" fmla="*/ 2147483646 w 168"/>
                <a:gd name="T21" fmla="*/ 2147483646 h 156"/>
                <a:gd name="T22" fmla="*/ 2147483646 w 168"/>
                <a:gd name="T23" fmla="*/ 2147483646 h 156"/>
                <a:gd name="T24" fmla="*/ 2147483646 w 168"/>
                <a:gd name="T25" fmla="*/ 2147483646 h 156"/>
                <a:gd name="T26" fmla="*/ 2147483646 w 168"/>
                <a:gd name="T27" fmla="*/ 2147483646 h 156"/>
                <a:gd name="T28" fmla="*/ 2147483646 w 168"/>
                <a:gd name="T29" fmla="*/ 2147483646 h 156"/>
                <a:gd name="T30" fmla="*/ 2147483646 w 168"/>
                <a:gd name="T31" fmla="*/ 2147483646 h 156"/>
                <a:gd name="T32" fmla="*/ 2147483646 w 168"/>
                <a:gd name="T33" fmla="*/ 2147483646 h 156"/>
                <a:gd name="T34" fmla="*/ 2147483646 w 168"/>
                <a:gd name="T35" fmla="*/ 2147483646 h 156"/>
                <a:gd name="T36" fmla="*/ 2147483646 w 168"/>
                <a:gd name="T37" fmla="*/ 0 h 156"/>
                <a:gd name="T38" fmla="*/ 2147483646 w 168"/>
                <a:gd name="T39" fmla="*/ 0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8" h="156">
                  <a:moveTo>
                    <a:pt x="48" y="0"/>
                  </a:moveTo>
                  <a:lnTo>
                    <a:pt x="0" y="36"/>
                  </a:lnTo>
                  <a:lnTo>
                    <a:pt x="0" y="48"/>
                  </a:lnTo>
                  <a:lnTo>
                    <a:pt x="18" y="72"/>
                  </a:lnTo>
                  <a:lnTo>
                    <a:pt x="36" y="84"/>
                  </a:lnTo>
                  <a:lnTo>
                    <a:pt x="72" y="96"/>
                  </a:lnTo>
                  <a:lnTo>
                    <a:pt x="90" y="108"/>
                  </a:lnTo>
                  <a:lnTo>
                    <a:pt x="84" y="150"/>
                  </a:lnTo>
                  <a:lnTo>
                    <a:pt x="114" y="156"/>
                  </a:lnTo>
                  <a:lnTo>
                    <a:pt x="150" y="138"/>
                  </a:lnTo>
                  <a:lnTo>
                    <a:pt x="168" y="126"/>
                  </a:lnTo>
                  <a:lnTo>
                    <a:pt x="162" y="114"/>
                  </a:lnTo>
                  <a:lnTo>
                    <a:pt x="162" y="90"/>
                  </a:lnTo>
                  <a:lnTo>
                    <a:pt x="144" y="84"/>
                  </a:lnTo>
                  <a:lnTo>
                    <a:pt x="120" y="54"/>
                  </a:lnTo>
                  <a:lnTo>
                    <a:pt x="108" y="42"/>
                  </a:lnTo>
                  <a:lnTo>
                    <a:pt x="90" y="12"/>
                  </a:lnTo>
                  <a:lnTo>
                    <a:pt x="90" y="6"/>
                  </a:lnTo>
                  <a:lnTo>
                    <a:pt x="7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2667000" y="4897438"/>
              <a:ext cx="266700" cy="287337"/>
            </a:xfrm>
            <a:custGeom>
              <a:avLst/>
              <a:gdLst>
                <a:gd name="T0" fmla="*/ 2147483646 w 10141"/>
                <a:gd name="T1" fmla="*/ 2147483646 h 10000"/>
                <a:gd name="T2" fmla="*/ 2147483646 w 10141"/>
                <a:gd name="T3" fmla="*/ 2147483646 h 10000"/>
                <a:gd name="T4" fmla="*/ 2147483646 w 10141"/>
                <a:gd name="T5" fmla="*/ 2147483646 h 10000"/>
                <a:gd name="T6" fmla="*/ 2147483646 w 10141"/>
                <a:gd name="T7" fmla="*/ 2147483646 h 10000"/>
                <a:gd name="T8" fmla="*/ 2147483646 w 10141"/>
                <a:gd name="T9" fmla="*/ 2147483646 h 10000"/>
                <a:gd name="T10" fmla="*/ 2147483646 w 10141"/>
                <a:gd name="T11" fmla="*/ 2147483646 h 10000"/>
                <a:gd name="T12" fmla="*/ 2147483646 w 10141"/>
                <a:gd name="T13" fmla="*/ 2147483646 h 10000"/>
                <a:gd name="T14" fmla="*/ 2147483646 w 10141"/>
                <a:gd name="T15" fmla="*/ 2147483646 h 10000"/>
                <a:gd name="T16" fmla="*/ 2147483646 w 10141"/>
                <a:gd name="T17" fmla="*/ 2147483646 h 10000"/>
                <a:gd name="T18" fmla="*/ 2147483646 w 10141"/>
                <a:gd name="T19" fmla="*/ 2147483646 h 10000"/>
                <a:gd name="T20" fmla="*/ 2147483646 w 10141"/>
                <a:gd name="T21" fmla="*/ 2147483646 h 10000"/>
                <a:gd name="T22" fmla="*/ 2147483646 w 10141"/>
                <a:gd name="T23" fmla="*/ 2147483646 h 10000"/>
                <a:gd name="T24" fmla="*/ 2147483646 w 10141"/>
                <a:gd name="T25" fmla="*/ 2147483646 h 10000"/>
                <a:gd name="T26" fmla="*/ 2147483646 w 10141"/>
                <a:gd name="T27" fmla="*/ 0 h 10000"/>
                <a:gd name="T28" fmla="*/ 2147483646 w 10141"/>
                <a:gd name="T29" fmla="*/ 2147483646 h 10000"/>
                <a:gd name="T30" fmla="*/ 2147483646 w 10141"/>
                <a:gd name="T31" fmla="*/ 2147483646 h 10000"/>
                <a:gd name="T32" fmla="*/ 2147483646 w 10141"/>
                <a:gd name="T33" fmla="*/ 2147483646 h 10000"/>
                <a:gd name="T34" fmla="*/ 2147483646 w 10141"/>
                <a:gd name="T35" fmla="*/ 2147483646 h 10000"/>
                <a:gd name="T36" fmla="*/ 2147483646 w 10141"/>
                <a:gd name="T37" fmla="*/ 2147483646 h 10000"/>
                <a:gd name="T38" fmla="*/ 2147483646 w 10141"/>
                <a:gd name="T39" fmla="*/ 2147483646 h 10000"/>
                <a:gd name="T40" fmla="*/ 2147483646 w 10141"/>
                <a:gd name="T41" fmla="*/ 2147483646 h 10000"/>
                <a:gd name="T42" fmla="*/ 2147483646 w 10141"/>
                <a:gd name="T43" fmla="*/ 2147483646 h 10000"/>
                <a:gd name="T44" fmla="*/ 2147483646 w 10141"/>
                <a:gd name="T45" fmla="*/ 2147483646 h 10000"/>
                <a:gd name="T46" fmla="*/ 2147483646 w 10141"/>
                <a:gd name="T47" fmla="*/ 2147483646 h 10000"/>
                <a:gd name="T48" fmla="*/ 2147483646 w 10141"/>
                <a:gd name="T49" fmla="*/ 2147483646 h 10000"/>
                <a:gd name="T50" fmla="*/ 2147483646 w 10141"/>
                <a:gd name="T51" fmla="*/ 2147483646 h 10000"/>
                <a:gd name="T52" fmla="*/ 2147483646 w 10141"/>
                <a:gd name="T53" fmla="*/ 2147483646 h 10000"/>
                <a:gd name="T54" fmla="*/ 2147483646 w 10141"/>
                <a:gd name="T55" fmla="*/ 2147483646 h 10000"/>
                <a:gd name="T56" fmla="*/ 2147483646 w 10141"/>
                <a:gd name="T57" fmla="*/ 2147483646 h 10000"/>
                <a:gd name="T58" fmla="*/ 2147483646 w 10141"/>
                <a:gd name="T59" fmla="*/ 2147483646 h 10000"/>
                <a:gd name="T60" fmla="*/ 2147483646 w 10141"/>
                <a:gd name="T61" fmla="*/ 2147483646 h 100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141" h="10000">
                  <a:moveTo>
                    <a:pt x="6087" y="9512"/>
                  </a:moveTo>
                  <a:lnTo>
                    <a:pt x="6087" y="9024"/>
                  </a:lnTo>
                  <a:lnTo>
                    <a:pt x="8249" y="7561"/>
                  </a:lnTo>
                  <a:lnTo>
                    <a:pt x="9600" y="7561"/>
                  </a:lnTo>
                  <a:lnTo>
                    <a:pt x="10141" y="7805"/>
                  </a:lnTo>
                  <a:lnTo>
                    <a:pt x="10141" y="6098"/>
                  </a:lnTo>
                  <a:lnTo>
                    <a:pt x="10141" y="5122"/>
                  </a:lnTo>
                  <a:cubicBezTo>
                    <a:pt x="10141" y="5122"/>
                    <a:pt x="8790" y="4878"/>
                    <a:pt x="8519" y="4878"/>
                  </a:cubicBezTo>
                  <a:lnTo>
                    <a:pt x="7979" y="4146"/>
                  </a:lnTo>
                  <a:lnTo>
                    <a:pt x="7979" y="3171"/>
                  </a:lnTo>
                  <a:lnTo>
                    <a:pt x="6087" y="2439"/>
                  </a:lnTo>
                  <a:lnTo>
                    <a:pt x="4465" y="1707"/>
                  </a:lnTo>
                  <a:lnTo>
                    <a:pt x="4195" y="244"/>
                  </a:lnTo>
                  <a:lnTo>
                    <a:pt x="2573" y="0"/>
                  </a:lnTo>
                  <a:lnTo>
                    <a:pt x="1492" y="732"/>
                  </a:lnTo>
                  <a:lnTo>
                    <a:pt x="411" y="976"/>
                  </a:lnTo>
                  <a:cubicBezTo>
                    <a:pt x="591" y="1220"/>
                    <a:pt x="924" y="1260"/>
                    <a:pt x="952" y="1707"/>
                  </a:cubicBezTo>
                  <a:cubicBezTo>
                    <a:pt x="980" y="2154"/>
                    <a:pt x="691" y="3085"/>
                    <a:pt x="578" y="3659"/>
                  </a:cubicBezTo>
                  <a:cubicBezTo>
                    <a:pt x="465" y="4234"/>
                    <a:pt x="368" y="4765"/>
                    <a:pt x="272" y="5154"/>
                  </a:cubicBezTo>
                  <a:cubicBezTo>
                    <a:pt x="176" y="5543"/>
                    <a:pt x="-27" y="5787"/>
                    <a:pt x="2" y="5992"/>
                  </a:cubicBezTo>
                  <a:cubicBezTo>
                    <a:pt x="31" y="6197"/>
                    <a:pt x="243" y="6244"/>
                    <a:pt x="446" y="6383"/>
                  </a:cubicBezTo>
                  <a:cubicBezTo>
                    <a:pt x="649" y="6522"/>
                    <a:pt x="1138" y="6592"/>
                    <a:pt x="1222" y="6829"/>
                  </a:cubicBezTo>
                  <a:cubicBezTo>
                    <a:pt x="1306" y="7066"/>
                    <a:pt x="1042" y="7480"/>
                    <a:pt x="952" y="7805"/>
                  </a:cubicBezTo>
                  <a:lnTo>
                    <a:pt x="2033" y="9512"/>
                  </a:lnTo>
                  <a:lnTo>
                    <a:pt x="2303" y="10000"/>
                  </a:lnTo>
                  <a:lnTo>
                    <a:pt x="2844" y="9756"/>
                  </a:lnTo>
                  <a:lnTo>
                    <a:pt x="3384" y="9756"/>
                  </a:lnTo>
                  <a:lnTo>
                    <a:pt x="4736" y="10000"/>
                  </a:lnTo>
                  <a:lnTo>
                    <a:pt x="5006" y="9756"/>
                  </a:lnTo>
                  <a:lnTo>
                    <a:pt x="6087" y="9512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2532063" y="4629150"/>
              <a:ext cx="195262" cy="139700"/>
            </a:xfrm>
            <a:custGeom>
              <a:avLst/>
              <a:gdLst>
                <a:gd name="T0" fmla="*/ 0 w 10000"/>
                <a:gd name="T1" fmla="*/ 2147483646 h 10000"/>
                <a:gd name="T2" fmla="*/ 0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0 h 1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10000">
                  <a:moveTo>
                    <a:pt x="0" y="3889"/>
                  </a:moveTo>
                  <a:lnTo>
                    <a:pt x="0" y="3889"/>
                  </a:lnTo>
                  <a:lnTo>
                    <a:pt x="2000" y="5556"/>
                  </a:lnTo>
                  <a:lnTo>
                    <a:pt x="3200" y="7222"/>
                  </a:lnTo>
                  <a:lnTo>
                    <a:pt x="4800" y="7222"/>
                  </a:lnTo>
                  <a:lnTo>
                    <a:pt x="5600" y="8889"/>
                  </a:lnTo>
                  <a:lnTo>
                    <a:pt x="5268" y="8163"/>
                  </a:lnTo>
                  <a:lnTo>
                    <a:pt x="5600" y="8889"/>
                  </a:lnTo>
                  <a:lnTo>
                    <a:pt x="6400" y="10000"/>
                  </a:lnTo>
                  <a:lnTo>
                    <a:pt x="7200" y="3889"/>
                  </a:lnTo>
                  <a:cubicBezTo>
                    <a:pt x="7067" y="2963"/>
                    <a:pt x="6933" y="2037"/>
                    <a:pt x="6800" y="1111"/>
                  </a:cubicBezTo>
                  <a:lnTo>
                    <a:pt x="10000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2854325" y="4462463"/>
              <a:ext cx="117475" cy="179387"/>
            </a:xfrm>
            <a:custGeom>
              <a:avLst/>
              <a:gdLst>
                <a:gd name="T0" fmla="*/ 2147483646 w 90"/>
                <a:gd name="T1" fmla="*/ 2147483646 h 138"/>
                <a:gd name="T2" fmla="*/ 2147483646 w 90"/>
                <a:gd name="T3" fmla="*/ 2147483646 h 138"/>
                <a:gd name="T4" fmla="*/ 2147483646 w 90"/>
                <a:gd name="T5" fmla="*/ 2147483646 h 138"/>
                <a:gd name="T6" fmla="*/ 2147483646 w 90"/>
                <a:gd name="T7" fmla="*/ 2147483646 h 138"/>
                <a:gd name="T8" fmla="*/ 2147483646 w 90"/>
                <a:gd name="T9" fmla="*/ 2147483646 h 138"/>
                <a:gd name="T10" fmla="*/ 2147483646 w 90"/>
                <a:gd name="T11" fmla="*/ 2147483646 h 138"/>
                <a:gd name="T12" fmla="*/ 2147483646 w 90"/>
                <a:gd name="T13" fmla="*/ 2147483646 h 138"/>
                <a:gd name="T14" fmla="*/ 2147483646 w 90"/>
                <a:gd name="T15" fmla="*/ 0 h 138"/>
                <a:gd name="T16" fmla="*/ 2147483646 w 90"/>
                <a:gd name="T17" fmla="*/ 2147483646 h 138"/>
                <a:gd name="T18" fmla="*/ 0 w 90"/>
                <a:gd name="T19" fmla="*/ 2147483646 h 138"/>
                <a:gd name="T20" fmla="*/ 2147483646 w 90"/>
                <a:gd name="T21" fmla="*/ 2147483646 h 138"/>
                <a:gd name="T22" fmla="*/ 2147483646 w 90"/>
                <a:gd name="T23" fmla="*/ 2147483646 h 138"/>
                <a:gd name="T24" fmla="*/ 2147483646 w 90"/>
                <a:gd name="T25" fmla="*/ 2147483646 h 138"/>
                <a:gd name="T26" fmla="*/ 2147483646 w 90"/>
                <a:gd name="T27" fmla="*/ 2147483646 h 138"/>
                <a:gd name="T28" fmla="*/ 2147483646 w 90"/>
                <a:gd name="T29" fmla="*/ 2147483646 h 138"/>
                <a:gd name="T30" fmla="*/ 2147483646 w 90"/>
                <a:gd name="T31" fmla="*/ 2147483646 h 138"/>
                <a:gd name="T32" fmla="*/ 2147483646 w 90"/>
                <a:gd name="T33" fmla="*/ 2147483646 h 138"/>
                <a:gd name="T34" fmla="*/ 2147483646 w 90"/>
                <a:gd name="T35" fmla="*/ 2147483646 h 1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0" h="138">
                  <a:moveTo>
                    <a:pt x="90" y="126"/>
                  </a:moveTo>
                  <a:lnTo>
                    <a:pt x="78" y="102"/>
                  </a:lnTo>
                  <a:lnTo>
                    <a:pt x="66" y="78"/>
                  </a:lnTo>
                  <a:lnTo>
                    <a:pt x="84" y="60"/>
                  </a:lnTo>
                  <a:lnTo>
                    <a:pt x="90" y="42"/>
                  </a:lnTo>
                  <a:lnTo>
                    <a:pt x="66" y="36"/>
                  </a:lnTo>
                  <a:lnTo>
                    <a:pt x="60" y="18"/>
                  </a:lnTo>
                  <a:lnTo>
                    <a:pt x="36" y="0"/>
                  </a:lnTo>
                  <a:lnTo>
                    <a:pt x="12" y="24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84"/>
                  </a:lnTo>
                  <a:lnTo>
                    <a:pt x="24" y="120"/>
                  </a:lnTo>
                  <a:lnTo>
                    <a:pt x="42" y="138"/>
                  </a:lnTo>
                  <a:lnTo>
                    <a:pt x="60" y="132"/>
                  </a:lnTo>
                  <a:lnTo>
                    <a:pt x="90" y="12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3036888" y="4525963"/>
              <a:ext cx="76200" cy="93662"/>
            </a:xfrm>
            <a:custGeom>
              <a:avLst/>
              <a:gdLst>
                <a:gd name="T0" fmla="*/ 2147483646 w 60"/>
                <a:gd name="T1" fmla="*/ 2147483646 h 72"/>
                <a:gd name="T2" fmla="*/ 2147483646 w 60"/>
                <a:gd name="T3" fmla="*/ 2147483646 h 72"/>
                <a:gd name="T4" fmla="*/ 2147483646 w 60"/>
                <a:gd name="T5" fmla="*/ 2147483646 h 72"/>
                <a:gd name="T6" fmla="*/ 2147483646 w 60"/>
                <a:gd name="T7" fmla="*/ 2147483646 h 72"/>
                <a:gd name="T8" fmla="*/ 2147483646 w 60"/>
                <a:gd name="T9" fmla="*/ 2147483646 h 72"/>
                <a:gd name="T10" fmla="*/ 2147483646 w 60"/>
                <a:gd name="T11" fmla="*/ 0 h 72"/>
                <a:gd name="T12" fmla="*/ 2147483646 w 60"/>
                <a:gd name="T13" fmla="*/ 0 h 72"/>
                <a:gd name="T14" fmla="*/ 0 w 60"/>
                <a:gd name="T15" fmla="*/ 2147483646 h 72"/>
                <a:gd name="T16" fmla="*/ 2147483646 w 60"/>
                <a:gd name="T17" fmla="*/ 2147483646 h 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72">
                  <a:moveTo>
                    <a:pt x="6" y="42"/>
                  </a:moveTo>
                  <a:lnTo>
                    <a:pt x="6" y="66"/>
                  </a:lnTo>
                  <a:lnTo>
                    <a:pt x="12" y="72"/>
                  </a:lnTo>
                  <a:lnTo>
                    <a:pt x="36" y="60"/>
                  </a:lnTo>
                  <a:lnTo>
                    <a:pt x="60" y="24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2943225" y="4522788"/>
              <a:ext cx="96838" cy="109537"/>
            </a:xfrm>
            <a:custGeom>
              <a:avLst/>
              <a:gdLst>
                <a:gd name="T0" fmla="*/ 2147483646 w 72"/>
                <a:gd name="T1" fmla="*/ 2147483646 h 84"/>
                <a:gd name="T2" fmla="*/ 2147483646 w 72"/>
                <a:gd name="T3" fmla="*/ 2147483646 h 84"/>
                <a:gd name="T4" fmla="*/ 2147483646 w 72"/>
                <a:gd name="T5" fmla="*/ 2147483646 h 84"/>
                <a:gd name="T6" fmla="*/ 2147483646 w 72"/>
                <a:gd name="T7" fmla="*/ 2147483646 h 84"/>
                <a:gd name="T8" fmla="*/ 2147483646 w 72"/>
                <a:gd name="T9" fmla="*/ 2147483646 h 84"/>
                <a:gd name="T10" fmla="*/ 2147483646 w 72"/>
                <a:gd name="T11" fmla="*/ 0 h 84"/>
                <a:gd name="T12" fmla="*/ 2147483646 w 72"/>
                <a:gd name="T13" fmla="*/ 2147483646 h 84"/>
                <a:gd name="T14" fmla="*/ 0 w 72"/>
                <a:gd name="T15" fmla="*/ 2147483646 h 84"/>
                <a:gd name="T16" fmla="*/ 2147483646 w 72"/>
                <a:gd name="T17" fmla="*/ 2147483646 h 84"/>
                <a:gd name="T18" fmla="*/ 2147483646 w 72"/>
                <a:gd name="T19" fmla="*/ 2147483646 h 84"/>
                <a:gd name="T20" fmla="*/ 2147483646 w 72"/>
                <a:gd name="T21" fmla="*/ 2147483646 h 84"/>
                <a:gd name="T22" fmla="*/ 2147483646 w 72"/>
                <a:gd name="T23" fmla="*/ 2147483646 h 84"/>
                <a:gd name="T24" fmla="*/ 2147483646 w 72"/>
                <a:gd name="T25" fmla="*/ 2147483646 h 84"/>
                <a:gd name="T26" fmla="*/ 2147483646 w 72"/>
                <a:gd name="T27" fmla="*/ 2147483646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84">
                  <a:moveTo>
                    <a:pt x="72" y="78"/>
                  </a:moveTo>
                  <a:lnTo>
                    <a:pt x="72" y="54"/>
                  </a:lnTo>
                  <a:lnTo>
                    <a:pt x="66" y="30"/>
                  </a:lnTo>
                  <a:lnTo>
                    <a:pt x="72" y="12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18" y="18"/>
                  </a:lnTo>
                  <a:lnTo>
                    <a:pt x="0" y="36"/>
                  </a:lnTo>
                  <a:lnTo>
                    <a:pt x="12" y="6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42" y="78"/>
                  </a:lnTo>
                  <a:lnTo>
                    <a:pt x="72" y="7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2579688" y="4378325"/>
              <a:ext cx="333375" cy="280988"/>
            </a:xfrm>
            <a:custGeom>
              <a:avLst/>
              <a:gdLst>
                <a:gd name="T0" fmla="*/ 2147483646 w 43"/>
                <a:gd name="T1" fmla="*/ 2147483646 h 36"/>
                <a:gd name="T2" fmla="*/ 2147483646 w 43"/>
                <a:gd name="T3" fmla="*/ 2147483646 h 36"/>
                <a:gd name="T4" fmla="*/ 2147483646 w 43"/>
                <a:gd name="T5" fmla="*/ 2147483646 h 36"/>
                <a:gd name="T6" fmla="*/ 2147483646 w 43"/>
                <a:gd name="T7" fmla="*/ 2147483646 h 36"/>
                <a:gd name="T8" fmla="*/ 2147483646 w 43"/>
                <a:gd name="T9" fmla="*/ 2147483646 h 36"/>
                <a:gd name="T10" fmla="*/ 2147483646 w 43"/>
                <a:gd name="T11" fmla="*/ 2147483646 h 36"/>
                <a:gd name="T12" fmla="*/ 2147483646 w 43"/>
                <a:gd name="T13" fmla="*/ 2147483646 h 36"/>
                <a:gd name="T14" fmla="*/ 2147483646 w 43"/>
                <a:gd name="T15" fmla="*/ 2147483646 h 36"/>
                <a:gd name="T16" fmla="*/ 2147483646 w 43"/>
                <a:gd name="T17" fmla="*/ 2147483646 h 36"/>
                <a:gd name="T18" fmla="*/ 2147483646 w 43"/>
                <a:gd name="T19" fmla="*/ 2147483646 h 36"/>
                <a:gd name="T20" fmla="*/ 2147483646 w 43"/>
                <a:gd name="T21" fmla="*/ 2147483646 h 36"/>
                <a:gd name="T22" fmla="*/ 2147483646 w 43"/>
                <a:gd name="T23" fmla="*/ 2147483646 h 36"/>
                <a:gd name="T24" fmla="*/ 2147483646 w 43"/>
                <a:gd name="T25" fmla="*/ 2147483646 h 36"/>
                <a:gd name="T26" fmla="*/ 2147483646 w 43"/>
                <a:gd name="T27" fmla="*/ 0 h 36"/>
                <a:gd name="T28" fmla="*/ 2147483646 w 43"/>
                <a:gd name="T29" fmla="*/ 2147483646 h 36"/>
                <a:gd name="T30" fmla="*/ 0 w 43"/>
                <a:gd name="T31" fmla="*/ 2147483646 h 36"/>
                <a:gd name="T32" fmla="*/ 2147483646 w 43"/>
                <a:gd name="T33" fmla="*/ 2147483646 h 36"/>
                <a:gd name="T34" fmla="*/ 2147483646 w 43"/>
                <a:gd name="T35" fmla="*/ 2147483646 h 36"/>
                <a:gd name="T36" fmla="*/ 2147483646 w 43"/>
                <a:gd name="T37" fmla="*/ 2147483646 h 36"/>
                <a:gd name="T38" fmla="*/ 2147483646 w 43"/>
                <a:gd name="T39" fmla="*/ 2147483646 h 36"/>
                <a:gd name="T40" fmla="*/ 2147483646 w 43"/>
                <a:gd name="T41" fmla="*/ 2147483646 h 36"/>
                <a:gd name="T42" fmla="*/ 2147483646 w 43"/>
                <a:gd name="T43" fmla="*/ 2147483646 h 36"/>
                <a:gd name="T44" fmla="*/ 2147483646 w 43"/>
                <a:gd name="T45" fmla="*/ 2147483646 h 36"/>
                <a:gd name="T46" fmla="*/ 2147483646 w 43"/>
                <a:gd name="T47" fmla="*/ 2147483646 h 36"/>
                <a:gd name="T48" fmla="*/ 2147483646 w 43"/>
                <a:gd name="T49" fmla="*/ 2147483646 h 36"/>
                <a:gd name="T50" fmla="*/ 2147483646 w 43"/>
                <a:gd name="T51" fmla="*/ 2147483646 h 36"/>
                <a:gd name="T52" fmla="*/ 2147483646 w 43"/>
                <a:gd name="T53" fmla="*/ 2147483646 h 36"/>
                <a:gd name="T54" fmla="*/ 2147483646 w 43"/>
                <a:gd name="T55" fmla="*/ 2147483646 h 36"/>
                <a:gd name="T56" fmla="*/ 2147483646 w 43"/>
                <a:gd name="T57" fmla="*/ 2147483646 h 36"/>
                <a:gd name="T58" fmla="*/ 2147483646 w 43"/>
                <a:gd name="T59" fmla="*/ 2147483646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" h="36">
                  <a:moveTo>
                    <a:pt x="38" y="21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3"/>
                    <a:pt x="6" y="3"/>
                  </a:cubicBezTo>
                  <a:cubicBezTo>
                    <a:pt x="5" y="3"/>
                    <a:pt x="5" y="1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1"/>
                    <a:pt x="38" y="21"/>
                    <a:pt x="38" y="2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2390775" y="4627563"/>
              <a:ext cx="134938" cy="149225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2147483646 h 114"/>
                <a:gd name="T6" fmla="*/ 2147483646 w 102"/>
                <a:gd name="T7" fmla="*/ 2147483646 h 114"/>
                <a:gd name="T8" fmla="*/ 2147483646 w 102"/>
                <a:gd name="T9" fmla="*/ 2147483646 h 114"/>
                <a:gd name="T10" fmla="*/ 2147483646 w 102"/>
                <a:gd name="T11" fmla="*/ 2147483646 h 114"/>
                <a:gd name="T12" fmla="*/ 2147483646 w 102"/>
                <a:gd name="T13" fmla="*/ 0 h 114"/>
                <a:gd name="T14" fmla="*/ 2147483646 w 102"/>
                <a:gd name="T15" fmla="*/ 2147483646 h 114"/>
                <a:gd name="T16" fmla="*/ 0 w 102"/>
                <a:gd name="T17" fmla="*/ 2147483646 h 114"/>
                <a:gd name="T18" fmla="*/ 2147483646 w 102"/>
                <a:gd name="T19" fmla="*/ 2147483646 h 114"/>
                <a:gd name="T20" fmla="*/ 0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24" y="114"/>
                  </a:moveTo>
                  <a:lnTo>
                    <a:pt x="48" y="90"/>
                  </a:lnTo>
                  <a:lnTo>
                    <a:pt x="66" y="84"/>
                  </a:lnTo>
                  <a:lnTo>
                    <a:pt x="90" y="60"/>
                  </a:lnTo>
                  <a:lnTo>
                    <a:pt x="102" y="36"/>
                  </a:lnTo>
                  <a:lnTo>
                    <a:pt x="78" y="18"/>
                  </a:lnTo>
                  <a:lnTo>
                    <a:pt x="30" y="0"/>
                  </a:lnTo>
                  <a:lnTo>
                    <a:pt x="24" y="12"/>
                  </a:lnTo>
                  <a:lnTo>
                    <a:pt x="0" y="66"/>
                  </a:lnTo>
                  <a:lnTo>
                    <a:pt x="12" y="90"/>
                  </a:lnTo>
                  <a:lnTo>
                    <a:pt x="0" y="96"/>
                  </a:lnTo>
                  <a:lnTo>
                    <a:pt x="6" y="108"/>
                  </a:lnTo>
                  <a:lnTo>
                    <a:pt x="24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4757738" y="2967038"/>
              <a:ext cx="49212" cy="96837"/>
            </a:xfrm>
            <a:custGeom>
              <a:avLst/>
              <a:gdLst>
                <a:gd name="T0" fmla="*/ 0 w 429209"/>
                <a:gd name="T1" fmla="*/ 2 h 839755"/>
                <a:gd name="T2" fmla="*/ 0 w 429209"/>
                <a:gd name="T3" fmla="*/ 1 h 839755"/>
                <a:gd name="T4" fmla="*/ 0 w 429209"/>
                <a:gd name="T5" fmla="*/ 1 h 839755"/>
                <a:gd name="T6" fmla="*/ 0 w 429209"/>
                <a:gd name="T7" fmla="*/ 0 h 839755"/>
                <a:gd name="T8" fmla="*/ 1 w 429209"/>
                <a:gd name="T9" fmla="*/ 0 h 839755"/>
                <a:gd name="T10" fmla="*/ 1 w 429209"/>
                <a:gd name="T11" fmla="*/ 0 h 839755"/>
                <a:gd name="T12" fmla="*/ 1 w 429209"/>
                <a:gd name="T13" fmla="*/ 1 h 839755"/>
                <a:gd name="T14" fmla="*/ 1 w 429209"/>
                <a:gd name="T15" fmla="*/ 1 h 839755"/>
                <a:gd name="T16" fmla="*/ 0 w 429209"/>
                <a:gd name="T17" fmla="*/ 1 h 839755"/>
                <a:gd name="T18" fmla="*/ 0 w 429209"/>
                <a:gd name="T19" fmla="*/ 2 h 839755"/>
                <a:gd name="T20" fmla="*/ 0 w 429209"/>
                <a:gd name="T21" fmla="*/ 2 h 839755"/>
                <a:gd name="T22" fmla="*/ 0 w 429209"/>
                <a:gd name="T23" fmla="*/ 2 h 8397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9209" h="839755">
                  <a:moveTo>
                    <a:pt x="53214" y="797282"/>
                  </a:moveTo>
                  <a:cubicBezTo>
                    <a:pt x="54137" y="718133"/>
                    <a:pt x="55061" y="638985"/>
                    <a:pt x="55984" y="559836"/>
                  </a:cubicBezTo>
                  <a:lnTo>
                    <a:pt x="0" y="522514"/>
                  </a:lnTo>
                  <a:lnTo>
                    <a:pt x="111968" y="130628"/>
                  </a:lnTo>
                  <a:lnTo>
                    <a:pt x="261258" y="130628"/>
                  </a:lnTo>
                  <a:lnTo>
                    <a:pt x="391886" y="0"/>
                  </a:lnTo>
                  <a:lnTo>
                    <a:pt x="410547" y="261257"/>
                  </a:lnTo>
                  <a:lnTo>
                    <a:pt x="429209" y="410547"/>
                  </a:lnTo>
                  <a:lnTo>
                    <a:pt x="223935" y="634481"/>
                  </a:lnTo>
                  <a:lnTo>
                    <a:pt x="223935" y="839755"/>
                  </a:lnTo>
                  <a:lnTo>
                    <a:pt x="111968" y="783771"/>
                  </a:lnTo>
                  <a:lnTo>
                    <a:pt x="53214" y="79728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6029325" y="3640138"/>
              <a:ext cx="431800" cy="417512"/>
            </a:xfrm>
            <a:custGeom>
              <a:avLst/>
              <a:gdLst>
                <a:gd name="T0" fmla="*/ 2147483646 w 10795"/>
                <a:gd name="T1" fmla="*/ 2147483646 h 10652"/>
                <a:gd name="T2" fmla="*/ 2147483646 w 10795"/>
                <a:gd name="T3" fmla="*/ 2147483646 h 10652"/>
                <a:gd name="T4" fmla="*/ 2147483646 w 10795"/>
                <a:gd name="T5" fmla="*/ 2147483646 h 10652"/>
                <a:gd name="T6" fmla="*/ 2147483646 w 10795"/>
                <a:gd name="T7" fmla="*/ 2147483646 h 10652"/>
                <a:gd name="T8" fmla="*/ 2147483646 w 10795"/>
                <a:gd name="T9" fmla="*/ 2147483646 h 10652"/>
                <a:gd name="T10" fmla="*/ 2147483646 w 10795"/>
                <a:gd name="T11" fmla="*/ 2147483646 h 10652"/>
                <a:gd name="T12" fmla="*/ 2147483646 w 10795"/>
                <a:gd name="T13" fmla="*/ 2147483646 h 10652"/>
                <a:gd name="T14" fmla="*/ 2147483646 w 10795"/>
                <a:gd name="T15" fmla="*/ 2147483646 h 10652"/>
                <a:gd name="T16" fmla="*/ 2147483646 w 10795"/>
                <a:gd name="T17" fmla="*/ 2147483646 h 10652"/>
                <a:gd name="T18" fmla="*/ 2147483646 w 10795"/>
                <a:gd name="T19" fmla="*/ 2147483646 h 10652"/>
                <a:gd name="T20" fmla="*/ 2147483646 w 10795"/>
                <a:gd name="T21" fmla="*/ 2147483646 h 10652"/>
                <a:gd name="T22" fmla="*/ 2147483646 w 10795"/>
                <a:gd name="T23" fmla="*/ 2147483646 h 10652"/>
                <a:gd name="T24" fmla="*/ 2147483646 w 10795"/>
                <a:gd name="T25" fmla="*/ 2147483646 h 10652"/>
                <a:gd name="T26" fmla="*/ 2147483646 w 10795"/>
                <a:gd name="T27" fmla="*/ 2147483646 h 10652"/>
                <a:gd name="T28" fmla="*/ 2147483646 w 10795"/>
                <a:gd name="T29" fmla="*/ 360875000 h 10652"/>
                <a:gd name="T30" fmla="*/ 2147483646 w 10795"/>
                <a:gd name="T31" fmla="*/ 2147483646 h 10652"/>
                <a:gd name="T32" fmla="*/ 2147483646 w 10795"/>
                <a:gd name="T33" fmla="*/ 2147483646 h 10652"/>
                <a:gd name="T34" fmla="*/ 2147483646 w 10795"/>
                <a:gd name="T35" fmla="*/ 2147483646 h 10652"/>
                <a:gd name="T36" fmla="*/ 2147483646 w 10795"/>
                <a:gd name="T37" fmla="*/ 2147483646 h 10652"/>
                <a:gd name="T38" fmla="*/ 2147483646 w 10795"/>
                <a:gd name="T39" fmla="*/ 2147483646 h 10652"/>
                <a:gd name="T40" fmla="*/ 2147483646 w 10795"/>
                <a:gd name="T41" fmla="*/ 2147483646 h 10652"/>
                <a:gd name="T42" fmla="*/ 2147483646 w 10795"/>
                <a:gd name="T43" fmla="*/ 2147483646 h 10652"/>
                <a:gd name="T44" fmla="*/ 2147483646 w 10795"/>
                <a:gd name="T45" fmla="*/ 2147483646 h 10652"/>
                <a:gd name="T46" fmla="*/ 2147483646 w 10795"/>
                <a:gd name="T47" fmla="*/ 2147483646 h 10652"/>
                <a:gd name="T48" fmla="*/ 2147483646 w 10795"/>
                <a:gd name="T49" fmla="*/ 2147483646 h 10652"/>
                <a:gd name="T50" fmla="*/ 2147483646 w 10795"/>
                <a:gd name="T51" fmla="*/ 2147483646 h 10652"/>
                <a:gd name="T52" fmla="*/ 2147483646 w 10795"/>
                <a:gd name="T53" fmla="*/ 2147483646 h 10652"/>
                <a:gd name="T54" fmla="*/ 2147483646 w 10795"/>
                <a:gd name="T55" fmla="*/ 2147483646 h 10652"/>
                <a:gd name="T56" fmla="*/ 2147483646 w 10795"/>
                <a:gd name="T57" fmla="*/ 2147483646 h 10652"/>
                <a:gd name="T58" fmla="*/ 2147483646 w 10795"/>
                <a:gd name="T59" fmla="*/ 2147483646 h 10652"/>
                <a:gd name="T60" fmla="*/ 2147483646 w 10795"/>
                <a:gd name="T61" fmla="*/ 2147483646 h 10652"/>
                <a:gd name="T62" fmla="*/ 2147483646 w 10795"/>
                <a:gd name="T63" fmla="*/ 2147483646 h 10652"/>
                <a:gd name="T64" fmla="*/ 2147483646 w 10795"/>
                <a:gd name="T65" fmla="*/ 2147483646 h 10652"/>
                <a:gd name="T66" fmla="*/ 2147483646 w 10795"/>
                <a:gd name="T67" fmla="*/ 2147483646 h 10652"/>
                <a:gd name="T68" fmla="*/ 2147483646 w 10795"/>
                <a:gd name="T69" fmla="*/ 2147483646 h 10652"/>
                <a:gd name="T70" fmla="*/ 2147483646 w 10795"/>
                <a:gd name="T71" fmla="*/ 2147483646 h 10652"/>
                <a:gd name="T72" fmla="*/ 2147483646 w 10795"/>
                <a:gd name="T73" fmla="*/ 2147483646 h 10652"/>
                <a:gd name="T74" fmla="*/ 2147483646 w 10795"/>
                <a:gd name="T75" fmla="*/ 2147483646 h 106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95" h="10652">
                  <a:moveTo>
                    <a:pt x="7118" y="10169"/>
                  </a:moveTo>
                  <a:cubicBezTo>
                    <a:pt x="7403" y="10018"/>
                    <a:pt x="7922" y="10028"/>
                    <a:pt x="7912" y="9685"/>
                  </a:cubicBezTo>
                  <a:cubicBezTo>
                    <a:pt x="7902" y="9342"/>
                    <a:pt x="7173" y="8474"/>
                    <a:pt x="7058" y="8110"/>
                  </a:cubicBezTo>
                  <a:cubicBezTo>
                    <a:pt x="6943" y="7746"/>
                    <a:pt x="7143" y="7666"/>
                    <a:pt x="7222" y="7500"/>
                  </a:cubicBezTo>
                  <a:cubicBezTo>
                    <a:pt x="7301" y="7334"/>
                    <a:pt x="7346" y="7193"/>
                    <a:pt x="7530" y="7116"/>
                  </a:cubicBezTo>
                  <a:cubicBezTo>
                    <a:pt x="7714" y="7039"/>
                    <a:pt x="8027" y="7379"/>
                    <a:pt x="8325" y="7039"/>
                  </a:cubicBezTo>
                  <a:cubicBezTo>
                    <a:pt x="8623" y="6699"/>
                    <a:pt x="9062" y="5615"/>
                    <a:pt x="9319" y="5078"/>
                  </a:cubicBezTo>
                  <a:cubicBezTo>
                    <a:pt x="9576" y="4541"/>
                    <a:pt x="9720" y="4241"/>
                    <a:pt x="9868" y="3816"/>
                  </a:cubicBezTo>
                  <a:cubicBezTo>
                    <a:pt x="10016" y="3391"/>
                    <a:pt x="10257" y="2817"/>
                    <a:pt x="10206" y="2527"/>
                  </a:cubicBezTo>
                  <a:cubicBezTo>
                    <a:pt x="10155" y="2237"/>
                    <a:pt x="9538" y="2325"/>
                    <a:pt x="9564" y="2075"/>
                  </a:cubicBezTo>
                  <a:cubicBezTo>
                    <a:pt x="9591" y="1811"/>
                    <a:pt x="9500" y="1164"/>
                    <a:pt x="9640" y="1129"/>
                  </a:cubicBezTo>
                  <a:cubicBezTo>
                    <a:pt x="10141" y="1004"/>
                    <a:pt x="10598" y="957"/>
                    <a:pt x="10748" y="847"/>
                  </a:cubicBezTo>
                  <a:cubicBezTo>
                    <a:pt x="10898" y="737"/>
                    <a:pt x="10653" y="578"/>
                    <a:pt x="10543" y="467"/>
                  </a:cubicBezTo>
                  <a:cubicBezTo>
                    <a:pt x="10433" y="356"/>
                    <a:pt x="10260" y="257"/>
                    <a:pt x="10085" y="179"/>
                  </a:cubicBezTo>
                  <a:cubicBezTo>
                    <a:pt x="9911" y="102"/>
                    <a:pt x="9805" y="-9"/>
                    <a:pt x="9497" y="1"/>
                  </a:cubicBezTo>
                  <a:cubicBezTo>
                    <a:pt x="9192" y="11"/>
                    <a:pt x="8556" y="193"/>
                    <a:pt x="8247" y="237"/>
                  </a:cubicBezTo>
                  <a:cubicBezTo>
                    <a:pt x="7938" y="279"/>
                    <a:pt x="7858" y="208"/>
                    <a:pt x="7639" y="263"/>
                  </a:cubicBezTo>
                  <a:cubicBezTo>
                    <a:pt x="7421" y="320"/>
                    <a:pt x="7152" y="573"/>
                    <a:pt x="6937" y="573"/>
                  </a:cubicBezTo>
                  <a:cubicBezTo>
                    <a:pt x="6886" y="922"/>
                    <a:pt x="6810" y="1372"/>
                    <a:pt x="6784" y="1623"/>
                  </a:cubicBezTo>
                  <a:cubicBezTo>
                    <a:pt x="6758" y="1873"/>
                    <a:pt x="6784" y="1924"/>
                    <a:pt x="6784" y="2075"/>
                  </a:cubicBezTo>
                  <a:cubicBezTo>
                    <a:pt x="6712" y="2150"/>
                    <a:pt x="6645" y="2133"/>
                    <a:pt x="6569" y="2301"/>
                  </a:cubicBezTo>
                  <a:cubicBezTo>
                    <a:pt x="6493" y="2469"/>
                    <a:pt x="6407" y="2823"/>
                    <a:pt x="6326" y="3084"/>
                  </a:cubicBezTo>
                  <a:cubicBezTo>
                    <a:pt x="6326" y="3084"/>
                    <a:pt x="5388" y="3490"/>
                    <a:pt x="5072" y="3661"/>
                  </a:cubicBezTo>
                  <a:cubicBezTo>
                    <a:pt x="4756" y="3832"/>
                    <a:pt x="4644" y="3888"/>
                    <a:pt x="4431" y="4113"/>
                  </a:cubicBezTo>
                  <a:cubicBezTo>
                    <a:pt x="4217" y="4338"/>
                    <a:pt x="3788" y="5012"/>
                    <a:pt x="3788" y="5012"/>
                  </a:cubicBezTo>
                  <a:cubicBezTo>
                    <a:pt x="3788" y="5012"/>
                    <a:pt x="2925" y="5037"/>
                    <a:pt x="2506" y="5245"/>
                  </a:cubicBezTo>
                  <a:cubicBezTo>
                    <a:pt x="2087" y="5453"/>
                    <a:pt x="1684" y="6101"/>
                    <a:pt x="1270" y="6260"/>
                  </a:cubicBezTo>
                  <a:cubicBezTo>
                    <a:pt x="856" y="6419"/>
                    <a:pt x="140" y="6073"/>
                    <a:pt x="20" y="6198"/>
                  </a:cubicBezTo>
                  <a:cubicBezTo>
                    <a:pt x="-100" y="6323"/>
                    <a:pt x="358" y="6820"/>
                    <a:pt x="552" y="7008"/>
                  </a:cubicBezTo>
                  <a:cubicBezTo>
                    <a:pt x="746" y="7196"/>
                    <a:pt x="1074" y="7217"/>
                    <a:pt x="1182" y="7324"/>
                  </a:cubicBezTo>
                  <a:cubicBezTo>
                    <a:pt x="1290" y="7431"/>
                    <a:pt x="1192" y="7543"/>
                    <a:pt x="1199" y="7649"/>
                  </a:cubicBezTo>
                  <a:cubicBezTo>
                    <a:pt x="1206" y="7755"/>
                    <a:pt x="1239" y="7800"/>
                    <a:pt x="1223" y="7962"/>
                  </a:cubicBezTo>
                  <a:cubicBezTo>
                    <a:pt x="1207" y="8124"/>
                    <a:pt x="1334" y="8396"/>
                    <a:pt x="1102" y="8620"/>
                  </a:cubicBezTo>
                  <a:cubicBezTo>
                    <a:pt x="795" y="8917"/>
                    <a:pt x="443" y="9228"/>
                    <a:pt x="470" y="9744"/>
                  </a:cubicBezTo>
                  <a:cubicBezTo>
                    <a:pt x="479" y="9915"/>
                    <a:pt x="2376" y="9516"/>
                    <a:pt x="3293" y="9667"/>
                  </a:cubicBezTo>
                  <a:cubicBezTo>
                    <a:pt x="4210" y="9818"/>
                    <a:pt x="5529" y="9982"/>
                    <a:pt x="5971" y="10652"/>
                  </a:cubicBezTo>
                  <a:lnTo>
                    <a:pt x="6232" y="10504"/>
                  </a:lnTo>
                  <a:lnTo>
                    <a:pt x="7118" y="101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6018213" y="3611563"/>
              <a:ext cx="341312" cy="276225"/>
            </a:xfrm>
            <a:custGeom>
              <a:avLst/>
              <a:gdLst>
                <a:gd name="T0" fmla="*/ 2147483646 w 10000"/>
                <a:gd name="T1" fmla="*/ 2147483646 h 11017"/>
                <a:gd name="T2" fmla="*/ 2147483646 w 10000"/>
                <a:gd name="T3" fmla="*/ 2147483646 h 11017"/>
                <a:gd name="T4" fmla="*/ 2147483646 w 10000"/>
                <a:gd name="T5" fmla="*/ 2147483646 h 11017"/>
                <a:gd name="T6" fmla="*/ 2147483646 w 10000"/>
                <a:gd name="T7" fmla="*/ 2147483646 h 11017"/>
                <a:gd name="T8" fmla="*/ 2147483646 w 10000"/>
                <a:gd name="T9" fmla="*/ 0 h 11017"/>
                <a:gd name="T10" fmla="*/ 2147483646 w 10000"/>
                <a:gd name="T11" fmla="*/ 2147483646 h 11017"/>
                <a:gd name="T12" fmla="*/ 2147483646 w 10000"/>
                <a:gd name="T13" fmla="*/ 2147483646 h 11017"/>
                <a:gd name="T14" fmla="*/ 2147483646 w 10000"/>
                <a:gd name="T15" fmla="*/ 2147483646 h 11017"/>
                <a:gd name="T16" fmla="*/ 2147483646 w 10000"/>
                <a:gd name="T17" fmla="*/ 2147483646 h 11017"/>
                <a:gd name="T18" fmla="*/ 2147483646 w 10000"/>
                <a:gd name="T19" fmla="*/ 2147483646 h 11017"/>
                <a:gd name="T20" fmla="*/ 2147483646 w 10000"/>
                <a:gd name="T21" fmla="*/ 2147483646 h 11017"/>
                <a:gd name="T22" fmla="*/ 2147483646 w 10000"/>
                <a:gd name="T23" fmla="*/ 2147483646 h 11017"/>
                <a:gd name="T24" fmla="*/ 2147483646 w 10000"/>
                <a:gd name="T25" fmla="*/ 2147483646 h 11017"/>
                <a:gd name="T26" fmla="*/ 2147483646 w 10000"/>
                <a:gd name="T27" fmla="*/ 2147483646 h 11017"/>
                <a:gd name="T28" fmla="*/ 2147483646 w 10000"/>
                <a:gd name="T29" fmla="*/ 2147483646 h 11017"/>
                <a:gd name="T30" fmla="*/ 2147483646 w 10000"/>
                <a:gd name="T31" fmla="*/ 2147483646 h 11017"/>
                <a:gd name="T32" fmla="*/ 2147483646 w 10000"/>
                <a:gd name="T33" fmla="*/ 2147483646 h 11017"/>
                <a:gd name="T34" fmla="*/ 0 w 10000"/>
                <a:gd name="T35" fmla="*/ 2147483646 h 11017"/>
                <a:gd name="T36" fmla="*/ 0 w 10000"/>
                <a:gd name="T37" fmla="*/ 2147483646 h 11017"/>
                <a:gd name="T38" fmla="*/ 2147483646 w 10000"/>
                <a:gd name="T39" fmla="*/ 2147483646 h 11017"/>
                <a:gd name="T40" fmla="*/ 2147483646 w 10000"/>
                <a:gd name="T41" fmla="*/ 2147483646 h 11017"/>
                <a:gd name="T42" fmla="*/ 2147483646 w 10000"/>
                <a:gd name="T43" fmla="*/ 2147483646 h 11017"/>
                <a:gd name="T44" fmla="*/ 2147483646 w 10000"/>
                <a:gd name="T45" fmla="*/ 2147483646 h 11017"/>
                <a:gd name="T46" fmla="*/ 2147483646 w 10000"/>
                <a:gd name="T47" fmla="*/ 2147483646 h 11017"/>
                <a:gd name="T48" fmla="*/ 2147483646 w 10000"/>
                <a:gd name="T49" fmla="*/ 2147483646 h 11017"/>
                <a:gd name="T50" fmla="*/ 2147483646 w 10000"/>
                <a:gd name="T51" fmla="*/ 2147483646 h 11017"/>
                <a:gd name="T52" fmla="*/ 2147483646 w 10000"/>
                <a:gd name="T53" fmla="*/ 2147483646 h 11017"/>
                <a:gd name="T54" fmla="*/ 2147483646 w 10000"/>
                <a:gd name="T55" fmla="*/ 2147483646 h 11017"/>
                <a:gd name="T56" fmla="*/ 2147483646 w 10000"/>
                <a:gd name="T57" fmla="*/ 2147483646 h 11017"/>
                <a:gd name="T58" fmla="*/ 2147483646 w 10000"/>
                <a:gd name="T59" fmla="*/ 2147483646 h 11017"/>
                <a:gd name="T60" fmla="*/ 2147483646 w 10000"/>
                <a:gd name="T61" fmla="*/ 2147483646 h 11017"/>
                <a:gd name="T62" fmla="*/ 2147483646 w 10000"/>
                <a:gd name="T63" fmla="*/ 2147483646 h 11017"/>
                <a:gd name="T64" fmla="*/ 2147483646 w 10000"/>
                <a:gd name="T65" fmla="*/ 2147483646 h 11017"/>
                <a:gd name="T66" fmla="*/ 2147483646 w 10000"/>
                <a:gd name="T67" fmla="*/ 2147483646 h 11017"/>
                <a:gd name="T68" fmla="*/ 2147483646 w 10000"/>
                <a:gd name="T69" fmla="*/ 2147483646 h 11017"/>
                <a:gd name="T70" fmla="*/ 2147483646 w 10000"/>
                <a:gd name="T71" fmla="*/ 2147483646 h 11017"/>
                <a:gd name="T72" fmla="*/ 2147483646 w 10000"/>
                <a:gd name="T73" fmla="*/ 2147483646 h 11017"/>
                <a:gd name="T74" fmla="*/ 2147483646 w 10000"/>
                <a:gd name="T75" fmla="*/ 2147483646 h 11017"/>
                <a:gd name="T76" fmla="*/ 2147483646 w 10000"/>
                <a:gd name="T77" fmla="*/ 2147483646 h 110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00" h="11017">
                  <a:moveTo>
                    <a:pt x="9226" y="329"/>
                  </a:moveTo>
                  <a:cubicBezTo>
                    <a:pt x="8904" y="611"/>
                    <a:pt x="8531" y="1035"/>
                    <a:pt x="8261" y="1176"/>
                  </a:cubicBezTo>
                  <a:cubicBezTo>
                    <a:pt x="7992" y="1317"/>
                    <a:pt x="7826" y="1176"/>
                    <a:pt x="7609" y="1176"/>
                  </a:cubicBezTo>
                  <a:cubicBezTo>
                    <a:pt x="7536" y="882"/>
                    <a:pt x="7464" y="588"/>
                    <a:pt x="7391" y="294"/>
                  </a:cubicBezTo>
                  <a:lnTo>
                    <a:pt x="7174" y="0"/>
                  </a:lnTo>
                  <a:lnTo>
                    <a:pt x="6522" y="882"/>
                  </a:lnTo>
                  <a:cubicBezTo>
                    <a:pt x="6377" y="1078"/>
                    <a:pt x="6298" y="1425"/>
                    <a:pt x="6087" y="1471"/>
                  </a:cubicBezTo>
                  <a:cubicBezTo>
                    <a:pt x="5876" y="1517"/>
                    <a:pt x="5533" y="1264"/>
                    <a:pt x="5256" y="1160"/>
                  </a:cubicBezTo>
                  <a:cubicBezTo>
                    <a:pt x="5098" y="1165"/>
                    <a:pt x="4971" y="1173"/>
                    <a:pt x="4783" y="1176"/>
                  </a:cubicBezTo>
                  <a:cubicBezTo>
                    <a:pt x="4595" y="1179"/>
                    <a:pt x="4348" y="1176"/>
                    <a:pt x="4130" y="1176"/>
                  </a:cubicBezTo>
                  <a:lnTo>
                    <a:pt x="3261" y="882"/>
                  </a:lnTo>
                  <a:cubicBezTo>
                    <a:pt x="3188" y="1372"/>
                    <a:pt x="3116" y="1863"/>
                    <a:pt x="3043" y="2353"/>
                  </a:cubicBezTo>
                  <a:lnTo>
                    <a:pt x="1957" y="2941"/>
                  </a:lnTo>
                  <a:lnTo>
                    <a:pt x="1522" y="3529"/>
                  </a:lnTo>
                  <a:lnTo>
                    <a:pt x="870" y="3235"/>
                  </a:lnTo>
                  <a:lnTo>
                    <a:pt x="435" y="2941"/>
                  </a:lnTo>
                  <a:cubicBezTo>
                    <a:pt x="362" y="3529"/>
                    <a:pt x="290" y="4118"/>
                    <a:pt x="217" y="4706"/>
                  </a:cubicBezTo>
                  <a:cubicBezTo>
                    <a:pt x="145" y="5098"/>
                    <a:pt x="72" y="5490"/>
                    <a:pt x="0" y="5882"/>
                  </a:cubicBezTo>
                  <a:lnTo>
                    <a:pt x="0" y="7353"/>
                  </a:lnTo>
                  <a:lnTo>
                    <a:pt x="870" y="7941"/>
                  </a:lnTo>
                  <a:cubicBezTo>
                    <a:pt x="435" y="9706"/>
                    <a:pt x="559" y="9259"/>
                    <a:pt x="435" y="9706"/>
                  </a:cubicBezTo>
                  <a:cubicBezTo>
                    <a:pt x="311" y="10153"/>
                    <a:pt x="27" y="10425"/>
                    <a:pt x="124" y="10621"/>
                  </a:cubicBezTo>
                  <a:cubicBezTo>
                    <a:pt x="221" y="10817"/>
                    <a:pt x="794" y="10837"/>
                    <a:pt x="1017" y="10882"/>
                  </a:cubicBezTo>
                  <a:cubicBezTo>
                    <a:pt x="1240" y="10927"/>
                    <a:pt x="1315" y="10844"/>
                    <a:pt x="1460" y="10893"/>
                  </a:cubicBezTo>
                  <a:cubicBezTo>
                    <a:pt x="1605" y="10942"/>
                    <a:pt x="2180" y="11085"/>
                    <a:pt x="2676" y="10980"/>
                  </a:cubicBezTo>
                  <a:cubicBezTo>
                    <a:pt x="3172" y="10875"/>
                    <a:pt x="4096" y="10604"/>
                    <a:pt x="4434" y="10261"/>
                  </a:cubicBezTo>
                  <a:cubicBezTo>
                    <a:pt x="4772" y="9918"/>
                    <a:pt x="4517" y="9199"/>
                    <a:pt x="4703" y="8921"/>
                  </a:cubicBezTo>
                  <a:cubicBezTo>
                    <a:pt x="4889" y="8643"/>
                    <a:pt x="5182" y="8785"/>
                    <a:pt x="5548" y="8595"/>
                  </a:cubicBezTo>
                  <a:cubicBezTo>
                    <a:pt x="5914" y="8405"/>
                    <a:pt x="6666" y="8083"/>
                    <a:pt x="6899" y="7778"/>
                  </a:cubicBezTo>
                  <a:cubicBezTo>
                    <a:pt x="7133" y="7473"/>
                    <a:pt x="6892" y="6977"/>
                    <a:pt x="6949" y="6764"/>
                  </a:cubicBezTo>
                  <a:cubicBezTo>
                    <a:pt x="7006" y="6552"/>
                    <a:pt x="7127" y="6617"/>
                    <a:pt x="7239" y="6503"/>
                  </a:cubicBezTo>
                  <a:cubicBezTo>
                    <a:pt x="7351" y="6389"/>
                    <a:pt x="7449" y="6339"/>
                    <a:pt x="7621" y="6078"/>
                  </a:cubicBezTo>
                  <a:cubicBezTo>
                    <a:pt x="7793" y="5817"/>
                    <a:pt x="8142" y="5240"/>
                    <a:pt x="8271" y="4935"/>
                  </a:cubicBezTo>
                  <a:cubicBezTo>
                    <a:pt x="8400" y="4630"/>
                    <a:pt x="8303" y="4537"/>
                    <a:pt x="8395" y="4248"/>
                  </a:cubicBezTo>
                  <a:cubicBezTo>
                    <a:pt x="8487" y="3959"/>
                    <a:pt x="8811" y="3568"/>
                    <a:pt x="8825" y="3203"/>
                  </a:cubicBezTo>
                  <a:cubicBezTo>
                    <a:pt x="8839" y="2838"/>
                    <a:pt x="8282" y="2299"/>
                    <a:pt x="8478" y="2059"/>
                  </a:cubicBezTo>
                  <a:cubicBezTo>
                    <a:pt x="8674" y="1819"/>
                    <a:pt x="9493" y="1863"/>
                    <a:pt x="10000" y="1765"/>
                  </a:cubicBezTo>
                  <a:lnTo>
                    <a:pt x="9565" y="882"/>
                  </a:lnTo>
                  <a:lnTo>
                    <a:pt x="9226" y="3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6734175" y="3946525"/>
              <a:ext cx="112713" cy="1397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0 h 78"/>
                <a:gd name="T10" fmla="*/ 2147483646 w 90"/>
                <a:gd name="T11" fmla="*/ 0 h 78"/>
                <a:gd name="T12" fmla="*/ 2147483646 w 90"/>
                <a:gd name="T13" fmla="*/ 2147483646 h 78"/>
                <a:gd name="T14" fmla="*/ 0 w 90"/>
                <a:gd name="T15" fmla="*/ 2147483646 h 78"/>
                <a:gd name="T16" fmla="*/ 2147483646 w 90"/>
                <a:gd name="T17" fmla="*/ 2147483646 h 78"/>
                <a:gd name="T18" fmla="*/ 2147483646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0" h="78">
                  <a:moveTo>
                    <a:pt x="72" y="42"/>
                  </a:moveTo>
                  <a:lnTo>
                    <a:pt x="78" y="30"/>
                  </a:lnTo>
                  <a:lnTo>
                    <a:pt x="84" y="18"/>
                  </a:lnTo>
                  <a:lnTo>
                    <a:pt x="48" y="12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18" y="78"/>
                  </a:lnTo>
                  <a:lnTo>
                    <a:pt x="54" y="72"/>
                  </a:lnTo>
                  <a:lnTo>
                    <a:pt x="78" y="66"/>
                  </a:lnTo>
                  <a:lnTo>
                    <a:pt x="84" y="72"/>
                  </a:lnTo>
                  <a:lnTo>
                    <a:pt x="90" y="48"/>
                  </a:lnTo>
                  <a:lnTo>
                    <a:pt x="72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6557963" y="3840163"/>
              <a:ext cx="214312" cy="120650"/>
            </a:xfrm>
            <a:custGeom>
              <a:avLst/>
              <a:gdLst>
                <a:gd name="T0" fmla="*/ 2147483646 w 10000"/>
                <a:gd name="T1" fmla="*/ 2147483646 h 11631"/>
                <a:gd name="T2" fmla="*/ 2147483646 w 10000"/>
                <a:gd name="T3" fmla="*/ 2094439447 h 11631"/>
                <a:gd name="T4" fmla="*/ 2147483646 w 10000"/>
                <a:gd name="T5" fmla="*/ 545154810 h 11631"/>
                <a:gd name="T6" fmla="*/ 2147483646 w 10000"/>
                <a:gd name="T7" fmla="*/ 0 h 11631"/>
                <a:gd name="T8" fmla="*/ 0 w 10000"/>
                <a:gd name="T9" fmla="*/ 2147483646 h 11631"/>
                <a:gd name="T10" fmla="*/ 2147483646 w 10000"/>
                <a:gd name="T11" fmla="*/ 2147483646 h 11631"/>
                <a:gd name="T12" fmla="*/ 2147483646 w 10000"/>
                <a:gd name="T13" fmla="*/ 2147483646 h 11631"/>
                <a:gd name="T14" fmla="*/ 2147483646 w 10000"/>
                <a:gd name="T15" fmla="*/ 2147483646 h 11631"/>
                <a:gd name="T16" fmla="*/ 2147483646 w 10000"/>
                <a:gd name="T17" fmla="*/ 2147483646 h 11631"/>
                <a:gd name="T18" fmla="*/ 2147483646 w 10000"/>
                <a:gd name="T19" fmla="*/ 2147483646 h 11631"/>
                <a:gd name="T20" fmla="*/ 2147483646 w 10000"/>
                <a:gd name="T21" fmla="*/ 2147483646 h 11631"/>
                <a:gd name="T22" fmla="*/ 2147483646 w 10000"/>
                <a:gd name="T23" fmla="*/ 2147483646 h 11631"/>
                <a:gd name="T24" fmla="*/ 2147483646 w 10000"/>
                <a:gd name="T25" fmla="*/ 2147483646 h 116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00" h="11631">
                  <a:moveTo>
                    <a:pt x="7686" y="5391"/>
                  </a:moveTo>
                  <a:lnTo>
                    <a:pt x="5498" y="4472"/>
                  </a:lnTo>
                  <a:lnTo>
                    <a:pt x="2084" y="1164"/>
                  </a:lnTo>
                  <a:lnTo>
                    <a:pt x="886" y="0"/>
                  </a:lnTo>
                  <a:lnTo>
                    <a:pt x="0" y="4803"/>
                  </a:lnTo>
                  <a:lnTo>
                    <a:pt x="3459" y="9284"/>
                  </a:lnTo>
                  <a:lnTo>
                    <a:pt x="5903" y="10259"/>
                  </a:lnTo>
                  <a:lnTo>
                    <a:pt x="8016" y="11631"/>
                  </a:lnTo>
                  <a:lnTo>
                    <a:pt x="8676" y="8710"/>
                  </a:lnTo>
                  <a:lnTo>
                    <a:pt x="10000" y="8128"/>
                  </a:lnTo>
                  <a:lnTo>
                    <a:pt x="8915" y="6759"/>
                  </a:lnTo>
                  <a:lnTo>
                    <a:pt x="8310" y="6622"/>
                  </a:lnTo>
                  <a:cubicBezTo>
                    <a:pt x="8207" y="6039"/>
                    <a:pt x="7790" y="5973"/>
                    <a:pt x="7686" y="539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6905625" y="3975100"/>
              <a:ext cx="233363" cy="490538"/>
            </a:xfrm>
            <a:custGeom>
              <a:avLst/>
              <a:gdLst>
                <a:gd name="T0" fmla="*/ 1296617862 w 11115"/>
                <a:gd name="T1" fmla="*/ 0 h 10000"/>
                <a:gd name="T2" fmla="*/ 1014318022 w 11115"/>
                <a:gd name="T3" fmla="*/ 2147483646 h 10000"/>
                <a:gd name="T4" fmla="*/ 876662132 w 11115"/>
                <a:gd name="T5" fmla="*/ 2147483646 h 10000"/>
                <a:gd name="T6" fmla="*/ 833108975 w 11115"/>
                <a:gd name="T7" fmla="*/ 2147483646 h 10000"/>
                <a:gd name="T8" fmla="*/ 359688197 w 11115"/>
                <a:gd name="T9" fmla="*/ 2147483646 h 10000"/>
                <a:gd name="T10" fmla="*/ 70188704 w 11115"/>
                <a:gd name="T11" fmla="*/ 2147483646 h 10000"/>
                <a:gd name="T12" fmla="*/ 0 w 11115"/>
                <a:gd name="T13" fmla="*/ 2147483646 h 10000"/>
                <a:gd name="T14" fmla="*/ 479454939 w 11115"/>
                <a:gd name="T15" fmla="*/ 2147483646 h 10000"/>
                <a:gd name="T16" fmla="*/ 371738000 w 11115"/>
                <a:gd name="T17" fmla="*/ 2147483646 h 10000"/>
                <a:gd name="T18" fmla="*/ 923713488 w 11115"/>
                <a:gd name="T19" fmla="*/ 2147483646 h 10000"/>
                <a:gd name="T20" fmla="*/ 1240431715 w 11115"/>
                <a:gd name="T21" fmla="*/ 2147483646 h 10000"/>
                <a:gd name="T22" fmla="*/ 1064090476 w 11115"/>
                <a:gd name="T23" fmla="*/ 2147483646 h 10000"/>
                <a:gd name="T24" fmla="*/ 1180552953 w 11115"/>
                <a:gd name="T25" fmla="*/ 2147483646 h 10000"/>
                <a:gd name="T26" fmla="*/ 1299347758 w 11115"/>
                <a:gd name="T27" fmla="*/ 2147483646 h 10000"/>
                <a:gd name="T28" fmla="*/ 1436411642 w 11115"/>
                <a:gd name="T29" fmla="*/ 2147483646 h 10000"/>
                <a:gd name="T30" fmla="*/ 1469080908 w 11115"/>
                <a:gd name="T31" fmla="*/ 2147483646 h 10000"/>
                <a:gd name="T32" fmla="*/ 1751186353 w 11115"/>
                <a:gd name="T33" fmla="*/ 2147483646 h 10000"/>
                <a:gd name="T34" fmla="*/ 1628893350 w 11115"/>
                <a:gd name="T35" fmla="*/ 2147483646 h 10000"/>
                <a:gd name="T36" fmla="*/ 1429609158 w 11115"/>
                <a:gd name="T37" fmla="*/ 2147483646 h 10000"/>
                <a:gd name="T38" fmla="*/ 1529154066 w 11115"/>
                <a:gd name="T39" fmla="*/ 2147483646 h 10000"/>
                <a:gd name="T40" fmla="*/ 1512430411 w 11115"/>
                <a:gd name="T41" fmla="*/ 2147483646 h 10000"/>
                <a:gd name="T42" fmla="*/ 1246845408 w 11115"/>
                <a:gd name="T43" fmla="*/ 2147483646 h 10000"/>
                <a:gd name="T44" fmla="*/ 1379642749 w 11115"/>
                <a:gd name="T45" fmla="*/ 2147483646 h 10000"/>
                <a:gd name="T46" fmla="*/ 1539065958 w 11115"/>
                <a:gd name="T47" fmla="*/ 2147483646 h 10000"/>
                <a:gd name="T48" fmla="*/ 1883011737 w 11115"/>
                <a:gd name="T49" fmla="*/ 2147483646 h 10000"/>
                <a:gd name="T50" fmla="*/ 2007831422 w 11115"/>
                <a:gd name="T51" fmla="*/ 2147483646 h 10000"/>
                <a:gd name="T52" fmla="*/ 2147483646 w 11115"/>
                <a:gd name="T53" fmla="*/ 2147483646 h 10000"/>
                <a:gd name="T54" fmla="*/ 1877560763 w 11115"/>
                <a:gd name="T55" fmla="*/ 2147483646 h 10000"/>
                <a:gd name="T56" fmla="*/ 1862207137 w 11115"/>
                <a:gd name="T57" fmla="*/ 2147483646 h 10000"/>
                <a:gd name="T58" fmla="*/ 1728437817 w 11115"/>
                <a:gd name="T59" fmla="*/ 2147483646 h 10000"/>
                <a:gd name="T60" fmla="*/ 1716582389 w 11115"/>
                <a:gd name="T61" fmla="*/ 2147483646 h 10000"/>
                <a:gd name="T62" fmla="*/ 1512236456 w 11115"/>
                <a:gd name="T63" fmla="*/ 2147483646 h 10000"/>
                <a:gd name="T64" fmla="*/ 1444574434 w 11115"/>
                <a:gd name="T65" fmla="*/ 2147483646 h 10000"/>
                <a:gd name="T66" fmla="*/ 1379642749 w 11115"/>
                <a:gd name="T67" fmla="*/ 2147483646 h 10000"/>
                <a:gd name="T68" fmla="*/ 1529154066 w 11115"/>
                <a:gd name="T69" fmla="*/ 2147483646 h 10000"/>
                <a:gd name="T70" fmla="*/ 1529154066 w 11115"/>
                <a:gd name="T71" fmla="*/ 2147483646 h 10000"/>
                <a:gd name="T72" fmla="*/ 1296617862 w 11115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115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lnTo>
                    <a:pt x="9657" y="3072"/>
                  </a:lnTo>
                  <a:cubicBezTo>
                    <a:pt x="9631" y="3012"/>
                    <a:pt x="9604" y="2953"/>
                    <a:pt x="9578" y="2893"/>
                  </a:cubicBezTo>
                  <a:lnTo>
                    <a:pt x="8890" y="2693"/>
                  </a:lnTo>
                  <a:cubicBezTo>
                    <a:pt x="8870" y="2548"/>
                    <a:pt x="8849" y="2402"/>
                    <a:pt x="8829" y="2257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6797675" y="3925888"/>
              <a:ext cx="88900" cy="49212"/>
            </a:xfrm>
            <a:custGeom>
              <a:avLst/>
              <a:gdLst>
                <a:gd name="T0" fmla="*/ 0 w 348468"/>
                <a:gd name="T1" fmla="*/ 595 h 191264"/>
                <a:gd name="T2" fmla="*/ 432 w 348468"/>
                <a:gd name="T3" fmla="*/ 836 h 191264"/>
                <a:gd name="T4" fmla="*/ 687 w 348468"/>
                <a:gd name="T5" fmla="*/ 710 h 191264"/>
                <a:gd name="T6" fmla="*/ 920 w 348468"/>
                <a:gd name="T7" fmla="*/ 824 h 191264"/>
                <a:gd name="T8" fmla="*/ 1375 w 348468"/>
                <a:gd name="T9" fmla="*/ 733 h 191264"/>
                <a:gd name="T10" fmla="*/ 1475 w 348468"/>
                <a:gd name="T11" fmla="*/ 458 h 191264"/>
                <a:gd name="T12" fmla="*/ 1075 w 348468"/>
                <a:gd name="T13" fmla="*/ 23 h 191264"/>
                <a:gd name="T14" fmla="*/ 709 w 348468"/>
                <a:gd name="T15" fmla="*/ 92 h 191264"/>
                <a:gd name="T16" fmla="*/ 488 w 348468"/>
                <a:gd name="T17" fmla="*/ 0 h 191264"/>
                <a:gd name="T18" fmla="*/ 122 w 348468"/>
                <a:gd name="T19" fmla="*/ 321 h 191264"/>
                <a:gd name="T20" fmla="*/ 0 w 348468"/>
                <a:gd name="T21" fmla="*/ 595 h 191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8468" h="191264">
                  <a:moveTo>
                    <a:pt x="0" y="136243"/>
                  </a:moveTo>
                  <a:lnTo>
                    <a:pt x="102182" y="191264"/>
                  </a:lnTo>
                  <a:lnTo>
                    <a:pt x="162443" y="162443"/>
                  </a:lnTo>
                  <a:lnTo>
                    <a:pt x="217465" y="188644"/>
                  </a:lnTo>
                  <a:lnTo>
                    <a:pt x="324887" y="167683"/>
                  </a:lnTo>
                  <a:lnTo>
                    <a:pt x="348468" y="104802"/>
                  </a:lnTo>
                  <a:lnTo>
                    <a:pt x="254145" y="5240"/>
                  </a:lnTo>
                  <a:lnTo>
                    <a:pt x="167684" y="20960"/>
                  </a:lnTo>
                  <a:lnTo>
                    <a:pt x="115282" y="0"/>
                  </a:lnTo>
                  <a:lnTo>
                    <a:pt x="28821" y="73361"/>
                  </a:lnTo>
                  <a:lnTo>
                    <a:pt x="0" y="1362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7132638" y="4551363"/>
              <a:ext cx="128587" cy="147637"/>
            </a:xfrm>
            <a:custGeom>
              <a:avLst/>
              <a:gdLst>
                <a:gd name="T0" fmla="*/ 0 w 675"/>
                <a:gd name="T1" fmla="*/ 2147483646 h 773"/>
                <a:gd name="T2" fmla="*/ 2147483646 w 675"/>
                <a:gd name="T3" fmla="*/ 2147483646 h 773"/>
                <a:gd name="T4" fmla="*/ 2147483646 w 675"/>
                <a:gd name="T5" fmla="*/ 2147483646 h 773"/>
                <a:gd name="T6" fmla="*/ 2147483646 w 675"/>
                <a:gd name="T7" fmla="*/ 2147483646 h 773"/>
                <a:gd name="T8" fmla="*/ 2147483646 w 675"/>
                <a:gd name="T9" fmla="*/ 2147483646 h 773"/>
                <a:gd name="T10" fmla="*/ 2147483646 w 675"/>
                <a:gd name="T11" fmla="*/ 2147483646 h 773"/>
                <a:gd name="T12" fmla="*/ 2147483646 w 675"/>
                <a:gd name="T13" fmla="*/ 2147483646 h 773"/>
                <a:gd name="T14" fmla="*/ 2147483646 w 675"/>
                <a:gd name="T15" fmla="*/ 2147483646 h 773"/>
                <a:gd name="T16" fmla="*/ 2147483646 w 675"/>
                <a:gd name="T17" fmla="*/ 2147483646 h 773"/>
                <a:gd name="T18" fmla="*/ 2147483646 w 675"/>
                <a:gd name="T19" fmla="*/ 2147483646 h 773"/>
                <a:gd name="T20" fmla="*/ 2147483646 w 675"/>
                <a:gd name="T21" fmla="*/ 2147483646 h 773"/>
                <a:gd name="T22" fmla="*/ 2147483646 w 675"/>
                <a:gd name="T23" fmla="*/ 2147483646 h 773"/>
                <a:gd name="T24" fmla="*/ 2147483646 w 675"/>
                <a:gd name="T25" fmla="*/ 2147483646 h 773"/>
                <a:gd name="T26" fmla="*/ 2147483646 w 675"/>
                <a:gd name="T27" fmla="*/ 0 h 773"/>
                <a:gd name="T28" fmla="*/ 0 w 675"/>
                <a:gd name="T29" fmla="*/ 2147483646 h 7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5" h="773">
                  <a:moveTo>
                    <a:pt x="0" y="41"/>
                  </a:moveTo>
                  <a:lnTo>
                    <a:pt x="75" y="339"/>
                  </a:lnTo>
                  <a:lnTo>
                    <a:pt x="273" y="579"/>
                  </a:lnTo>
                  <a:lnTo>
                    <a:pt x="605" y="769"/>
                  </a:lnTo>
                  <a:lnTo>
                    <a:pt x="675" y="773"/>
                  </a:lnTo>
                  <a:lnTo>
                    <a:pt x="563" y="583"/>
                  </a:lnTo>
                  <a:lnTo>
                    <a:pt x="493" y="521"/>
                  </a:lnTo>
                  <a:lnTo>
                    <a:pt x="493" y="269"/>
                  </a:lnTo>
                  <a:lnTo>
                    <a:pt x="323" y="78"/>
                  </a:lnTo>
                  <a:lnTo>
                    <a:pt x="286" y="58"/>
                  </a:lnTo>
                  <a:lnTo>
                    <a:pt x="253" y="111"/>
                  </a:lnTo>
                  <a:lnTo>
                    <a:pt x="141" y="128"/>
                  </a:lnTo>
                  <a:lnTo>
                    <a:pt x="145" y="70"/>
                  </a:lnTo>
                  <a:lnTo>
                    <a:pt x="17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7167563" y="4094163"/>
              <a:ext cx="200025" cy="393700"/>
            </a:xfrm>
            <a:custGeom>
              <a:avLst/>
              <a:gdLst>
                <a:gd name="T0" fmla="*/ 2147483646 w 138"/>
                <a:gd name="T1" fmla="*/ 0 h 271"/>
                <a:gd name="T2" fmla="*/ 2147483646 w 138"/>
                <a:gd name="T3" fmla="*/ 0 h 271"/>
                <a:gd name="T4" fmla="*/ 0 w 138"/>
                <a:gd name="T5" fmla="*/ 2147483646 h 271"/>
                <a:gd name="T6" fmla="*/ 2147483646 w 138"/>
                <a:gd name="T7" fmla="*/ 2147483646 h 271"/>
                <a:gd name="T8" fmla="*/ 2147483646 w 138"/>
                <a:gd name="T9" fmla="*/ 2147483646 h 271"/>
                <a:gd name="T10" fmla="*/ 2147483646 w 138"/>
                <a:gd name="T11" fmla="*/ 2147483646 h 271"/>
                <a:gd name="T12" fmla="*/ 2147483646 w 138"/>
                <a:gd name="T13" fmla="*/ 2147483646 h 271"/>
                <a:gd name="T14" fmla="*/ 2147483646 w 138"/>
                <a:gd name="T15" fmla="*/ 2147483646 h 271"/>
                <a:gd name="T16" fmla="*/ 2147483646 w 138"/>
                <a:gd name="T17" fmla="*/ 2147483646 h 271"/>
                <a:gd name="T18" fmla="*/ 2147483646 w 138"/>
                <a:gd name="T19" fmla="*/ 2147483646 h 271"/>
                <a:gd name="T20" fmla="*/ 2147483646 w 138"/>
                <a:gd name="T21" fmla="*/ 2147483646 h 271"/>
                <a:gd name="T22" fmla="*/ 2147483646 w 138"/>
                <a:gd name="T23" fmla="*/ 2147483646 h 271"/>
                <a:gd name="T24" fmla="*/ 2147483646 w 138"/>
                <a:gd name="T25" fmla="*/ 2147483646 h 271"/>
                <a:gd name="T26" fmla="*/ 2147483646 w 138"/>
                <a:gd name="T27" fmla="*/ 2147483646 h 271"/>
                <a:gd name="T28" fmla="*/ 2147483646 w 138"/>
                <a:gd name="T29" fmla="*/ 2147483646 h 271"/>
                <a:gd name="T30" fmla="*/ 2147483646 w 138"/>
                <a:gd name="T31" fmla="*/ 2147483646 h 271"/>
                <a:gd name="T32" fmla="*/ 2147483646 w 138"/>
                <a:gd name="T33" fmla="*/ 2147483646 h 271"/>
                <a:gd name="T34" fmla="*/ 2147483646 w 138"/>
                <a:gd name="T35" fmla="*/ 2147483646 h 271"/>
                <a:gd name="T36" fmla="*/ 2147483646 w 138"/>
                <a:gd name="T37" fmla="*/ 2147483646 h 271"/>
                <a:gd name="T38" fmla="*/ 2147483646 w 138"/>
                <a:gd name="T39" fmla="*/ 2147483646 h 271"/>
                <a:gd name="T40" fmla="*/ 2147483646 w 138"/>
                <a:gd name="T41" fmla="*/ 2147483646 h 271"/>
                <a:gd name="T42" fmla="*/ 2147483646 w 138"/>
                <a:gd name="T43" fmla="*/ 2147483646 h 271"/>
                <a:gd name="T44" fmla="*/ 2147483646 w 138"/>
                <a:gd name="T45" fmla="*/ 2147483646 h 271"/>
                <a:gd name="T46" fmla="*/ 2147483646 w 138"/>
                <a:gd name="T47" fmla="*/ 2147483646 h 271"/>
                <a:gd name="T48" fmla="*/ 2147483646 w 138"/>
                <a:gd name="T49" fmla="*/ 2147483646 h 271"/>
                <a:gd name="T50" fmla="*/ 2147483646 w 138"/>
                <a:gd name="T51" fmla="*/ 2147483646 h 271"/>
                <a:gd name="T52" fmla="*/ 2147483646 w 138"/>
                <a:gd name="T53" fmla="*/ 2147483646 h 271"/>
                <a:gd name="T54" fmla="*/ 2147483646 w 138"/>
                <a:gd name="T55" fmla="*/ 2147483646 h 271"/>
                <a:gd name="T56" fmla="*/ 2147483646 w 138"/>
                <a:gd name="T57" fmla="*/ 0 h 2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8" h="271">
                  <a:moveTo>
                    <a:pt x="66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18" y="42"/>
                  </a:lnTo>
                  <a:lnTo>
                    <a:pt x="36" y="48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54" y="96"/>
                  </a:lnTo>
                  <a:lnTo>
                    <a:pt x="78" y="126"/>
                  </a:lnTo>
                  <a:lnTo>
                    <a:pt x="96" y="144"/>
                  </a:lnTo>
                  <a:lnTo>
                    <a:pt x="96" y="175"/>
                  </a:lnTo>
                  <a:lnTo>
                    <a:pt x="96" y="211"/>
                  </a:lnTo>
                  <a:lnTo>
                    <a:pt x="78" y="223"/>
                  </a:lnTo>
                  <a:lnTo>
                    <a:pt x="60" y="229"/>
                  </a:lnTo>
                  <a:lnTo>
                    <a:pt x="54" y="241"/>
                  </a:lnTo>
                  <a:lnTo>
                    <a:pt x="42" y="247"/>
                  </a:lnTo>
                  <a:lnTo>
                    <a:pt x="48" y="253"/>
                  </a:lnTo>
                  <a:lnTo>
                    <a:pt x="66" y="271"/>
                  </a:lnTo>
                  <a:lnTo>
                    <a:pt x="108" y="241"/>
                  </a:lnTo>
                  <a:lnTo>
                    <a:pt x="138" y="211"/>
                  </a:lnTo>
                  <a:lnTo>
                    <a:pt x="114" y="132"/>
                  </a:lnTo>
                  <a:lnTo>
                    <a:pt x="102" y="114"/>
                  </a:lnTo>
                  <a:lnTo>
                    <a:pt x="78" y="84"/>
                  </a:lnTo>
                  <a:lnTo>
                    <a:pt x="66" y="60"/>
                  </a:lnTo>
                  <a:lnTo>
                    <a:pt x="78" y="48"/>
                  </a:lnTo>
                  <a:lnTo>
                    <a:pt x="96" y="36"/>
                  </a:lnTo>
                  <a:lnTo>
                    <a:pt x="90" y="1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7105650" y="4119563"/>
              <a:ext cx="211138" cy="230187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0 h 10000"/>
                <a:gd name="T20" fmla="*/ 2147483646 w 10000"/>
                <a:gd name="T21" fmla="*/ 0 h 10000"/>
                <a:gd name="T22" fmla="*/ 2147483646 w 10000"/>
                <a:gd name="T23" fmla="*/ 2147483646 h 10000"/>
                <a:gd name="T24" fmla="*/ 0 w 10000"/>
                <a:gd name="T25" fmla="*/ 2147483646 h 10000"/>
                <a:gd name="T26" fmla="*/ 1649038812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000" h="10000">
                  <a:moveTo>
                    <a:pt x="8672" y="9830"/>
                  </a:moveTo>
                  <a:lnTo>
                    <a:pt x="10000" y="10000"/>
                  </a:lnTo>
                  <a:lnTo>
                    <a:pt x="10000" y="7948"/>
                  </a:lnTo>
                  <a:lnTo>
                    <a:pt x="8696" y="6754"/>
                  </a:lnTo>
                  <a:lnTo>
                    <a:pt x="6957" y="4769"/>
                  </a:lnTo>
                  <a:lnTo>
                    <a:pt x="5652" y="3176"/>
                  </a:lnTo>
                  <a:lnTo>
                    <a:pt x="6087" y="2384"/>
                  </a:lnTo>
                  <a:lnTo>
                    <a:pt x="5652" y="1590"/>
                  </a:lnTo>
                  <a:lnTo>
                    <a:pt x="4348" y="1191"/>
                  </a:lnTo>
                  <a:lnTo>
                    <a:pt x="3478" y="0"/>
                  </a:lnTo>
                  <a:lnTo>
                    <a:pt x="3043" y="0"/>
                  </a:lnTo>
                  <a:lnTo>
                    <a:pt x="870" y="396"/>
                  </a:lnTo>
                  <a:lnTo>
                    <a:pt x="0" y="1590"/>
                  </a:lnTo>
                  <a:lnTo>
                    <a:pt x="435" y="2384"/>
                  </a:lnTo>
                  <a:lnTo>
                    <a:pt x="870" y="4769"/>
                  </a:lnTo>
                  <a:lnTo>
                    <a:pt x="3913" y="4769"/>
                  </a:lnTo>
                  <a:lnTo>
                    <a:pt x="5217" y="5165"/>
                  </a:lnTo>
                  <a:lnTo>
                    <a:pt x="7391" y="8344"/>
                  </a:lnTo>
                  <a:lnTo>
                    <a:pt x="6957" y="9602"/>
                  </a:lnTo>
                  <a:lnTo>
                    <a:pt x="8672" y="98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6907213" y="3981450"/>
              <a:ext cx="269875" cy="490538"/>
            </a:xfrm>
            <a:custGeom>
              <a:avLst/>
              <a:gdLst>
                <a:gd name="T0" fmla="*/ 1293612372 w 12864"/>
                <a:gd name="T1" fmla="*/ 0 h 10000"/>
                <a:gd name="T2" fmla="*/ 1011967180 w 12864"/>
                <a:gd name="T3" fmla="*/ 2147483646 h 10000"/>
                <a:gd name="T4" fmla="*/ 874630155 w 12864"/>
                <a:gd name="T5" fmla="*/ 2147483646 h 10000"/>
                <a:gd name="T6" fmla="*/ 831178203 w 12864"/>
                <a:gd name="T7" fmla="*/ 2147483646 h 10000"/>
                <a:gd name="T8" fmla="*/ 358854491 w 12864"/>
                <a:gd name="T9" fmla="*/ 2147483646 h 10000"/>
                <a:gd name="T10" fmla="*/ 70025639 w 12864"/>
                <a:gd name="T11" fmla="*/ 2147483646 h 10000"/>
                <a:gd name="T12" fmla="*/ 0 w 12864"/>
                <a:gd name="T13" fmla="*/ 2147483646 h 10000"/>
                <a:gd name="T14" fmla="*/ 478343703 w 12864"/>
                <a:gd name="T15" fmla="*/ 2147483646 h 10000"/>
                <a:gd name="T16" fmla="*/ 370876432 w 12864"/>
                <a:gd name="T17" fmla="*/ 2147483646 h 10000"/>
                <a:gd name="T18" fmla="*/ 921572691 w 12864"/>
                <a:gd name="T19" fmla="*/ 2147483646 h 10000"/>
                <a:gd name="T20" fmla="*/ 1237556645 w 12864"/>
                <a:gd name="T21" fmla="*/ 2147483646 h 10000"/>
                <a:gd name="T22" fmla="*/ 1061624411 w 12864"/>
                <a:gd name="T23" fmla="*/ 2147483646 h 10000"/>
                <a:gd name="T24" fmla="*/ 1177817116 w 12864"/>
                <a:gd name="T25" fmla="*/ 2147483646 h 10000"/>
                <a:gd name="T26" fmla="*/ 1296336297 w 12864"/>
                <a:gd name="T27" fmla="*/ 2147483646 h 10000"/>
                <a:gd name="T28" fmla="*/ 1433082236 w 12864"/>
                <a:gd name="T29" fmla="*/ 2147483646 h 10000"/>
                <a:gd name="T30" fmla="*/ 1465667125 w 12864"/>
                <a:gd name="T31" fmla="*/ 2147483646 h 10000"/>
                <a:gd name="T32" fmla="*/ 1747127470 w 12864"/>
                <a:gd name="T33" fmla="*/ 2147483646 h 10000"/>
                <a:gd name="T34" fmla="*/ 1625118103 w 12864"/>
                <a:gd name="T35" fmla="*/ 2147483646 h 10000"/>
                <a:gd name="T36" fmla="*/ 1426296004 w 12864"/>
                <a:gd name="T37" fmla="*/ 2147483646 h 10000"/>
                <a:gd name="T38" fmla="*/ 1525610004 w 12864"/>
                <a:gd name="T39" fmla="*/ 2147483646 h 10000"/>
                <a:gd name="T40" fmla="*/ 1508925419 w 12864"/>
                <a:gd name="T41" fmla="*/ 2147483646 h 10000"/>
                <a:gd name="T42" fmla="*/ 1243955582 w 12864"/>
                <a:gd name="T43" fmla="*/ 2147483646 h 10000"/>
                <a:gd name="T44" fmla="*/ 1376445116 w 12864"/>
                <a:gd name="T45" fmla="*/ 2147483646 h 10000"/>
                <a:gd name="T46" fmla="*/ 1535499106 w 12864"/>
                <a:gd name="T47" fmla="*/ 2147483646 h 10000"/>
                <a:gd name="T48" fmla="*/ 1878647414 w 12864"/>
                <a:gd name="T49" fmla="*/ 2147483646 h 10000"/>
                <a:gd name="T50" fmla="*/ 2003177775 w 12864"/>
                <a:gd name="T51" fmla="*/ 2147483646 h 10000"/>
                <a:gd name="T52" fmla="*/ 2147483646 w 12864"/>
                <a:gd name="T53" fmla="*/ 2147483646 h 10000"/>
                <a:gd name="T54" fmla="*/ 2147483646 w 12864"/>
                <a:gd name="T55" fmla="*/ 2147483646 h 10000"/>
                <a:gd name="T56" fmla="*/ 2147483646 w 12864"/>
                <a:gd name="T57" fmla="*/ 2147483646 h 10000"/>
                <a:gd name="T58" fmla="*/ 2143802098 w 12864"/>
                <a:gd name="T59" fmla="*/ 2147483646 h 10000"/>
                <a:gd name="T60" fmla="*/ 1844502730 w 12864"/>
                <a:gd name="T61" fmla="*/ 2147483646 h 10000"/>
                <a:gd name="T62" fmla="*/ 1508731320 w 12864"/>
                <a:gd name="T63" fmla="*/ 2147483646 h 10000"/>
                <a:gd name="T64" fmla="*/ 1441226277 w 12864"/>
                <a:gd name="T65" fmla="*/ 2147483646 h 10000"/>
                <a:gd name="T66" fmla="*/ 1376445116 w 12864"/>
                <a:gd name="T67" fmla="*/ 2147483646 h 10000"/>
                <a:gd name="T68" fmla="*/ 1525610004 w 12864"/>
                <a:gd name="T69" fmla="*/ 2147483646 h 10000"/>
                <a:gd name="T70" fmla="*/ 1525610004 w 12864"/>
                <a:gd name="T71" fmla="*/ 2147483646 h 10000"/>
                <a:gd name="T72" fmla="*/ 1293612372 w 12864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864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cubicBezTo>
                    <a:pt x="11093" y="2923"/>
                    <a:pt x="12886" y="2990"/>
                    <a:pt x="12864" y="2911"/>
                  </a:cubicBezTo>
                  <a:lnTo>
                    <a:pt x="12264" y="2052"/>
                  </a:lnTo>
                  <a:cubicBezTo>
                    <a:pt x="12238" y="1992"/>
                    <a:pt x="11078" y="1787"/>
                    <a:pt x="11052" y="1727"/>
                  </a:cubicBezTo>
                  <a:cubicBezTo>
                    <a:pt x="11067" y="1385"/>
                    <a:pt x="9494" y="1967"/>
                    <a:pt x="9509" y="1625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7169150" y="4335463"/>
              <a:ext cx="147638" cy="117475"/>
            </a:xfrm>
            <a:custGeom>
              <a:avLst/>
              <a:gdLst>
                <a:gd name="T0" fmla="*/ 2147483646 w 10000"/>
                <a:gd name="T1" fmla="*/ 495727010 h 6448"/>
                <a:gd name="T2" fmla="*/ 2147483646 w 10000"/>
                <a:gd name="T3" fmla="*/ 274643943 h 6448"/>
                <a:gd name="T4" fmla="*/ 2147483646 w 10000"/>
                <a:gd name="T5" fmla="*/ 0 h 6448"/>
                <a:gd name="T6" fmla="*/ 1183506868 w 10000"/>
                <a:gd name="T7" fmla="*/ 914091121 h 6448"/>
                <a:gd name="T8" fmla="*/ 0 w 10000"/>
                <a:gd name="T9" fmla="*/ 2147483646 h 6448"/>
                <a:gd name="T10" fmla="*/ 0 w 10000"/>
                <a:gd name="T11" fmla="*/ 2147483646 h 6448"/>
                <a:gd name="T12" fmla="*/ 1972543557 w 10000"/>
                <a:gd name="T13" fmla="*/ 2147483646 h 6448"/>
                <a:gd name="T14" fmla="*/ 2147483646 w 10000"/>
                <a:gd name="T15" fmla="*/ 2147483646 h 6448"/>
                <a:gd name="T16" fmla="*/ 2147483646 w 10000"/>
                <a:gd name="T17" fmla="*/ 2147483646 h 6448"/>
                <a:gd name="T18" fmla="*/ 2147483646 w 10000"/>
                <a:gd name="T19" fmla="*/ 2147483646 h 6448"/>
                <a:gd name="T20" fmla="*/ 2147483646 w 10000"/>
                <a:gd name="T21" fmla="*/ 2147483646 h 6448"/>
                <a:gd name="T22" fmla="*/ 2147483646 w 10000"/>
                <a:gd name="T23" fmla="*/ 2147483646 h 6448"/>
                <a:gd name="T24" fmla="*/ 2147483646 w 10000"/>
                <a:gd name="T25" fmla="*/ 914091121 h 6448"/>
                <a:gd name="T26" fmla="*/ 2147483646 w 10000"/>
                <a:gd name="T27" fmla="*/ 495727010 h 64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000" h="6448">
                  <a:moveTo>
                    <a:pt x="8160" y="269"/>
                  </a:moveTo>
                  <a:cubicBezTo>
                    <a:pt x="7722" y="211"/>
                    <a:pt x="7792" y="194"/>
                    <a:pt x="7370" y="149"/>
                  </a:cubicBezTo>
                  <a:lnTo>
                    <a:pt x="5626" y="0"/>
                  </a:lnTo>
                  <a:lnTo>
                    <a:pt x="1875" y="496"/>
                  </a:lnTo>
                  <a:lnTo>
                    <a:pt x="0" y="1489"/>
                  </a:lnTo>
                  <a:lnTo>
                    <a:pt x="0" y="3473"/>
                  </a:lnTo>
                  <a:lnTo>
                    <a:pt x="3125" y="5951"/>
                  </a:lnTo>
                  <a:lnTo>
                    <a:pt x="4375" y="6448"/>
                  </a:lnTo>
                  <a:lnTo>
                    <a:pt x="5626" y="5951"/>
                  </a:lnTo>
                  <a:lnTo>
                    <a:pt x="6249" y="4959"/>
                  </a:lnTo>
                  <a:lnTo>
                    <a:pt x="8126" y="4466"/>
                  </a:lnTo>
                  <a:lnTo>
                    <a:pt x="10000" y="3473"/>
                  </a:lnTo>
                  <a:lnTo>
                    <a:pt x="10000" y="496"/>
                  </a:lnTo>
                  <a:lnTo>
                    <a:pt x="8160" y="2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004592" y="3607892"/>
            <a:ext cx="859035" cy="859035"/>
            <a:chOff x="839788" y="1866900"/>
            <a:chExt cx="3091656" cy="3091656"/>
          </a:xfrm>
        </p:grpSpPr>
        <p:sp>
          <p:nvSpPr>
            <p:cNvPr id="229" name="Oval 228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25"/>
            </a:p>
          </p:txBody>
        </p:sp>
        <p:sp>
          <p:nvSpPr>
            <p:cNvPr id="230" name="Oval 229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$2b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3849887" y="2672955"/>
            <a:ext cx="570309" cy="570309"/>
            <a:chOff x="839788" y="1866900"/>
            <a:chExt cx="3091656" cy="3091656"/>
          </a:xfrm>
        </p:grpSpPr>
        <p:sp>
          <p:nvSpPr>
            <p:cNvPr id="235" name="Oval 234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6" name="Oval 235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/>
                <a:t>$1b</a:t>
              </a: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E2B8C3D-87A3-4891-A239-D467C8E8640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67472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/>
          </p:nvPr>
        </p:nvGraphicFramePr>
        <p:xfrm>
          <a:off x="629840" y="2315936"/>
          <a:ext cx="8165817" cy="3331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2934259" y="2458766"/>
            <a:ext cx="327548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fr-FR" sz="1500" kern="0" dirty="0">
                <a:latin typeface="Segoe UI" panose="020B0502040204020203" pitchFamily="34" charset="0"/>
                <a:cs typeface="Segoe UI" panose="020B0502040204020203" pitchFamily="34" charset="0"/>
              </a:rPr>
              <a:t>Mobile Internet Usage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9DAC7BA-9201-44CF-8A5A-8985702EC0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65909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261843" y="4167886"/>
            <a:ext cx="2090957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Young </a:t>
            </a:r>
            <a:r>
              <a:rPr lang="fr-F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adults</a:t>
            </a:r>
            <a:endParaRPr lang="fr-FR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25-35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1200" y="4167886"/>
            <a:ext cx="2090957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fr-FR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15-20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3" name="Picture Placeholder 25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55" name="Picture Placeholder 25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Customer Profiles</a:t>
            </a:r>
            <a:endParaRPr lang="fr-FR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C3B4B52-E7E3-4161-85FE-DFBA2E6E24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75330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6326" y="2182507"/>
            <a:ext cx="8067675" cy="121417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50" dirty="0">
                <a:latin typeface="Segoe UI" panose="020B0502040204020203" pitchFamily="34" charset="0"/>
                <a:cs typeface="Segoe UI" panose="020B0502040204020203" pitchFamily="34" charset="0"/>
              </a:rPr>
              <a:t>Stability of </a:t>
            </a:r>
            <a:r>
              <a:rPr lang="en-US" sz="40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Elastomeric Isolation Bearings</a:t>
            </a:r>
            <a:r>
              <a:rPr lang="en-US" sz="4050" dirty="0">
                <a:latin typeface="Segoe UI" panose="020B0502040204020203" pitchFamily="34" charset="0"/>
                <a:cs typeface="Segoe UI" panose="020B0502040204020203" pitchFamily="34" charset="0"/>
              </a:rPr>
              <a:t>: Experimental Study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6325" y="3460150"/>
            <a:ext cx="5410200" cy="121975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JOURNAL OF STRUCTURAL ENGINEERING / JANUARY 2002</a:t>
            </a:r>
          </a:p>
          <a:p>
            <a:pPr>
              <a:lnSpc>
                <a:spcPct val="120000"/>
              </a:lnSpc>
            </a:pP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Ian Buckle, Satish </a:t>
            </a:r>
            <a:r>
              <a:rPr lang="en-US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Nagarajaiah</a:t>
            </a: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Keith Ferrell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CB52A69-F26D-44AE-A61A-BF510EFF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862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9841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0" name="Rectangle 9"/>
          <p:cNvSpPr/>
          <p:nvPr/>
        </p:nvSpPr>
        <p:spPr>
          <a:xfrm>
            <a:off x="2623564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1" name="Rectangle 10"/>
          <p:cNvSpPr/>
          <p:nvPr/>
        </p:nvSpPr>
        <p:spPr>
          <a:xfrm>
            <a:off x="4617286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2" name="Rectangle 11"/>
          <p:cNvSpPr/>
          <p:nvPr/>
        </p:nvSpPr>
        <p:spPr>
          <a:xfrm>
            <a:off x="6611009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4" name="Rectangle 13"/>
          <p:cNvSpPr/>
          <p:nvPr/>
        </p:nvSpPr>
        <p:spPr>
          <a:xfrm>
            <a:off x="629841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9" name="Rectangle 18"/>
          <p:cNvSpPr/>
          <p:nvPr/>
        </p:nvSpPr>
        <p:spPr>
          <a:xfrm>
            <a:off x="2623564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0" name="Rectangle 19"/>
          <p:cNvSpPr/>
          <p:nvPr/>
        </p:nvSpPr>
        <p:spPr>
          <a:xfrm>
            <a:off x="4617286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1" name="Rectangle 20"/>
          <p:cNvSpPr/>
          <p:nvPr/>
        </p:nvSpPr>
        <p:spPr>
          <a:xfrm>
            <a:off x="6611009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Competitors</a:t>
            </a:r>
            <a:endParaRPr lang="fr-F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79052" y="2744100"/>
            <a:ext cx="1404729" cy="850688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F7FE7D6-2358-4524-8CF0-2FA809EDBD3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44825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572000" y="1328738"/>
            <a:ext cx="0" cy="4200525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90663" y="3543300"/>
            <a:ext cx="6162675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578441" y="1701165"/>
            <a:ext cx="289560" cy="289560"/>
            <a:chOff x="3389630" y="909320"/>
            <a:chExt cx="386080" cy="386080"/>
          </a:xfrm>
        </p:grpSpPr>
        <p:sp>
          <p:nvSpPr>
            <p:cNvPr id="18" name="Oval 17"/>
            <p:cNvSpPr/>
            <p:nvPr/>
          </p:nvSpPr>
          <p:spPr>
            <a:xfrm>
              <a:off x="3389630" y="909320"/>
              <a:ext cx="386080" cy="386080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9" name="Oval 8"/>
            <p:cNvSpPr/>
            <p:nvPr/>
          </p:nvSpPr>
          <p:spPr>
            <a:xfrm>
              <a:off x="3468370" y="98806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34916" y="2844165"/>
            <a:ext cx="1602581" cy="289560"/>
            <a:chOff x="6713220" y="2649220"/>
            <a:chExt cx="2136775" cy="386080"/>
          </a:xfrm>
        </p:grpSpPr>
        <p:grpSp>
          <p:nvGrpSpPr>
            <p:cNvPr id="22" name="Group 21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651183" y="3852134"/>
            <a:ext cx="1602581" cy="289560"/>
            <a:chOff x="6713220" y="2649220"/>
            <a:chExt cx="2136775" cy="386080"/>
          </a:xfrm>
        </p:grpSpPr>
        <p:grpSp>
          <p:nvGrpSpPr>
            <p:cNvPr id="59" name="Group 5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5421" y="4566509"/>
            <a:ext cx="1602581" cy="289560"/>
            <a:chOff x="6713220" y="2649220"/>
            <a:chExt cx="2136775" cy="386080"/>
          </a:xfrm>
        </p:grpSpPr>
        <p:grpSp>
          <p:nvGrpSpPr>
            <p:cNvPr id="64" name="Group 6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6" name="Oval 6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890238" y="4141694"/>
            <a:ext cx="1602581" cy="289560"/>
            <a:chOff x="6713220" y="2649220"/>
            <a:chExt cx="2136775" cy="386080"/>
          </a:xfrm>
        </p:grpSpPr>
        <p:grpSp>
          <p:nvGrpSpPr>
            <p:cNvPr id="69" name="Group 6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96078" y="4797014"/>
            <a:ext cx="1602581" cy="289560"/>
            <a:chOff x="6713220" y="2649220"/>
            <a:chExt cx="2136775" cy="386080"/>
          </a:xfrm>
        </p:grpSpPr>
        <p:grpSp>
          <p:nvGrpSpPr>
            <p:cNvPr id="74" name="Group 7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896078" y="2298383"/>
            <a:ext cx="1602581" cy="289560"/>
            <a:chOff x="6713220" y="2649220"/>
            <a:chExt cx="2136775" cy="386080"/>
          </a:xfrm>
        </p:grpSpPr>
        <p:grpSp>
          <p:nvGrpSpPr>
            <p:cNvPr id="79" name="Group 7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81" name="Oval 8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6898005" y="1704312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05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10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05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  <a:endParaRPr lang="fr-FR" sz="135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930491" y="1015798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930491" y="5588286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653337" y="3419986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7645" y="3416342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A91C236-4E92-46F5-BBAF-9EBB7DA4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62031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9840" y="1452522"/>
          <a:ext cx="7884321" cy="3952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823">
                  <a:extLst>
                    <a:ext uri="{9D8B030D-6E8A-4147-A177-3AD203B41FA5}">
                      <a16:colId xmlns:a16="http://schemas.microsoft.com/office/drawing/2014/main" val="3426892210"/>
                    </a:ext>
                  </a:extLst>
                </a:gridCol>
                <a:gridCol w="1784906">
                  <a:extLst>
                    <a:ext uri="{9D8B030D-6E8A-4147-A177-3AD203B41FA5}">
                      <a16:colId xmlns:a16="http://schemas.microsoft.com/office/drawing/2014/main" val="3598393095"/>
                    </a:ext>
                  </a:extLst>
                </a:gridCol>
                <a:gridCol w="1576864">
                  <a:extLst>
                    <a:ext uri="{9D8B030D-6E8A-4147-A177-3AD203B41FA5}">
                      <a16:colId xmlns:a16="http://schemas.microsoft.com/office/drawing/2014/main" val="1721489282"/>
                    </a:ext>
                  </a:extLst>
                </a:gridCol>
                <a:gridCol w="1576864">
                  <a:extLst>
                    <a:ext uri="{9D8B030D-6E8A-4147-A177-3AD203B41FA5}">
                      <a16:colId xmlns:a16="http://schemas.microsoft.com/office/drawing/2014/main" val="3757071682"/>
                    </a:ext>
                  </a:extLst>
                </a:gridCol>
                <a:gridCol w="1576864">
                  <a:extLst>
                    <a:ext uri="{9D8B030D-6E8A-4147-A177-3AD203B41FA5}">
                      <a16:colId xmlns:a16="http://schemas.microsoft.com/office/drawing/2014/main" val="3704392295"/>
                    </a:ext>
                  </a:extLst>
                </a:gridCol>
              </a:tblGrid>
              <a:tr h="56264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YOUR COMPANY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1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2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3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902738"/>
                  </a:ext>
                </a:extLst>
              </a:tr>
              <a:tr h="57706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80315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68097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65656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70882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89487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76539"/>
                  </a:ext>
                </a:extLst>
              </a:tr>
            </a:tbl>
          </a:graphicData>
        </a:graphic>
      </p:graphicFrame>
      <p:sp>
        <p:nvSpPr>
          <p:cNvPr id="168" name="Checkmark"/>
          <p:cNvSpPr>
            <a:spLocks noChangeAspect="1"/>
          </p:cNvSpPr>
          <p:nvPr/>
        </p:nvSpPr>
        <p:spPr bwMode="auto">
          <a:xfrm>
            <a:off x="2718592" y="2229620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69" name="Checkmark"/>
          <p:cNvSpPr>
            <a:spLocks noChangeAspect="1"/>
          </p:cNvSpPr>
          <p:nvPr/>
        </p:nvSpPr>
        <p:spPr bwMode="auto">
          <a:xfrm>
            <a:off x="2718592" y="2799681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0" name="Checkmark"/>
          <p:cNvSpPr>
            <a:spLocks noChangeAspect="1"/>
          </p:cNvSpPr>
          <p:nvPr/>
        </p:nvSpPr>
        <p:spPr bwMode="auto">
          <a:xfrm>
            <a:off x="2718592" y="3369743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1" name="Checkmark"/>
          <p:cNvSpPr>
            <a:spLocks noChangeAspect="1"/>
          </p:cNvSpPr>
          <p:nvPr/>
        </p:nvSpPr>
        <p:spPr bwMode="auto">
          <a:xfrm>
            <a:off x="2718592" y="3939804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2" name="Checkmark"/>
          <p:cNvSpPr>
            <a:spLocks noChangeAspect="1"/>
          </p:cNvSpPr>
          <p:nvPr/>
        </p:nvSpPr>
        <p:spPr bwMode="auto">
          <a:xfrm>
            <a:off x="2718592" y="4509866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3" name="Checkmark"/>
          <p:cNvSpPr>
            <a:spLocks noChangeAspect="1"/>
          </p:cNvSpPr>
          <p:nvPr/>
        </p:nvSpPr>
        <p:spPr bwMode="auto">
          <a:xfrm>
            <a:off x="2718592" y="5079928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grpSp>
        <p:nvGrpSpPr>
          <p:cNvPr id="179" name="Group 178"/>
          <p:cNvGrpSpPr/>
          <p:nvPr/>
        </p:nvGrpSpPr>
        <p:grpSpPr>
          <a:xfrm>
            <a:off x="6016813" y="2858152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0" name="Oval 179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2" name="Oval 181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6016277" y="3998275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4" name="Oval 18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5" name="Oval 18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191" name="Freeform 5"/>
          <p:cNvSpPr>
            <a:spLocks/>
          </p:cNvSpPr>
          <p:nvPr/>
        </p:nvSpPr>
        <p:spPr bwMode="auto">
          <a:xfrm>
            <a:off x="6027196" y="3340681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4" name="Freeform 5"/>
          <p:cNvSpPr>
            <a:spLocks/>
          </p:cNvSpPr>
          <p:nvPr/>
        </p:nvSpPr>
        <p:spPr bwMode="auto">
          <a:xfrm>
            <a:off x="4450634" y="2200558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5" name="Freeform 5"/>
          <p:cNvSpPr>
            <a:spLocks/>
          </p:cNvSpPr>
          <p:nvPr/>
        </p:nvSpPr>
        <p:spPr bwMode="auto">
          <a:xfrm>
            <a:off x="4450634" y="3340681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6" name="Freeform 5"/>
          <p:cNvSpPr>
            <a:spLocks/>
          </p:cNvSpPr>
          <p:nvPr/>
        </p:nvSpPr>
        <p:spPr bwMode="auto">
          <a:xfrm>
            <a:off x="4450634" y="3910742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7" name="Freeform 5"/>
          <p:cNvSpPr>
            <a:spLocks/>
          </p:cNvSpPr>
          <p:nvPr/>
        </p:nvSpPr>
        <p:spPr bwMode="auto">
          <a:xfrm>
            <a:off x="4450634" y="4480804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8" name="Freeform 5"/>
          <p:cNvSpPr>
            <a:spLocks/>
          </p:cNvSpPr>
          <p:nvPr/>
        </p:nvSpPr>
        <p:spPr bwMode="auto">
          <a:xfrm>
            <a:off x="4450634" y="5050866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194" name="Group 193"/>
          <p:cNvGrpSpPr/>
          <p:nvPr/>
        </p:nvGrpSpPr>
        <p:grpSpPr>
          <a:xfrm>
            <a:off x="4441240" y="2858152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95" name="Oval 194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96" name="Oval 195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97" name="Oval 196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198" name="Freeform 5"/>
          <p:cNvSpPr>
            <a:spLocks/>
          </p:cNvSpPr>
          <p:nvPr/>
        </p:nvSpPr>
        <p:spPr bwMode="auto">
          <a:xfrm>
            <a:off x="6021510" y="4480804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0" name="Freeform 5"/>
          <p:cNvSpPr>
            <a:spLocks/>
          </p:cNvSpPr>
          <p:nvPr/>
        </p:nvSpPr>
        <p:spPr bwMode="auto">
          <a:xfrm>
            <a:off x="6022500" y="5050866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1" name="Freeform 5"/>
          <p:cNvSpPr>
            <a:spLocks/>
          </p:cNvSpPr>
          <p:nvPr/>
        </p:nvSpPr>
        <p:spPr bwMode="auto">
          <a:xfrm>
            <a:off x="6021510" y="2200558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187" name="Group 186"/>
          <p:cNvGrpSpPr/>
          <p:nvPr/>
        </p:nvGrpSpPr>
        <p:grpSpPr>
          <a:xfrm>
            <a:off x="7594366" y="5121961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8" name="Oval 187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90" name="Oval 189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192" name="Freeform 5"/>
          <p:cNvSpPr>
            <a:spLocks/>
          </p:cNvSpPr>
          <p:nvPr/>
        </p:nvSpPr>
        <p:spPr bwMode="auto">
          <a:xfrm>
            <a:off x="7603759" y="3340681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93" name="Freeform 5"/>
          <p:cNvSpPr>
            <a:spLocks/>
          </p:cNvSpPr>
          <p:nvPr/>
        </p:nvSpPr>
        <p:spPr bwMode="auto">
          <a:xfrm>
            <a:off x="7592387" y="2770619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99" name="Freeform 5"/>
          <p:cNvSpPr>
            <a:spLocks/>
          </p:cNvSpPr>
          <p:nvPr/>
        </p:nvSpPr>
        <p:spPr bwMode="auto">
          <a:xfrm>
            <a:off x="7592387" y="4480804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2" name="Freeform 5"/>
          <p:cNvSpPr>
            <a:spLocks/>
          </p:cNvSpPr>
          <p:nvPr/>
        </p:nvSpPr>
        <p:spPr bwMode="auto">
          <a:xfrm>
            <a:off x="7592387" y="2200558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03" name="Group 202"/>
          <p:cNvGrpSpPr/>
          <p:nvPr/>
        </p:nvGrpSpPr>
        <p:grpSpPr>
          <a:xfrm>
            <a:off x="7597081" y="3998275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204" name="Oval 20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205" name="Oval 20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206" name="Oval 20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1FD065E-78FB-4196-88C9-9F4B3282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10637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9840" y="2449286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800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840" y="2980201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Paying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840" y="3788114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$150,000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9840" y="4319029"/>
            <a:ext cx="1754132" cy="56784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Monthly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Revenue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4676" y="2449286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97%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4676" y="2980201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Margin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4676" y="3788114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85,000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4676" y="4319029"/>
            <a:ext cx="1754132" cy="56784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growing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45% per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99512" y="2449286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94%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9512" y="2980201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99512" y="3788114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54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9512" y="4319029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Integrations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Metrics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A19F7F-5F4F-4DFF-B14F-F30EA015FD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12442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Conversion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Rate</a:t>
            </a:r>
          </a:p>
        </p:txBody>
      </p:sp>
      <p:graphicFrame>
        <p:nvGraphicFramePr>
          <p:cNvPr id="5" name="Chart 4"/>
          <p:cNvGraphicFramePr/>
          <p:nvPr>
            <p:extLst/>
          </p:nvPr>
        </p:nvGraphicFramePr>
        <p:xfrm>
          <a:off x="629841" y="2000250"/>
          <a:ext cx="8076009" cy="3609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7038975" y="2772966"/>
            <a:ext cx="1257300" cy="1257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0,27%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655FF2F-7BC2-4527-8681-4A97C8D636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75706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graphicFrame>
        <p:nvGraphicFramePr>
          <p:cNvPr id="6" name="Chart 5"/>
          <p:cNvGraphicFramePr/>
          <p:nvPr>
            <p:extLst/>
          </p:nvPr>
        </p:nvGraphicFramePr>
        <p:xfrm>
          <a:off x="629841" y="2019300"/>
          <a:ext cx="8514159" cy="3637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E6A529E-1E68-4164-BCCE-98F79C818C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70364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145343" y="5235747"/>
            <a:ext cx="102072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Marketing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642870" y="5235747"/>
            <a:ext cx="93282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Research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538292" y="5235747"/>
            <a:ext cx="60337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3"/>
                </a:solidFill>
                <a:latin typeface="+mj-lt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860828" y="5235747"/>
            <a:ext cx="75540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4"/>
                </a:solidFill>
                <a:latin typeface="+mj-lt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67" name="Isosceles Triangle 66"/>
          <p:cNvSpPr/>
          <p:nvPr/>
        </p:nvSpPr>
        <p:spPr>
          <a:xfrm>
            <a:off x="3109280" y="2368580"/>
            <a:ext cx="3399194" cy="2735201"/>
          </a:xfrm>
          <a:prstGeom prst="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Isosceles Triangle 67"/>
          <p:cNvSpPr/>
          <p:nvPr/>
        </p:nvSpPr>
        <p:spPr>
          <a:xfrm>
            <a:off x="5194871" y="3412573"/>
            <a:ext cx="2101763" cy="1691207"/>
          </a:xfrm>
          <a:prstGeom prst="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1604363" y="2716696"/>
            <a:ext cx="2966570" cy="2387085"/>
          </a:xfrm>
          <a:prstGeom prst="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641054" y="3512390"/>
            <a:ext cx="1977713" cy="1591390"/>
          </a:xfrm>
          <a:prstGeom prst="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6680298" y="3637166"/>
            <a:ext cx="1822649" cy="1466615"/>
          </a:xfrm>
          <a:prstGeom prst="triangl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359575" y="5235747"/>
            <a:ext cx="68647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Hiring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287894" y="3028007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1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745631" y="2248801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2"/>
                </a:solidFill>
                <a:cs typeface="Segoe UI" panose="020B0502040204020203" pitchFamily="34" charset="0"/>
              </a:rPr>
              <a:t>69%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469264" y="1858594"/>
            <a:ext cx="679225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3"/>
                </a:solidFill>
                <a:cs typeface="Segoe UI" panose="020B0502040204020203" pitchFamily="34" charset="0"/>
              </a:rPr>
              <a:t>75%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903735" y="2883073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4"/>
                </a:solidFill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249605" y="3155685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6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FA12FA4-C301-481A-BEE9-5DEB980F26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5514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Forecast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/>
          </p:nvPr>
        </p:nvGraphicFramePr>
        <p:xfrm>
          <a:off x="477441" y="1878849"/>
          <a:ext cx="7884318" cy="3863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3389E7D-6623-40C0-BC5D-F274A0B08F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35510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Financial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9841" y="2054680"/>
          <a:ext cx="7884318" cy="3516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053">
                  <a:extLst>
                    <a:ext uri="{9D8B030D-6E8A-4147-A177-3AD203B41FA5}">
                      <a16:colId xmlns:a16="http://schemas.microsoft.com/office/drawing/2014/main" val="3082751956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2244812369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596098516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583604825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536245533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1640758921"/>
                    </a:ext>
                  </a:extLst>
                </a:gridCol>
              </a:tblGrid>
              <a:tr h="687814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</a:t>
                      </a:r>
                    </a:p>
                  </a:txBody>
                  <a:tcPr marL="68580" marR="135000" marT="34290" marB="34290" anchor="ctr">
                    <a:lnL w="12700" cmpd="sng">
                      <a:noFill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2020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525372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algn="r"/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Sales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400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1000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3000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097929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Revenue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$800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$2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$6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120188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Gross </a:t>
                      </a:r>
                      <a:r>
                        <a:rPr lang="fr-FR" sz="12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49%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51%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53%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58%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335100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Expenses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$128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$450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$800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200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428716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  <a:r>
                        <a:rPr lang="fr-FR" sz="12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Profit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$-28,000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$350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200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$4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800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052735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Profit </a:t>
                      </a:r>
                      <a:r>
                        <a:rPr lang="fr-FR" sz="12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-28%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44%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60%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80%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07386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64DAFE-05E2-417F-9DBD-B43AEC606C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55249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400883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Outstanding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Founders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ectangle 2"/>
          <p:cNvSpPr/>
          <p:nvPr/>
        </p:nvSpPr>
        <p:spPr>
          <a:xfrm>
            <a:off x="629840" y="3717021"/>
            <a:ext cx="2052000" cy="634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Lopper</a:t>
            </a:r>
            <a:br>
              <a:rPr lang="fr-FR" sz="1350" dirty="0">
                <a:solidFill>
                  <a:schemeClr val="tx1"/>
                </a:solidFill>
              </a:rPr>
            </a:br>
            <a:r>
              <a:rPr lang="fr-FR" sz="13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CTO</a:t>
            </a:r>
          </a:p>
        </p:txBody>
      </p:sp>
      <p:sp>
        <p:nvSpPr>
          <p:cNvPr id="9" name="Rectangle 8"/>
          <p:cNvSpPr/>
          <p:nvPr/>
        </p:nvSpPr>
        <p:spPr>
          <a:xfrm>
            <a:off x="629840" y="4425503"/>
            <a:ext cx="205200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Google</a:t>
            </a:r>
          </a:p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</a:rPr>
              <a:t>Facebook</a:t>
            </a:r>
          </a:p>
          <a:p>
            <a:pPr algn="ctr">
              <a:spcAft>
                <a:spcPts val="900"/>
              </a:spcAft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Stanford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47212" y="3717021"/>
            <a:ext cx="2052000" cy="634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Mertial</a:t>
            </a:r>
            <a:br>
              <a:rPr lang="fr-FR" sz="1350" dirty="0">
                <a:solidFill>
                  <a:schemeClr val="tx1"/>
                </a:solidFill>
              </a:rPr>
            </a:br>
            <a:r>
              <a:rPr lang="fr-FR" sz="13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7212" y="4425503"/>
            <a:ext cx="205200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Microsoft </a:t>
            </a:r>
          </a:p>
          <a:p>
            <a:pPr algn="ctr">
              <a:spcAft>
                <a:spcPts val="900"/>
              </a:spcAft>
            </a:pPr>
            <a:r>
              <a:rPr lang="fr-FR" sz="1350" dirty="0" err="1">
                <a:solidFill>
                  <a:schemeClr val="tx1"/>
                </a:solidFill>
                <a:latin typeface="+mj-lt"/>
              </a:rPr>
              <a:t>SalesForce</a:t>
            </a:r>
            <a:endParaRPr lang="fr-FR" sz="1350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900"/>
              </a:spcAft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HEC Paris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64584" y="3717021"/>
            <a:ext cx="2052000" cy="634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Zition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CPO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64584" y="4425503"/>
            <a:ext cx="205200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Uber</a:t>
            </a:r>
          </a:p>
          <a:p>
            <a:pPr algn="ctr">
              <a:spcAft>
                <a:spcPts val="900"/>
              </a:spcAft>
            </a:pPr>
            <a:r>
              <a:rPr lang="fr-FR" sz="135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Awwwards</a:t>
            </a:r>
            <a:endParaRPr lang="fr-FR" sz="1350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900"/>
              </a:spcAft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MIT Media Lab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83FE57A-2B1E-423D-9337-634325E215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33397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6325" y="2182506"/>
            <a:ext cx="6191250" cy="121417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50" dirty="0" err="1">
                <a:latin typeface="Segoe UI" panose="020B0502040204020203" pitchFamily="34" charset="0"/>
                <a:cs typeface="Segoe UI" panose="020B0502040204020203" pitchFamily="34" charset="0"/>
              </a:rPr>
              <a:t>Punchline</a:t>
            </a:r>
            <a:r>
              <a:rPr lang="fr-FR" sz="405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fr-FR" sz="40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405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fr-FR" sz="405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40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  <a:r>
              <a:rPr lang="fr-FR" sz="4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4050" dirty="0">
                <a:latin typeface="Segoe UI" panose="020B0502040204020203" pitchFamily="34" charset="0"/>
                <a:cs typeface="Segoe UI" panose="020B0502040204020203" pitchFamily="34" charset="0"/>
              </a:rPr>
              <a:t>in a few </a:t>
            </a:r>
            <a:r>
              <a:rPr lang="fr-FR" sz="4050" dirty="0" err="1">
                <a:latin typeface="Segoe UI" panose="020B0502040204020203" pitchFamily="34" charset="0"/>
                <a:cs typeface="Segoe UI" panose="020B0502040204020203" pitchFamily="34" charset="0"/>
              </a:rPr>
              <a:t>words</a:t>
            </a:r>
            <a:endParaRPr lang="fr-FR" sz="4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6325" y="3460150"/>
            <a:ext cx="5410200" cy="121975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Here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subline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explain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project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2-3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lines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clearly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understand</a:t>
            </a:r>
            <a:b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value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F473151-CF3F-4914-A5B3-EC137E35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  <p:transition spd="med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9840" y="1352551"/>
            <a:ext cx="410408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Advisors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Directors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92000" y="2457756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Tomy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Lamousse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 err="1">
                <a:solidFill>
                  <a:schemeClr val="tx1"/>
                </a:solidFill>
                <a:latin typeface="+mj-lt"/>
              </a:rPr>
              <a:t>Mashable</a:t>
            </a:r>
            <a:endParaRPr lang="fr-FR" sz="135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840" y="2457756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Jérémy Vestiaire </a:t>
            </a: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Goldman Sachs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37947" y="2457756"/>
            <a:ext cx="2052000" cy="1028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Oudam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Dadam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Enthousiast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 err="1">
                <a:solidFill>
                  <a:schemeClr val="tx1"/>
                </a:solidFill>
                <a:latin typeface="+mj-lt"/>
              </a:rPr>
              <a:t>SpaceX</a:t>
            </a:r>
            <a:endParaRPr lang="fr-FR" sz="135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83894" y="2457756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Jey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Bestelgram</a:t>
            </a:r>
            <a:endParaRPr lang="fr-FR" sz="135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Amazon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9840" y="4402371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Ontarelle</a:t>
            </a:r>
            <a:endParaRPr lang="fr-FR" sz="135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UX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Contributor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Slidor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83894" y="4402370"/>
            <a:ext cx="2052000" cy="1092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Renaude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Yorella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450"/>
              </a:spcBef>
            </a:pP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</a:rPr>
              <a:t>Sequoia Capital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92000" y="4402371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Vince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Lacluze</a:t>
            </a:r>
            <a:endParaRPr lang="fr-FR" sz="135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</a:rPr>
              <a:t>Snapchat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37947" y="4402371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Laurence Marc </a:t>
            </a:r>
          </a:p>
          <a:p>
            <a:pPr>
              <a:spcBef>
                <a:spcPts val="450"/>
              </a:spcBef>
            </a:pP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 err="1">
                <a:solidFill>
                  <a:schemeClr val="tx1"/>
                </a:solidFill>
              </a:rPr>
              <a:t>Accel</a:t>
            </a:r>
            <a:r>
              <a:rPr lang="fr-FR" sz="1350" i="1" dirty="0">
                <a:solidFill>
                  <a:schemeClr val="tx1"/>
                </a:solidFill>
              </a:rPr>
              <a:t> Partners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CF3F9CE-F120-45BB-A5EE-64AF81C922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14627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61573" y="3620012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01/2016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1573" y="4012428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29841" y="4931132"/>
            <a:ext cx="273247" cy="273247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903087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045397" y="4931132"/>
            <a:ext cx="273247" cy="273247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2318644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460954" y="4931132"/>
            <a:ext cx="273247" cy="273247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3734201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4876510" y="4931132"/>
            <a:ext cx="273247" cy="273247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5149757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292067" y="4931132"/>
            <a:ext cx="273247" cy="273247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6565313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7707624" y="4931132"/>
            <a:ext cx="273247" cy="273247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761573" y="3720193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76247" y="2500993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176247" y="2377361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02/2016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176247" y="2769777"/>
            <a:ext cx="1269000" cy="56784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 err="1"/>
              <a:t>Market</a:t>
            </a:r>
            <a:r>
              <a:rPr lang="fr-FR" sz="1350" dirty="0"/>
              <a:t> </a:t>
            </a:r>
            <a:r>
              <a:rPr lang="fr-FR" sz="1350" dirty="0" err="1"/>
              <a:t>Overview</a:t>
            </a:r>
            <a:endParaRPr lang="fr-FR" sz="1350" dirty="0"/>
          </a:p>
        </p:txBody>
      </p:sp>
      <p:sp>
        <p:nvSpPr>
          <p:cNvPr id="82" name="TextBox 81"/>
          <p:cNvSpPr txBox="1"/>
          <p:nvPr/>
        </p:nvSpPr>
        <p:spPr>
          <a:xfrm>
            <a:off x="3586755" y="3620012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03/2016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586755" y="4012428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Partnerships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3586755" y="3720193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411938" y="3620012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05/2016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411938" y="4012428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6411938" y="3720193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015885" y="2500993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015885" y="2377361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04/2016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015885" y="2769777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 err="1"/>
              <a:t>Pre</a:t>
            </a:r>
            <a:r>
              <a:rPr lang="fr-FR" sz="1350" dirty="0"/>
              <a:t>-Release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7852414" y="2500993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852414" y="2377361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06/2016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852414" y="2769777"/>
            <a:ext cx="1268999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 err="1"/>
              <a:t>Launch</a:t>
            </a:r>
            <a:endParaRPr lang="fr-FR" sz="135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69206CD-C813-44E4-8B56-68F1551DF0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47700" y="2701880"/>
            <a:ext cx="7848600" cy="1454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450"/>
              </a:spcBef>
            </a:pP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Say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45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you</a:t>
            </a: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45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want</a:t>
            </a: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to </a:t>
            </a:r>
            <a:r>
              <a:rPr lang="fr-FR" sz="45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make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the </a:t>
            </a:r>
            <a:b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</a:b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world </a:t>
            </a: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45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better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place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F665F13-E64F-4E38-BD60-4151D6D5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2310" name="Group 2309"/>
          <p:cNvGrpSpPr/>
          <p:nvPr/>
        </p:nvGrpSpPr>
        <p:grpSpPr>
          <a:xfrm>
            <a:off x="3229409" y="1183830"/>
            <a:ext cx="309692" cy="309049"/>
            <a:chOff x="2178048" y="-368300"/>
            <a:chExt cx="765176" cy="763588"/>
          </a:xfrm>
          <a:solidFill>
            <a:schemeClr val="accent1"/>
          </a:solidFill>
        </p:grpSpPr>
        <p:sp>
          <p:nvSpPr>
            <p:cNvPr id="2467" name="Freeform 808"/>
            <p:cNvSpPr>
              <a:spLocks noEditPoints="1"/>
            </p:cNvSpPr>
            <p:nvPr/>
          </p:nvSpPr>
          <p:spPr bwMode="auto">
            <a:xfrm>
              <a:off x="2178048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8" name="Freeform 809"/>
            <p:cNvSpPr>
              <a:spLocks/>
            </p:cNvSpPr>
            <p:nvPr/>
          </p:nvSpPr>
          <p:spPr bwMode="auto">
            <a:xfrm>
              <a:off x="2370136" y="0"/>
              <a:ext cx="381000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9" name="Freeform 810"/>
            <p:cNvSpPr>
              <a:spLocks/>
            </p:cNvSpPr>
            <p:nvPr/>
          </p:nvSpPr>
          <p:spPr bwMode="auto">
            <a:xfrm>
              <a:off x="2547936" y="-177800"/>
              <a:ext cx="25400" cy="382588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1" name="Group 2310"/>
          <p:cNvGrpSpPr/>
          <p:nvPr/>
        </p:nvGrpSpPr>
        <p:grpSpPr>
          <a:xfrm>
            <a:off x="2662070" y="1183830"/>
            <a:ext cx="309692" cy="309049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2465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6" name="Freeform 812"/>
            <p:cNvSpPr>
              <a:spLocks/>
            </p:cNvSpPr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2" name="Group 2311"/>
          <p:cNvGrpSpPr/>
          <p:nvPr/>
        </p:nvGrpSpPr>
        <p:grpSpPr>
          <a:xfrm>
            <a:off x="3796748" y="1183830"/>
            <a:ext cx="309692" cy="309049"/>
            <a:chOff x="3579812" y="-368300"/>
            <a:chExt cx="765176" cy="763588"/>
          </a:xfrm>
          <a:solidFill>
            <a:schemeClr val="accent1"/>
          </a:solidFill>
        </p:grpSpPr>
        <p:sp>
          <p:nvSpPr>
            <p:cNvPr id="2462" name="Freeform 813"/>
            <p:cNvSpPr>
              <a:spLocks noEditPoints="1"/>
            </p:cNvSpPr>
            <p:nvPr/>
          </p:nvSpPr>
          <p:spPr bwMode="auto">
            <a:xfrm>
              <a:off x="3579812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3" name="Freeform 814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4" name="Freeform 815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3" name="Group 2312"/>
          <p:cNvGrpSpPr/>
          <p:nvPr/>
        </p:nvGrpSpPr>
        <p:grpSpPr>
          <a:xfrm>
            <a:off x="4931427" y="1183830"/>
            <a:ext cx="309692" cy="309049"/>
            <a:chOff x="6383340" y="-368300"/>
            <a:chExt cx="765176" cy="763588"/>
          </a:xfrm>
          <a:solidFill>
            <a:schemeClr val="accent1"/>
          </a:solidFill>
        </p:grpSpPr>
        <p:sp>
          <p:nvSpPr>
            <p:cNvPr id="2460" name="Freeform 816"/>
            <p:cNvSpPr>
              <a:spLocks noEditPoints="1"/>
            </p:cNvSpPr>
            <p:nvPr/>
          </p:nvSpPr>
          <p:spPr bwMode="auto">
            <a:xfrm>
              <a:off x="6383340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1" name="Freeform 817"/>
            <p:cNvSpPr>
              <a:spLocks/>
            </p:cNvSpPr>
            <p:nvPr/>
          </p:nvSpPr>
          <p:spPr bwMode="auto">
            <a:xfrm>
              <a:off x="6496053" y="-257175"/>
              <a:ext cx="541338" cy="541338"/>
            </a:xfrm>
            <a:custGeom>
              <a:avLst/>
              <a:gdLst>
                <a:gd name="T0" fmla="*/ 166 w 170"/>
                <a:gd name="T1" fmla="*/ 170 h 170"/>
                <a:gd name="T2" fmla="*/ 163 w 170"/>
                <a:gd name="T3" fmla="*/ 169 h 170"/>
                <a:gd name="T4" fmla="*/ 1 w 170"/>
                <a:gd name="T5" fmla="*/ 7 h 170"/>
                <a:gd name="T6" fmla="*/ 1 w 170"/>
                <a:gd name="T7" fmla="*/ 1 h 170"/>
                <a:gd name="T8" fmla="*/ 7 w 170"/>
                <a:gd name="T9" fmla="*/ 1 h 170"/>
                <a:gd name="T10" fmla="*/ 169 w 170"/>
                <a:gd name="T11" fmla="*/ 163 h 170"/>
                <a:gd name="T12" fmla="*/ 169 w 170"/>
                <a:gd name="T13" fmla="*/ 169 h 170"/>
                <a:gd name="T14" fmla="*/ 166 w 170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0">
                  <a:moveTo>
                    <a:pt x="166" y="170"/>
                  </a:moveTo>
                  <a:cubicBezTo>
                    <a:pt x="165" y="170"/>
                    <a:pt x="164" y="169"/>
                    <a:pt x="163" y="16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4"/>
                    <a:pt x="170" y="167"/>
                    <a:pt x="169" y="169"/>
                  </a:cubicBezTo>
                  <a:cubicBezTo>
                    <a:pt x="168" y="169"/>
                    <a:pt x="167" y="170"/>
                    <a:pt x="1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4" name="Group 2313"/>
          <p:cNvGrpSpPr/>
          <p:nvPr/>
        </p:nvGrpSpPr>
        <p:grpSpPr>
          <a:xfrm>
            <a:off x="2662070" y="1750526"/>
            <a:ext cx="309692" cy="308406"/>
            <a:chOff x="776284" y="1031875"/>
            <a:chExt cx="765176" cy="762000"/>
          </a:xfrm>
          <a:solidFill>
            <a:schemeClr val="accent1"/>
          </a:solidFill>
        </p:grpSpPr>
        <p:sp>
          <p:nvSpPr>
            <p:cNvPr id="2454" name="Freeform 818"/>
            <p:cNvSpPr>
              <a:spLocks noEditPoints="1"/>
            </p:cNvSpPr>
            <p:nvPr/>
          </p:nvSpPr>
          <p:spPr bwMode="auto">
            <a:xfrm>
              <a:off x="776284" y="1031875"/>
              <a:ext cx="765176" cy="762000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5" name="Freeform 819"/>
            <p:cNvSpPr>
              <a:spLocks/>
            </p:cNvSpPr>
            <p:nvPr/>
          </p:nvSpPr>
          <p:spPr bwMode="auto">
            <a:xfrm>
              <a:off x="1146172" y="1349375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6" name="Freeform 820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7" name="Freeform 821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8" name="Freeform 822"/>
            <p:cNvSpPr>
              <a:spLocks/>
            </p:cNvSpPr>
            <p:nvPr/>
          </p:nvSpPr>
          <p:spPr bwMode="auto">
            <a:xfrm>
              <a:off x="1095372" y="1603375"/>
              <a:ext cx="127000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9" name="Freeform 823"/>
            <p:cNvSpPr>
              <a:spLocks noEditPoints="1"/>
            </p:cNvSpPr>
            <p:nvPr/>
          </p:nvSpPr>
          <p:spPr bwMode="auto">
            <a:xfrm>
              <a:off x="1108072" y="1184275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5" name="Group 2314"/>
          <p:cNvGrpSpPr/>
          <p:nvPr/>
        </p:nvGrpSpPr>
        <p:grpSpPr>
          <a:xfrm>
            <a:off x="4384648" y="1183830"/>
            <a:ext cx="268571" cy="309049"/>
            <a:chOff x="5032376" y="-368300"/>
            <a:chExt cx="663576" cy="763588"/>
          </a:xfrm>
          <a:solidFill>
            <a:schemeClr val="accent1"/>
          </a:solidFill>
        </p:grpSpPr>
        <p:sp>
          <p:nvSpPr>
            <p:cNvPr id="2452" name="Freeform 824"/>
            <p:cNvSpPr>
              <a:spLocks/>
            </p:cNvSpPr>
            <p:nvPr/>
          </p:nvSpPr>
          <p:spPr bwMode="auto">
            <a:xfrm>
              <a:off x="5032376" y="-241300"/>
              <a:ext cx="663576" cy="636588"/>
            </a:xfrm>
            <a:custGeom>
              <a:avLst/>
              <a:gdLst>
                <a:gd name="T0" fmla="*/ 104 w 208"/>
                <a:gd name="T1" fmla="*/ 200 h 200"/>
                <a:gd name="T2" fmla="*/ 0 w 208"/>
                <a:gd name="T3" fmla="*/ 98 h 200"/>
                <a:gd name="T4" fmla="*/ 71 w 208"/>
                <a:gd name="T5" fmla="*/ 0 h 200"/>
                <a:gd name="T6" fmla="*/ 76 w 208"/>
                <a:gd name="T7" fmla="*/ 3 h 200"/>
                <a:gd name="T8" fmla="*/ 73 w 208"/>
                <a:gd name="T9" fmla="*/ 8 h 200"/>
                <a:gd name="T10" fmla="*/ 8 w 208"/>
                <a:gd name="T11" fmla="*/ 98 h 200"/>
                <a:gd name="T12" fmla="*/ 104 w 208"/>
                <a:gd name="T13" fmla="*/ 192 h 200"/>
                <a:gd name="T14" fmla="*/ 200 w 208"/>
                <a:gd name="T15" fmla="*/ 98 h 200"/>
                <a:gd name="T16" fmla="*/ 135 w 208"/>
                <a:gd name="T17" fmla="*/ 8 h 200"/>
                <a:gd name="T18" fmla="*/ 132 w 208"/>
                <a:gd name="T19" fmla="*/ 3 h 200"/>
                <a:gd name="T20" fmla="*/ 137 w 208"/>
                <a:gd name="T21" fmla="*/ 0 h 200"/>
                <a:gd name="T22" fmla="*/ 208 w 208"/>
                <a:gd name="T23" fmla="*/ 98 h 200"/>
                <a:gd name="T24" fmla="*/ 104 w 20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200">
                  <a:moveTo>
                    <a:pt x="104" y="200"/>
                  </a:moveTo>
                  <a:cubicBezTo>
                    <a:pt x="47" y="200"/>
                    <a:pt x="0" y="154"/>
                    <a:pt x="0" y="98"/>
                  </a:cubicBezTo>
                  <a:cubicBezTo>
                    <a:pt x="0" y="53"/>
                    <a:pt x="28" y="14"/>
                    <a:pt x="71" y="0"/>
                  </a:cubicBezTo>
                  <a:cubicBezTo>
                    <a:pt x="73" y="0"/>
                    <a:pt x="75" y="1"/>
                    <a:pt x="76" y="3"/>
                  </a:cubicBezTo>
                  <a:cubicBezTo>
                    <a:pt x="76" y="5"/>
                    <a:pt x="75" y="7"/>
                    <a:pt x="73" y="8"/>
                  </a:cubicBezTo>
                  <a:cubicBezTo>
                    <a:pt x="34" y="20"/>
                    <a:pt x="8" y="56"/>
                    <a:pt x="8" y="98"/>
                  </a:cubicBezTo>
                  <a:cubicBezTo>
                    <a:pt x="8" y="150"/>
                    <a:pt x="51" y="192"/>
                    <a:pt x="104" y="192"/>
                  </a:cubicBezTo>
                  <a:cubicBezTo>
                    <a:pt x="157" y="192"/>
                    <a:pt x="200" y="150"/>
                    <a:pt x="200" y="98"/>
                  </a:cubicBezTo>
                  <a:cubicBezTo>
                    <a:pt x="200" y="56"/>
                    <a:pt x="174" y="20"/>
                    <a:pt x="135" y="8"/>
                  </a:cubicBezTo>
                  <a:cubicBezTo>
                    <a:pt x="133" y="7"/>
                    <a:pt x="132" y="5"/>
                    <a:pt x="132" y="3"/>
                  </a:cubicBezTo>
                  <a:cubicBezTo>
                    <a:pt x="133" y="1"/>
                    <a:pt x="135" y="0"/>
                    <a:pt x="137" y="0"/>
                  </a:cubicBezTo>
                  <a:cubicBezTo>
                    <a:pt x="180" y="14"/>
                    <a:pt x="208" y="53"/>
                    <a:pt x="208" y="98"/>
                  </a:cubicBezTo>
                  <a:cubicBezTo>
                    <a:pt x="208" y="154"/>
                    <a:pt x="161" y="200"/>
                    <a:pt x="10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3" name="Freeform 825"/>
            <p:cNvSpPr>
              <a:spLocks/>
            </p:cNvSpPr>
            <p:nvPr/>
          </p:nvSpPr>
          <p:spPr bwMode="auto">
            <a:xfrm>
              <a:off x="5351464" y="-368300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6" name="Group 2315"/>
          <p:cNvGrpSpPr/>
          <p:nvPr/>
        </p:nvGrpSpPr>
        <p:grpSpPr>
          <a:xfrm>
            <a:off x="4378222" y="1750526"/>
            <a:ext cx="280136" cy="308406"/>
            <a:chOff x="5016501" y="1031875"/>
            <a:chExt cx="692151" cy="762000"/>
          </a:xfrm>
          <a:solidFill>
            <a:schemeClr val="accent1"/>
          </a:solidFill>
        </p:grpSpPr>
        <p:sp>
          <p:nvSpPr>
            <p:cNvPr id="2450" name="Freeform 826"/>
            <p:cNvSpPr>
              <a:spLocks/>
            </p:cNvSpPr>
            <p:nvPr/>
          </p:nvSpPr>
          <p:spPr bwMode="auto">
            <a:xfrm>
              <a:off x="5016501" y="1031875"/>
              <a:ext cx="692151" cy="685800"/>
            </a:xfrm>
            <a:custGeom>
              <a:avLst/>
              <a:gdLst>
                <a:gd name="T0" fmla="*/ 109 w 217"/>
                <a:gd name="T1" fmla="*/ 216 h 216"/>
                <a:gd name="T2" fmla="*/ 0 w 217"/>
                <a:gd name="T3" fmla="*/ 108 h 216"/>
                <a:gd name="T4" fmla="*/ 109 w 217"/>
                <a:gd name="T5" fmla="*/ 0 h 216"/>
                <a:gd name="T6" fmla="*/ 217 w 217"/>
                <a:gd name="T7" fmla="*/ 108 h 216"/>
                <a:gd name="T8" fmla="*/ 169 w 217"/>
                <a:gd name="T9" fmla="*/ 200 h 216"/>
                <a:gd name="T10" fmla="*/ 163 w 217"/>
                <a:gd name="T11" fmla="*/ 199 h 216"/>
                <a:gd name="T12" fmla="*/ 164 w 217"/>
                <a:gd name="T13" fmla="*/ 193 h 216"/>
                <a:gd name="T14" fmla="*/ 209 w 217"/>
                <a:gd name="T15" fmla="*/ 108 h 216"/>
                <a:gd name="T16" fmla="*/ 109 w 217"/>
                <a:gd name="T17" fmla="*/ 8 h 216"/>
                <a:gd name="T18" fmla="*/ 8 w 217"/>
                <a:gd name="T19" fmla="*/ 108 h 216"/>
                <a:gd name="T20" fmla="*/ 109 w 217"/>
                <a:gd name="T21" fmla="*/ 208 h 216"/>
                <a:gd name="T22" fmla="*/ 120 w 217"/>
                <a:gd name="T23" fmla="*/ 207 h 216"/>
                <a:gd name="T24" fmla="*/ 124 w 217"/>
                <a:gd name="T25" fmla="*/ 211 h 216"/>
                <a:gd name="T26" fmla="*/ 121 w 217"/>
                <a:gd name="T27" fmla="*/ 215 h 216"/>
                <a:gd name="T28" fmla="*/ 109 w 217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16">
                  <a:moveTo>
                    <a:pt x="109" y="216"/>
                  </a:moveTo>
                  <a:cubicBezTo>
                    <a:pt x="49" y="216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8" y="0"/>
                    <a:pt x="217" y="48"/>
                    <a:pt x="217" y="108"/>
                  </a:cubicBezTo>
                  <a:cubicBezTo>
                    <a:pt x="217" y="144"/>
                    <a:pt x="198" y="180"/>
                    <a:pt x="169" y="200"/>
                  </a:cubicBezTo>
                  <a:cubicBezTo>
                    <a:pt x="167" y="201"/>
                    <a:pt x="165" y="201"/>
                    <a:pt x="163" y="199"/>
                  </a:cubicBezTo>
                  <a:cubicBezTo>
                    <a:pt x="162" y="197"/>
                    <a:pt x="163" y="195"/>
                    <a:pt x="164" y="193"/>
                  </a:cubicBezTo>
                  <a:cubicBezTo>
                    <a:pt x="191" y="175"/>
                    <a:pt x="209" y="141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ubicBezTo>
                    <a:pt x="53" y="8"/>
                    <a:pt x="8" y="53"/>
                    <a:pt x="8" y="108"/>
                  </a:cubicBezTo>
                  <a:cubicBezTo>
                    <a:pt x="8" y="163"/>
                    <a:pt x="53" y="208"/>
                    <a:pt x="109" y="208"/>
                  </a:cubicBezTo>
                  <a:cubicBezTo>
                    <a:pt x="112" y="208"/>
                    <a:pt x="116" y="208"/>
                    <a:pt x="120" y="207"/>
                  </a:cubicBezTo>
                  <a:cubicBezTo>
                    <a:pt x="122" y="207"/>
                    <a:pt x="124" y="209"/>
                    <a:pt x="124" y="211"/>
                  </a:cubicBezTo>
                  <a:cubicBezTo>
                    <a:pt x="124" y="213"/>
                    <a:pt x="123" y="215"/>
                    <a:pt x="121" y="215"/>
                  </a:cubicBezTo>
                  <a:cubicBezTo>
                    <a:pt x="117" y="216"/>
                    <a:pt x="113" y="216"/>
                    <a:pt x="109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1" name="Freeform 827"/>
            <p:cNvSpPr>
              <a:spLocks/>
            </p:cNvSpPr>
            <p:nvPr/>
          </p:nvSpPr>
          <p:spPr bwMode="auto">
            <a:xfrm>
              <a:off x="5272089" y="1590675"/>
              <a:ext cx="155575" cy="203200"/>
            </a:xfrm>
            <a:custGeom>
              <a:avLst/>
              <a:gdLst>
                <a:gd name="T0" fmla="*/ 5 w 49"/>
                <a:gd name="T1" fmla="*/ 64 h 64"/>
                <a:gd name="T2" fmla="*/ 1 w 49"/>
                <a:gd name="T3" fmla="*/ 62 h 64"/>
                <a:gd name="T4" fmla="*/ 2 w 49"/>
                <a:gd name="T5" fmla="*/ 57 h 64"/>
                <a:gd name="T6" fmla="*/ 38 w 49"/>
                <a:gd name="T7" fmla="*/ 34 h 64"/>
                <a:gd name="T8" fmla="*/ 14 w 49"/>
                <a:gd name="T9" fmla="*/ 7 h 64"/>
                <a:gd name="T10" fmla="*/ 14 w 49"/>
                <a:gd name="T11" fmla="*/ 1 h 64"/>
                <a:gd name="T12" fmla="*/ 20 w 49"/>
                <a:gd name="T13" fmla="*/ 1 h 64"/>
                <a:gd name="T14" fmla="*/ 48 w 49"/>
                <a:gd name="T15" fmla="*/ 33 h 64"/>
                <a:gd name="T16" fmla="*/ 49 w 49"/>
                <a:gd name="T17" fmla="*/ 36 h 64"/>
                <a:gd name="T18" fmla="*/ 47 w 49"/>
                <a:gd name="T19" fmla="*/ 39 h 64"/>
                <a:gd name="T20" fmla="*/ 7 w 49"/>
                <a:gd name="T21" fmla="*/ 63 h 64"/>
                <a:gd name="T22" fmla="*/ 5 w 49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4">
                  <a:moveTo>
                    <a:pt x="5" y="64"/>
                  </a:moveTo>
                  <a:cubicBezTo>
                    <a:pt x="3" y="64"/>
                    <a:pt x="2" y="63"/>
                    <a:pt x="1" y="62"/>
                  </a:cubicBezTo>
                  <a:cubicBezTo>
                    <a:pt x="0" y="60"/>
                    <a:pt x="1" y="58"/>
                    <a:pt x="2" y="57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5"/>
                    <a:pt x="12" y="2"/>
                    <a:pt x="14" y="1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9" y="35"/>
                    <a:pt x="49" y="36"/>
                  </a:cubicBezTo>
                  <a:cubicBezTo>
                    <a:pt x="48" y="37"/>
                    <a:pt x="48" y="38"/>
                    <a:pt x="47" y="3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7" name="Group 2316"/>
          <p:cNvGrpSpPr/>
          <p:nvPr/>
        </p:nvGrpSpPr>
        <p:grpSpPr>
          <a:xfrm>
            <a:off x="4957770" y="1749240"/>
            <a:ext cx="257648" cy="309692"/>
            <a:chOff x="6448428" y="1028700"/>
            <a:chExt cx="636588" cy="765175"/>
          </a:xfrm>
          <a:solidFill>
            <a:schemeClr val="accent1"/>
          </a:solidFill>
        </p:grpSpPr>
        <p:sp>
          <p:nvSpPr>
            <p:cNvPr id="2446" name="Freeform 828"/>
            <p:cNvSpPr>
              <a:spLocks/>
            </p:cNvSpPr>
            <p:nvPr/>
          </p:nvSpPr>
          <p:spPr bwMode="auto">
            <a:xfrm>
              <a:off x="6778628" y="1028700"/>
              <a:ext cx="157163" cy="219075"/>
            </a:xfrm>
            <a:custGeom>
              <a:avLst/>
              <a:gdLst>
                <a:gd name="T0" fmla="*/ 28 w 49"/>
                <a:gd name="T1" fmla="*/ 69 h 69"/>
                <a:gd name="T2" fmla="*/ 25 w 49"/>
                <a:gd name="T3" fmla="*/ 67 h 69"/>
                <a:gd name="T4" fmla="*/ 1 w 49"/>
                <a:gd name="T5" fmla="*/ 30 h 69"/>
                <a:gd name="T6" fmla="*/ 0 w 49"/>
                <a:gd name="T7" fmla="*/ 27 h 69"/>
                <a:gd name="T8" fmla="*/ 2 w 49"/>
                <a:gd name="T9" fmla="*/ 25 h 69"/>
                <a:gd name="T10" fmla="*/ 42 w 49"/>
                <a:gd name="T11" fmla="*/ 2 h 69"/>
                <a:gd name="T12" fmla="*/ 47 w 49"/>
                <a:gd name="T13" fmla="*/ 3 h 69"/>
                <a:gd name="T14" fmla="*/ 46 w 49"/>
                <a:gd name="T15" fmla="*/ 8 h 69"/>
                <a:gd name="T16" fmla="*/ 10 w 49"/>
                <a:gd name="T17" fmla="*/ 29 h 69"/>
                <a:gd name="T18" fmla="*/ 31 w 49"/>
                <a:gd name="T19" fmla="*/ 63 h 69"/>
                <a:gd name="T20" fmla="*/ 30 w 49"/>
                <a:gd name="T21" fmla="*/ 68 h 69"/>
                <a:gd name="T22" fmla="*/ 28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28" y="69"/>
                  </a:moveTo>
                  <a:cubicBezTo>
                    <a:pt x="27" y="69"/>
                    <a:pt x="25" y="68"/>
                    <a:pt x="25" y="67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8"/>
                    <a:pt x="0" y="27"/>
                  </a:cubicBezTo>
                  <a:cubicBezTo>
                    <a:pt x="0" y="26"/>
                    <a:pt x="1" y="25"/>
                    <a:pt x="2" y="2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9" y="5"/>
                    <a:pt x="48" y="7"/>
                    <a:pt x="46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3" y="65"/>
                    <a:pt x="32" y="67"/>
                    <a:pt x="30" y="68"/>
                  </a:cubicBezTo>
                  <a:cubicBezTo>
                    <a:pt x="30" y="69"/>
                    <a:pt x="29" y="69"/>
                    <a:pt x="2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7" name="Freeform 829"/>
            <p:cNvSpPr>
              <a:spLocks/>
            </p:cNvSpPr>
            <p:nvPr/>
          </p:nvSpPr>
          <p:spPr bwMode="auto">
            <a:xfrm>
              <a:off x="6804028" y="1108075"/>
              <a:ext cx="280988" cy="609600"/>
            </a:xfrm>
            <a:custGeom>
              <a:avLst/>
              <a:gdLst>
                <a:gd name="T0" fmla="*/ 19 w 88"/>
                <a:gd name="T1" fmla="*/ 192 h 192"/>
                <a:gd name="T2" fmla="*/ 15 w 88"/>
                <a:gd name="T3" fmla="*/ 189 h 192"/>
                <a:gd name="T4" fmla="*/ 17 w 88"/>
                <a:gd name="T5" fmla="*/ 184 h 192"/>
                <a:gd name="T6" fmla="*/ 80 w 88"/>
                <a:gd name="T7" fmla="*/ 96 h 192"/>
                <a:gd name="T8" fmla="*/ 4 w 88"/>
                <a:gd name="T9" fmla="*/ 8 h 192"/>
                <a:gd name="T10" fmla="*/ 0 w 88"/>
                <a:gd name="T11" fmla="*/ 4 h 192"/>
                <a:gd name="T12" fmla="*/ 4 w 88"/>
                <a:gd name="T13" fmla="*/ 0 h 192"/>
                <a:gd name="T14" fmla="*/ 88 w 88"/>
                <a:gd name="T15" fmla="*/ 96 h 192"/>
                <a:gd name="T16" fmla="*/ 20 w 88"/>
                <a:gd name="T17" fmla="*/ 192 h 192"/>
                <a:gd name="T18" fmla="*/ 19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19" y="192"/>
                  </a:moveTo>
                  <a:cubicBezTo>
                    <a:pt x="17" y="192"/>
                    <a:pt x="15" y="191"/>
                    <a:pt x="15" y="189"/>
                  </a:cubicBezTo>
                  <a:cubicBezTo>
                    <a:pt x="14" y="187"/>
                    <a:pt x="15" y="185"/>
                    <a:pt x="17" y="184"/>
                  </a:cubicBezTo>
                  <a:cubicBezTo>
                    <a:pt x="54" y="173"/>
                    <a:pt x="80" y="136"/>
                    <a:pt x="80" y="96"/>
                  </a:cubicBezTo>
                  <a:cubicBezTo>
                    <a:pt x="80" y="50"/>
                    <a:pt x="49" y="14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3" y="6"/>
                    <a:pt x="88" y="46"/>
                    <a:pt x="88" y="96"/>
                  </a:cubicBezTo>
                  <a:cubicBezTo>
                    <a:pt x="88" y="140"/>
                    <a:pt x="60" y="179"/>
                    <a:pt x="20" y="192"/>
                  </a:cubicBezTo>
                  <a:cubicBezTo>
                    <a:pt x="19" y="192"/>
                    <a:pt x="19" y="192"/>
                    <a:pt x="19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8" name="Freeform 830"/>
            <p:cNvSpPr>
              <a:spLocks/>
            </p:cNvSpPr>
            <p:nvPr/>
          </p:nvSpPr>
          <p:spPr bwMode="auto">
            <a:xfrm>
              <a:off x="6597653" y="1574800"/>
              <a:ext cx="155575" cy="219075"/>
            </a:xfrm>
            <a:custGeom>
              <a:avLst/>
              <a:gdLst>
                <a:gd name="T0" fmla="*/ 5 w 49"/>
                <a:gd name="T1" fmla="*/ 69 h 69"/>
                <a:gd name="T2" fmla="*/ 2 w 49"/>
                <a:gd name="T3" fmla="*/ 67 h 69"/>
                <a:gd name="T4" fmla="*/ 3 w 49"/>
                <a:gd name="T5" fmla="*/ 62 h 69"/>
                <a:gd name="T6" fmla="*/ 39 w 49"/>
                <a:gd name="T7" fmla="*/ 41 h 69"/>
                <a:gd name="T8" fmla="*/ 18 w 49"/>
                <a:gd name="T9" fmla="*/ 7 h 69"/>
                <a:gd name="T10" fmla="*/ 19 w 49"/>
                <a:gd name="T11" fmla="*/ 2 h 69"/>
                <a:gd name="T12" fmla="*/ 24 w 49"/>
                <a:gd name="T13" fmla="*/ 3 h 69"/>
                <a:gd name="T14" fmla="*/ 48 w 49"/>
                <a:gd name="T15" fmla="*/ 40 h 69"/>
                <a:gd name="T16" fmla="*/ 49 w 49"/>
                <a:gd name="T17" fmla="*/ 43 h 69"/>
                <a:gd name="T18" fmla="*/ 47 w 49"/>
                <a:gd name="T19" fmla="*/ 45 h 69"/>
                <a:gd name="T20" fmla="*/ 7 w 49"/>
                <a:gd name="T21" fmla="*/ 68 h 69"/>
                <a:gd name="T22" fmla="*/ 5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5" y="69"/>
                  </a:moveTo>
                  <a:cubicBezTo>
                    <a:pt x="4" y="69"/>
                    <a:pt x="2" y="68"/>
                    <a:pt x="2" y="67"/>
                  </a:cubicBezTo>
                  <a:cubicBezTo>
                    <a:pt x="0" y="65"/>
                    <a:pt x="1" y="63"/>
                    <a:pt x="3" y="6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7" y="3"/>
                    <a:pt x="19" y="2"/>
                  </a:cubicBezTo>
                  <a:cubicBezTo>
                    <a:pt x="21" y="0"/>
                    <a:pt x="23" y="1"/>
                    <a:pt x="24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1"/>
                    <a:pt x="49" y="42"/>
                    <a:pt x="49" y="43"/>
                  </a:cubicBezTo>
                  <a:cubicBezTo>
                    <a:pt x="49" y="44"/>
                    <a:pt x="48" y="45"/>
                    <a:pt x="47" y="45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9" name="Freeform 831"/>
            <p:cNvSpPr>
              <a:spLocks/>
            </p:cNvSpPr>
            <p:nvPr/>
          </p:nvSpPr>
          <p:spPr bwMode="auto">
            <a:xfrm>
              <a:off x="6448428" y="1108075"/>
              <a:ext cx="279400" cy="609600"/>
            </a:xfrm>
            <a:custGeom>
              <a:avLst/>
              <a:gdLst>
                <a:gd name="T0" fmla="*/ 84 w 88"/>
                <a:gd name="T1" fmla="*/ 192 h 192"/>
                <a:gd name="T2" fmla="*/ 84 w 88"/>
                <a:gd name="T3" fmla="*/ 192 h 192"/>
                <a:gd name="T4" fmla="*/ 0 w 88"/>
                <a:gd name="T5" fmla="*/ 96 h 192"/>
                <a:gd name="T6" fmla="*/ 68 w 88"/>
                <a:gd name="T7" fmla="*/ 0 h 192"/>
                <a:gd name="T8" fmla="*/ 73 w 88"/>
                <a:gd name="T9" fmla="*/ 3 h 192"/>
                <a:gd name="T10" fmla="*/ 71 w 88"/>
                <a:gd name="T11" fmla="*/ 8 h 192"/>
                <a:gd name="T12" fmla="*/ 8 w 88"/>
                <a:gd name="T13" fmla="*/ 96 h 192"/>
                <a:gd name="T14" fmla="*/ 84 w 88"/>
                <a:gd name="T15" fmla="*/ 184 h 192"/>
                <a:gd name="T16" fmla="*/ 88 w 88"/>
                <a:gd name="T17" fmla="*/ 188 h 192"/>
                <a:gd name="T18" fmla="*/ 84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84" y="192"/>
                  </a:moveTo>
                  <a:cubicBezTo>
                    <a:pt x="84" y="192"/>
                    <a:pt x="84" y="192"/>
                    <a:pt x="84" y="192"/>
                  </a:cubicBezTo>
                  <a:cubicBezTo>
                    <a:pt x="35" y="186"/>
                    <a:pt x="0" y="146"/>
                    <a:pt x="0" y="96"/>
                  </a:cubicBezTo>
                  <a:cubicBezTo>
                    <a:pt x="0" y="52"/>
                    <a:pt x="28" y="13"/>
                    <a:pt x="68" y="0"/>
                  </a:cubicBezTo>
                  <a:cubicBezTo>
                    <a:pt x="70" y="0"/>
                    <a:pt x="73" y="1"/>
                    <a:pt x="73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34" y="19"/>
                    <a:pt x="8" y="56"/>
                    <a:pt x="8" y="96"/>
                  </a:cubicBezTo>
                  <a:cubicBezTo>
                    <a:pt x="8" y="142"/>
                    <a:pt x="39" y="178"/>
                    <a:pt x="84" y="184"/>
                  </a:cubicBezTo>
                  <a:cubicBezTo>
                    <a:pt x="87" y="184"/>
                    <a:pt x="88" y="186"/>
                    <a:pt x="88" y="188"/>
                  </a:cubicBezTo>
                  <a:cubicBezTo>
                    <a:pt x="88" y="191"/>
                    <a:pt x="86" y="192"/>
                    <a:pt x="8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8" name="Group 2317"/>
          <p:cNvGrpSpPr/>
          <p:nvPr/>
        </p:nvGrpSpPr>
        <p:grpSpPr>
          <a:xfrm>
            <a:off x="4364087" y="3501373"/>
            <a:ext cx="309692" cy="205604"/>
            <a:chOff x="4981576" y="5357813"/>
            <a:chExt cx="765176" cy="508000"/>
          </a:xfrm>
          <a:solidFill>
            <a:schemeClr val="accent1"/>
          </a:solidFill>
        </p:grpSpPr>
        <p:sp>
          <p:nvSpPr>
            <p:cNvPr id="2443" name="Freeform 832"/>
            <p:cNvSpPr>
              <a:spLocks/>
            </p:cNvSpPr>
            <p:nvPr/>
          </p:nvSpPr>
          <p:spPr bwMode="auto">
            <a:xfrm>
              <a:off x="4981576" y="5357813"/>
              <a:ext cx="765176" cy="266700"/>
            </a:xfrm>
            <a:custGeom>
              <a:avLst/>
              <a:gdLst>
                <a:gd name="T0" fmla="*/ 236 w 240"/>
                <a:gd name="T1" fmla="*/ 84 h 84"/>
                <a:gd name="T2" fmla="*/ 232 w 240"/>
                <a:gd name="T3" fmla="*/ 80 h 84"/>
                <a:gd name="T4" fmla="*/ 120 w 240"/>
                <a:gd name="T5" fmla="*/ 8 h 84"/>
                <a:gd name="T6" fmla="*/ 8 w 240"/>
                <a:gd name="T7" fmla="*/ 80 h 84"/>
                <a:gd name="T8" fmla="*/ 4 w 240"/>
                <a:gd name="T9" fmla="*/ 84 h 84"/>
                <a:gd name="T10" fmla="*/ 0 w 240"/>
                <a:gd name="T11" fmla="*/ 80 h 84"/>
                <a:gd name="T12" fmla="*/ 120 w 240"/>
                <a:gd name="T13" fmla="*/ 0 h 84"/>
                <a:gd name="T14" fmla="*/ 240 w 240"/>
                <a:gd name="T15" fmla="*/ 80 h 84"/>
                <a:gd name="T16" fmla="*/ 236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236" y="84"/>
                  </a:moveTo>
                  <a:cubicBezTo>
                    <a:pt x="234" y="84"/>
                    <a:pt x="232" y="82"/>
                    <a:pt x="232" y="80"/>
                  </a:cubicBezTo>
                  <a:cubicBezTo>
                    <a:pt x="232" y="65"/>
                    <a:pt x="197" y="8"/>
                    <a:pt x="120" y="8"/>
                  </a:cubicBezTo>
                  <a:cubicBezTo>
                    <a:pt x="43" y="8"/>
                    <a:pt x="8" y="65"/>
                    <a:pt x="8" y="80"/>
                  </a:cubicBezTo>
                  <a:cubicBezTo>
                    <a:pt x="8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61"/>
                    <a:pt x="37" y="0"/>
                    <a:pt x="120" y="0"/>
                  </a:cubicBezTo>
                  <a:cubicBezTo>
                    <a:pt x="203" y="0"/>
                    <a:pt x="240" y="61"/>
                    <a:pt x="240" y="80"/>
                  </a:cubicBezTo>
                  <a:cubicBezTo>
                    <a:pt x="240" y="82"/>
                    <a:pt x="238" y="84"/>
                    <a:pt x="23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4" name="Freeform 833"/>
            <p:cNvSpPr>
              <a:spLocks/>
            </p:cNvSpPr>
            <p:nvPr/>
          </p:nvSpPr>
          <p:spPr bwMode="auto">
            <a:xfrm>
              <a:off x="4981576" y="5599113"/>
              <a:ext cx="765176" cy="266700"/>
            </a:xfrm>
            <a:custGeom>
              <a:avLst/>
              <a:gdLst>
                <a:gd name="T0" fmla="*/ 120 w 240"/>
                <a:gd name="T1" fmla="*/ 84 h 84"/>
                <a:gd name="T2" fmla="*/ 0 w 240"/>
                <a:gd name="T3" fmla="*/ 4 h 84"/>
                <a:gd name="T4" fmla="*/ 4 w 240"/>
                <a:gd name="T5" fmla="*/ 0 h 84"/>
                <a:gd name="T6" fmla="*/ 8 w 240"/>
                <a:gd name="T7" fmla="*/ 4 h 84"/>
                <a:gd name="T8" fmla="*/ 120 w 240"/>
                <a:gd name="T9" fmla="*/ 76 h 84"/>
                <a:gd name="T10" fmla="*/ 232 w 240"/>
                <a:gd name="T11" fmla="*/ 4 h 84"/>
                <a:gd name="T12" fmla="*/ 236 w 240"/>
                <a:gd name="T13" fmla="*/ 0 h 84"/>
                <a:gd name="T14" fmla="*/ 240 w 240"/>
                <a:gd name="T15" fmla="*/ 4 h 84"/>
                <a:gd name="T16" fmla="*/ 120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120" y="84"/>
                  </a:moveTo>
                  <a:cubicBezTo>
                    <a:pt x="37" y="84"/>
                    <a:pt x="0" y="2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43" y="76"/>
                    <a:pt x="120" y="76"/>
                  </a:cubicBezTo>
                  <a:cubicBezTo>
                    <a:pt x="197" y="76"/>
                    <a:pt x="232" y="19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23"/>
                    <a:pt x="203" y="84"/>
                    <a:pt x="12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5" name="Freeform 834"/>
            <p:cNvSpPr>
              <a:spLocks noEditPoints="1"/>
            </p:cNvSpPr>
            <p:nvPr/>
          </p:nvSpPr>
          <p:spPr bwMode="auto">
            <a:xfrm>
              <a:off x="5211764" y="5459413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319" name="Freeform 835"/>
          <p:cNvSpPr>
            <a:spLocks/>
          </p:cNvSpPr>
          <p:nvPr/>
        </p:nvSpPr>
        <p:spPr bwMode="auto">
          <a:xfrm>
            <a:off x="2662070" y="4598142"/>
            <a:ext cx="316116" cy="277565"/>
          </a:xfrm>
          <a:custGeom>
            <a:avLst/>
            <a:gdLst>
              <a:gd name="T0" fmla="*/ 41 w 245"/>
              <a:gd name="T1" fmla="*/ 216 h 216"/>
              <a:gd name="T2" fmla="*/ 12 w 245"/>
              <a:gd name="T3" fmla="*/ 204 h 216"/>
              <a:gd name="T4" fmla="*/ 0 w 245"/>
              <a:gd name="T5" fmla="*/ 175 h 216"/>
              <a:gd name="T6" fmla="*/ 17 w 245"/>
              <a:gd name="T7" fmla="*/ 142 h 216"/>
              <a:gd name="T8" fmla="*/ 142 w 245"/>
              <a:gd name="T9" fmla="*/ 17 h 216"/>
              <a:gd name="T10" fmla="*/ 182 w 245"/>
              <a:gd name="T11" fmla="*/ 0 h 216"/>
              <a:gd name="T12" fmla="*/ 223 w 245"/>
              <a:gd name="T13" fmla="*/ 17 h 216"/>
              <a:gd name="T14" fmla="*/ 223 w 245"/>
              <a:gd name="T15" fmla="*/ 98 h 216"/>
              <a:gd name="T16" fmla="*/ 114 w 245"/>
              <a:gd name="T17" fmla="*/ 207 h 216"/>
              <a:gd name="T18" fmla="*/ 109 w 245"/>
              <a:gd name="T19" fmla="*/ 207 h 216"/>
              <a:gd name="T20" fmla="*/ 109 w 245"/>
              <a:gd name="T21" fmla="*/ 201 h 216"/>
              <a:gd name="T22" fmla="*/ 217 w 245"/>
              <a:gd name="T23" fmla="*/ 92 h 216"/>
              <a:gd name="T24" fmla="*/ 232 w 245"/>
              <a:gd name="T25" fmla="*/ 57 h 216"/>
              <a:gd name="T26" fmla="*/ 217 w 245"/>
              <a:gd name="T27" fmla="*/ 22 h 216"/>
              <a:gd name="T28" fmla="*/ 147 w 245"/>
              <a:gd name="T29" fmla="*/ 22 h 216"/>
              <a:gd name="T30" fmla="*/ 23 w 245"/>
              <a:gd name="T31" fmla="*/ 147 h 216"/>
              <a:gd name="T32" fmla="*/ 8 w 245"/>
              <a:gd name="T33" fmla="*/ 175 h 216"/>
              <a:gd name="T34" fmla="*/ 18 w 245"/>
              <a:gd name="T35" fmla="*/ 199 h 216"/>
              <a:gd name="T36" fmla="*/ 43 w 245"/>
              <a:gd name="T37" fmla="*/ 208 h 216"/>
              <a:gd name="T38" fmla="*/ 71 w 245"/>
              <a:gd name="T39" fmla="*/ 195 h 216"/>
              <a:gd name="T40" fmla="*/ 171 w 245"/>
              <a:gd name="T41" fmla="*/ 94 h 216"/>
              <a:gd name="T42" fmla="*/ 171 w 245"/>
              <a:gd name="T43" fmla="*/ 69 h 216"/>
              <a:gd name="T44" fmla="*/ 146 w 245"/>
              <a:gd name="T45" fmla="*/ 69 h 216"/>
              <a:gd name="T46" fmla="*/ 63 w 245"/>
              <a:gd name="T47" fmla="*/ 152 h 216"/>
              <a:gd name="T48" fmla="*/ 57 w 245"/>
              <a:gd name="T49" fmla="*/ 152 h 216"/>
              <a:gd name="T50" fmla="*/ 57 w 245"/>
              <a:gd name="T51" fmla="*/ 147 h 216"/>
              <a:gd name="T52" fmla="*/ 141 w 245"/>
              <a:gd name="T53" fmla="*/ 63 h 216"/>
              <a:gd name="T54" fmla="*/ 177 w 245"/>
              <a:gd name="T55" fmla="*/ 63 h 216"/>
              <a:gd name="T56" fmla="*/ 177 w 245"/>
              <a:gd name="T57" fmla="*/ 100 h 216"/>
              <a:gd name="T58" fmla="*/ 77 w 245"/>
              <a:gd name="T59" fmla="*/ 200 h 216"/>
              <a:gd name="T60" fmla="*/ 44 w 245"/>
              <a:gd name="T61" fmla="*/ 216 h 216"/>
              <a:gd name="T62" fmla="*/ 41 w 245"/>
              <a:gd name="T63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5" h="216">
                <a:moveTo>
                  <a:pt x="41" y="216"/>
                </a:moveTo>
                <a:cubicBezTo>
                  <a:pt x="30" y="216"/>
                  <a:pt x="20" y="212"/>
                  <a:pt x="12" y="204"/>
                </a:cubicBezTo>
                <a:cubicBezTo>
                  <a:pt x="4" y="196"/>
                  <a:pt x="0" y="186"/>
                  <a:pt x="0" y="175"/>
                </a:cubicBezTo>
                <a:cubicBezTo>
                  <a:pt x="1" y="164"/>
                  <a:pt x="6" y="152"/>
                  <a:pt x="17" y="142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53" y="6"/>
                  <a:pt x="167" y="0"/>
                  <a:pt x="182" y="0"/>
                </a:cubicBezTo>
                <a:cubicBezTo>
                  <a:pt x="198" y="0"/>
                  <a:pt x="212" y="6"/>
                  <a:pt x="223" y="17"/>
                </a:cubicBezTo>
                <a:cubicBezTo>
                  <a:pt x="245" y="39"/>
                  <a:pt x="245" y="76"/>
                  <a:pt x="223" y="98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3" y="208"/>
                  <a:pt x="110" y="208"/>
                  <a:pt x="109" y="207"/>
                </a:cubicBezTo>
                <a:cubicBezTo>
                  <a:pt x="107" y="205"/>
                  <a:pt x="107" y="203"/>
                  <a:pt x="109" y="201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27" y="83"/>
                  <a:pt x="232" y="71"/>
                  <a:pt x="232" y="57"/>
                </a:cubicBezTo>
                <a:cubicBezTo>
                  <a:pt x="232" y="44"/>
                  <a:pt x="227" y="32"/>
                  <a:pt x="217" y="22"/>
                </a:cubicBezTo>
                <a:cubicBezTo>
                  <a:pt x="198" y="3"/>
                  <a:pt x="167" y="3"/>
                  <a:pt x="147" y="22"/>
                </a:cubicBezTo>
                <a:cubicBezTo>
                  <a:pt x="23" y="147"/>
                  <a:pt x="23" y="147"/>
                  <a:pt x="23" y="147"/>
                </a:cubicBezTo>
                <a:cubicBezTo>
                  <a:pt x="14" y="156"/>
                  <a:pt x="8" y="166"/>
                  <a:pt x="8" y="175"/>
                </a:cubicBezTo>
                <a:cubicBezTo>
                  <a:pt x="8" y="184"/>
                  <a:pt x="11" y="192"/>
                  <a:pt x="18" y="199"/>
                </a:cubicBezTo>
                <a:cubicBezTo>
                  <a:pt x="25" y="205"/>
                  <a:pt x="33" y="209"/>
                  <a:pt x="43" y="208"/>
                </a:cubicBezTo>
                <a:cubicBezTo>
                  <a:pt x="53" y="207"/>
                  <a:pt x="63" y="203"/>
                  <a:pt x="71" y="195"/>
                </a:cubicBezTo>
                <a:cubicBezTo>
                  <a:pt x="171" y="94"/>
                  <a:pt x="171" y="94"/>
                  <a:pt x="171" y="94"/>
                </a:cubicBezTo>
                <a:cubicBezTo>
                  <a:pt x="178" y="87"/>
                  <a:pt x="178" y="76"/>
                  <a:pt x="171" y="69"/>
                </a:cubicBezTo>
                <a:cubicBezTo>
                  <a:pt x="164" y="62"/>
                  <a:pt x="153" y="62"/>
                  <a:pt x="146" y="69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1" y="154"/>
                  <a:pt x="59" y="154"/>
                  <a:pt x="57" y="152"/>
                </a:cubicBezTo>
                <a:cubicBezTo>
                  <a:pt x="56" y="151"/>
                  <a:pt x="56" y="148"/>
                  <a:pt x="57" y="147"/>
                </a:cubicBezTo>
                <a:cubicBezTo>
                  <a:pt x="141" y="63"/>
                  <a:pt x="141" y="63"/>
                  <a:pt x="141" y="63"/>
                </a:cubicBezTo>
                <a:cubicBezTo>
                  <a:pt x="151" y="53"/>
                  <a:pt x="167" y="53"/>
                  <a:pt x="177" y="63"/>
                </a:cubicBezTo>
                <a:cubicBezTo>
                  <a:pt x="187" y="73"/>
                  <a:pt x="187" y="90"/>
                  <a:pt x="177" y="100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67" y="210"/>
                  <a:pt x="56" y="215"/>
                  <a:pt x="44" y="216"/>
                </a:cubicBezTo>
                <a:cubicBezTo>
                  <a:pt x="43" y="216"/>
                  <a:pt x="42" y="216"/>
                  <a:pt x="41" y="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320" name="Group 2319"/>
          <p:cNvGrpSpPr/>
          <p:nvPr/>
        </p:nvGrpSpPr>
        <p:grpSpPr>
          <a:xfrm>
            <a:off x="4952630" y="4016024"/>
            <a:ext cx="267928" cy="309048"/>
            <a:chOff x="6435728" y="6629401"/>
            <a:chExt cx="661988" cy="763587"/>
          </a:xfrm>
          <a:solidFill>
            <a:schemeClr val="accent1"/>
          </a:solidFill>
        </p:grpSpPr>
        <p:sp>
          <p:nvSpPr>
            <p:cNvPr id="2439" name="Freeform 836"/>
            <p:cNvSpPr>
              <a:spLocks/>
            </p:cNvSpPr>
            <p:nvPr/>
          </p:nvSpPr>
          <p:spPr bwMode="auto">
            <a:xfrm>
              <a:off x="6435728" y="72659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0" name="Freeform 837"/>
            <p:cNvSpPr>
              <a:spLocks noEditPoints="1"/>
            </p:cNvSpPr>
            <p:nvPr/>
          </p:nvSpPr>
          <p:spPr bwMode="auto">
            <a:xfrm>
              <a:off x="6689728" y="6629401"/>
              <a:ext cx="407988" cy="4064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1" name="Freeform 838"/>
            <p:cNvSpPr>
              <a:spLocks/>
            </p:cNvSpPr>
            <p:nvPr/>
          </p:nvSpPr>
          <p:spPr bwMode="auto">
            <a:xfrm>
              <a:off x="6435728" y="6956426"/>
              <a:ext cx="336550" cy="334963"/>
            </a:xfrm>
            <a:custGeom>
              <a:avLst/>
              <a:gdLst>
                <a:gd name="T0" fmla="*/ 4 w 106"/>
                <a:gd name="T1" fmla="*/ 105 h 105"/>
                <a:gd name="T2" fmla="*/ 1 w 106"/>
                <a:gd name="T3" fmla="*/ 104 h 105"/>
                <a:gd name="T4" fmla="*/ 1 w 106"/>
                <a:gd name="T5" fmla="*/ 98 h 105"/>
                <a:gd name="T6" fmla="*/ 99 w 106"/>
                <a:gd name="T7" fmla="*/ 1 h 105"/>
                <a:gd name="T8" fmla="*/ 104 w 106"/>
                <a:gd name="T9" fmla="*/ 1 h 105"/>
                <a:gd name="T10" fmla="*/ 104 w 106"/>
                <a:gd name="T11" fmla="*/ 7 h 105"/>
                <a:gd name="T12" fmla="*/ 7 w 106"/>
                <a:gd name="T13" fmla="*/ 104 h 105"/>
                <a:gd name="T14" fmla="*/ 4 w 106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5">
                  <a:moveTo>
                    <a:pt x="4" y="105"/>
                  </a:moveTo>
                  <a:cubicBezTo>
                    <a:pt x="3" y="105"/>
                    <a:pt x="2" y="105"/>
                    <a:pt x="1" y="104"/>
                  </a:cubicBezTo>
                  <a:cubicBezTo>
                    <a:pt x="0" y="102"/>
                    <a:pt x="0" y="100"/>
                    <a:pt x="1" y="98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0"/>
                    <a:pt x="103" y="0"/>
                    <a:pt x="104" y="1"/>
                  </a:cubicBezTo>
                  <a:cubicBezTo>
                    <a:pt x="106" y="3"/>
                    <a:pt x="106" y="5"/>
                    <a:pt x="104" y="7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2" name="Freeform 839"/>
            <p:cNvSpPr>
              <a:spLocks/>
            </p:cNvSpPr>
            <p:nvPr/>
          </p:nvSpPr>
          <p:spPr bwMode="auto">
            <a:xfrm>
              <a:off x="6524628" y="71770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1" name="Group 2320"/>
          <p:cNvGrpSpPr/>
          <p:nvPr/>
        </p:nvGrpSpPr>
        <p:grpSpPr>
          <a:xfrm>
            <a:off x="4957770" y="5148774"/>
            <a:ext cx="257648" cy="309049"/>
            <a:chOff x="6448428" y="9428163"/>
            <a:chExt cx="636588" cy="763588"/>
          </a:xfrm>
          <a:solidFill>
            <a:schemeClr val="accent1"/>
          </a:solidFill>
        </p:grpSpPr>
        <p:sp>
          <p:nvSpPr>
            <p:cNvPr id="2433" name="Freeform 840"/>
            <p:cNvSpPr>
              <a:spLocks noEditPoints="1"/>
            </p:cNvSpPr>
            <p:nvPr/>
          </p:nvSpPr>
          <p:spPr bwMode="auto">
            <a:xfrm>
              <a:off x="6448428" y="9682163"/>
              <a:ext cx="636588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4" name="Freeform 841"/>
            <p:cNvSpPr>
              <a:spLocks noEditPoints="1"/>
            </p:cNvSpPr>
            <p:nvPr/>
          </p:nvSpPr>
          <p:spPr bwMode="auto">
            <a:xfrm>
              <a:off x="6715128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5" name="Freeform 842"/>
            <p:cNvSpPr>
              <a:spLocks/>
            </p:cNvSpPr>
            <p:nvPr/>
          </p:nvSpPr>
          <p:spPr bwMode="auto">
            <a:xfrm>
              <a:off x="6753228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6" name="Freeform 843"/>
            <p:cNvSpPr>
              <a:spLocks/>
            </p:cNvSpPr>
            <p:nvPr/>
          </p:nvSpPr>
          <p:spPr bwMode="auto">
            <a:xfrm>
              <a:off x="6932616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7" name="Freeform 844"/>
            <p:cNvSpPr>
              <a:spLocks/>
            </p:cNvSpPr>
            <p:nvPr/>
          </p:nvSpPr>
          <p:spPr bwMode="auto">
            <a:xfrm>
              <a:off x="6575428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8" name="Freeform 845"/>
            <p:cNvSpPr>
              <a:spLocks/>
            </p:cNvSpPr>
            <p:nvPr/>
          </p:nvSpPr>
          <p:spPr bwMode="auto">
            <a:xfrm>
              <a:off x="6575428" y="9428163"/>
              <a:ext cx="382588" cy="203200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ubicBezTo>
                    <a:pt x="31" y="8"/>
                    <a:pt x="8" y="31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2" name="Group 2321"/>
          <p:cNvGrpSpPr/>
          <p:nvPr/>
        </p:nvGrpSpPr>
        <p:grpSpPr>
          <a:xfrm>
            <a:off x="4389788" y="5138495"/>
            <a:ext cx="258291" cy="319329"/>
            <a:chOff x="5045076" y="9402763"/>
            <a:chExt cx="638176" cy="788988"/>
          </a:xfrm>
          <a:solidFill>
            <a:schemeClr val="accent1"/>
          </a:solidFill>
        </p:grpSpPr>
        <p:sp>
          <p:nvSpPr>
            <p:cNvPr id="2429" name="Freeform 846"/>
            <p:cNvSpPr>
              <a:spLocks noEditPoints="1"/>
            </p:cNvSpPr>
            <p:nvPr/>
          </p:nvSpPr>
          <p:spPr bwMode="auto">
            <a:xfrm>
              <a:off x="5045076" y="9682163"/>
              <a:ext cx="638176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0" name="Freeform 847"/>
            <p:cNvSpPr>
              <a:spLocks noEditPoints="1"/>
            </p:cNvSpPr>
            <p:nvPr/>
          </p:nvSpPr>
          <p:spPr bwMode="auto">
            <a:xfrm>
              <a:off x="5313364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1" name="Freeform 848"/>
            <p:cNvSpPr>
              <a:spLocks/>
            </p:cNvSpPr>
            <p:nvPr/>
          </p:nvSpPr>
          <p:spPr bwMode="auto">
            <a:xfrm>
              <a:off x="5351464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2" name="Freeform 849"/>
            <p:cNvSpPr>
              <a:spLocks/>
            </p:cNvSpPr>
            <p:nvPr/>
          </p:nvSpPr>
          <p:spPr bwMode="auto">
            <a:xfrm>
              <a:off x="5167314" y="9402763"/>
              <a:ext cx="388938" cy="306388"/>
            </a:xfrm>
            <a:custGeom>
              <a:avLst/>
              <a:gdLst>
                <a:gd name="T0" fmla="*/ 11 w 122"/>
                <a:gd name="T1" fmla="*/ 96 h 96"/>
                <a:gd name="T2" fmla="*/ 7 w 122"/>
                <a:gd name="T3" fmla="*/ 93 h 96"/>
                <a:gd name="T4" fmla="*/ 6 w 122"/>
                <a:gd name="T5" fmla="*/ 89 h 96"/>
                <a:gd name="T6" fmla="*/ 8 w 122"/>
                <a:gd name="T7" fmla="*/ 43 h 96"/>
                <a:gd name="T8" fmla="*/ 41 w 122"/>
                <a:gd name="T9" fmla="*/ 12 h 96"/>
                <a:gd name="T10" fmla="*/ 118 w 122"/>
                <a:gd name="T11" fmla="*/ 48 h 96"/>
                <a:gd name="T12" fmla="*/ 122 w 122"/>
                <a:gd name="T13" fmla="*/ 59 h 96"/>
                <a:gd name="T14" fmla="*/ 119 w 122"/>
                <a:gd name="T15" fmla="*/ 64 h 96"/>
                <a:gd name="T16" fmla="*/ 114 w 122"/>
                <a:gd name="T17" fmla="*/ 61 h 96"/>
                <a:gd name="T18" fmla="*/ 111 w 122"/>
                <a:gd name="T19" fmla="*/ 50 h 96"/>
                <a:gd name="T20" fmla="*/ 44 w 122"/>
                <a:gd name="T21" fmla="*/ 19 h 96"/>
                <a:gd name="T22" fmla="*/ 15 w 122"/>
                <a:gd name="T23" fmla="*/ 46 h 96"/>
                <a:gd name="T24" fmla="*/ 13 w 122"/>
                <a:gd name="T25" fmla="*/ 86 h 96"/>
                <a:gd name="T26" fmla="*/ 15 w 122"/>
                <a:gd name="T27" fmla="*/ 91 h 96"/>
                <a:gd name="T28" fmla="*/ 13 w 122"/>
                <a:gd name="T29" fmla="*/ 96 h 96"/>
                <a:gd name="T30" fmla="*/ 11 w 122"/>
                <a:gd name="T3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96">
                  <a:moveTo>
                    <a:pt x="11" y="96"/>
                  </a:moveTo>
                  <a:cubicBezTo>
                    <a:pt x="10" y="96"/>
                    <a:pt x="8" y="95"/>
                    <a:pt x="7" y="9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0" y="73"/>
                    <a:pt x="1" y="57"/>
                    <a:pt x="8" y="43"/>
                  </a:cubicBezTo>
                  <a:cubicBezTo>
                    <a:pt x="14" y="28"/>
                    <a:pt x="26" y="17"/>
                    <a:pt x="41" y="12"/>
                  </a:cubicBezTo>
                  <a:cubicBezTo>
                    <a:pt x="73" y="0"/>
                    <a:pt x="107" y="16"/>
                    <a:pt x="118" y="48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1" y="63"/>
                    <a:pt x="119" y="64"/>
                  </a:cubicBezTo>
                  <a:cubicBezTo>
                    <a:pt x="117" y="64"/>
                    <a:pt x="115" y="63"/>
                    <a:pt x="114" y="61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01" y="23"/>
                    <a:pt x="71" y="9"/>
                    <a:pt x="44" y="19"/>
                  </a:cubicBezTo>
                  <a:cubicBezTo>
                    <a:pt x="31" y="24"/>
                    <a:pt x="21" y="33"/>
                    <a:pt x="15" y="46"/>
                  </a:cubicBezTo>
                  <a:cubicBezTo>
                    <a:pt x="9" y="59"/>
                    <a:pt x="8" y="73"/>
                    <a:pt x="13" y="86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6" y="93"/>
                    <a:pt x="15" y="95"/>
                    <a:pt x="13" y="96"/>
                  </a:cubicBezTo>
                  <a:cubicBezTo>
                    <a:pt x="12" y="96"/>
                    <a:pt x="12" y="96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3" name="Group 2322"/>
          <p:cNvGrpSpPr/>
          <p:nvPr/>
        </p:nvGrpSpPr>
        <p:grpSpPr>
          <a:xfrm>
            <a:off x="3796748" y="2316579"/>
            <a:ext cx="309692" cy="309048"/>
            <a:chOff x="3579812" y="2430463"/>
            <a:chExt cx="765176" cy="763587"/>
          </a:xfrm>
          <a:solidFill>
            <a:schemeClr val="accent1"/>
          </a:solidFill>
        </p:grpSpPr>
        <p:sp>
          <p:nvSpPr>
            <p:cNvPr id="2427" name="Freeform 850"/>
            <p:cNvSpPr>
              <a:spLocks noEditPoints="1"/>
            </p:cNvSpPr>
            <p:nvPr/>
          </p:nvSpPr>
          <p:spPr bwMode="auto">
            <a:xfrm>
              <a:off x="3579812" y="2430463"/>
              <a:ext cx="560388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8" name="Freeform 851"/>
            <p:cNvSpPr>
              <a:spLocks/>
            </p:cNvSpPr>
            <p:nvPr/>
          </p:nvSpPr>
          <p:spPr bwMode="auto">
            <a:xfrm>
              <a:off x="4035425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4" name="Group 2323"/>
          <p:cNvGrpSpPr/>
          <p:nvPr/>
        </p:nvGrpSpPr>
        <p:grpSpPr>
          <a:xfrm>
            <a:off x="4364087" y="2316579"/>
            <a:ext cx="309692" cy="309048"/>
            <a:chOff x="4981576" y="2430463"/>
            <a:chExt cx="765176" cy="763587"/>
          </a:xfrm>
          <a:solidFill>
            <a:schemeClr val="accent1"/>
          </a:solidFill>
        </p:grpSpPr>
        <p:sp>
          <p:nvSpPr>
            <p:cNvPr id="2423" name="Freeform 852"/>
            <p:cNvSpPr>
              <a:spLocks noEditPoints="1"/>
            </p:cNvSpPr>
            <p:nvPr/>
          </p:nvSpPr>
          <p:spPr bwMode="auto">
            <a:xfrm>
              <a:off x="4981576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4" name="Freeform 853"/>
            <p:cNvSpPr>
              <a:spLocks/>
            </p:cNvSpPr>
            <p:nvPr/>
          </p:nvSpPr>
          <p:spPr bwMode="auto">
            <a:xfrm>
              <a:off x="5437189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5" name="Freeform 854"/>
            <p:cNvSpPr>
              <a:spLocks/>
            </p:cNvSpPr>
            <p:nvPr/>
          </p:nvSpPr>
          <p:spPr bwMode="auto">
            <a:xfrm>
              <a:off x="5122864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6" name="Freeform 855"/>
            <p:cNvSpPr>
              <a:spLocks/>
            </p:cNvSpPr>
            <p:nvPr/>
          </p:nvSpPr>
          <p:spPr bwMode="auto">
            <a:xfrm>
              <a:off x="5249864" y="2570163"/>
              <a:ext cx="25400" cy="280988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5" name="Group 2324"/>
          <p:cNvGrpSpPr/>
          <p:nvPr/>
        </p:nvGrpSpPr>
        <p:grpSpPr>
          <a:xfrm>
            <a:off x="4931427" y="2316579"/>
            <a:ext cx="309692" cy="309048"/>
            <a:chOff x="6383340" y="2430463"/>
            <a:chExt cx="765176" cy="763587"/>
          </a:xfrm>
          <a:solidFill>
            <a:schemeClr val="accent1"/>
          </a:solidFill>
        </p:grpSpPr>
        <p:sp>
          <p:nvSpPr>
            <p:cNvPr id="2420" name="Freeform 856"/>
            <p:cNvSpPr>
              <a:spLocks noEditPoints="1"/>
            </p:cNvSpPr>
            <p:nvPr/>
          </p:nvSpPr>
          <p:spPr bwMode="auto">
            <a:xfrm>
              <a:off x="6383340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1" name="Freeform 857"/>
            <p:cNvSpPr>
              <a:spLocks/>
            </p:cNvSpPr>
            <p:nvPr/>
          </p:nvSpPr>
          <p:spPr bwMode="auto">
            <a:xfrm>
              <a:off x="6838953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2" name="Freeform 858"/>
            <p:cNvSpPr>
              <a:spLocks/>
            </p:cNvSpPr>
            <p:nvPr/>
          </p:nvSpPr>
          <p:spPr bwMode="auto">
            <a:xfrm>
              <a:off x="6524628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6" name="Group 2325"/>
          <p:cNvGrpSpPr/>
          <p:nvPr/>
        </p:nvGrpSpPr>
        <p:grpSpPr>
          <a:xfrm>
            <a:off x="3796748" y="4016025"/>
            <a:ext cx="309692" cy="309049"/>
            <a:chOff x="3579812" y="6629401"/>
            <a:chExt cx="765176" cy="763588"/>
          </a:xfrm>
          <a:solidFill>
            <a:schemeClr val="accent1"/>
          </a:solidFill>
        </p:grpSpPr>
        <p:sp>
          <p:nvSpPr>
            <p:cNvPr id="2418" name="Freeform 859"/>
            <p:cNvSpPr>
              <a:spLocks noEditPoints="1"/>
            </p:cNvSpPr>
            <p:nvPr/>
          </p:nvSpPr>
          <p:spPr bwMode="auto">
            <a:xfrm>
              <a:off x="3810000" y="6858001"/>
              <a:ext cx="304800" cy="30638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5" y="8"/>
                    <a:pt x="8" y="26"/>
                    <a:pt x="8" y="48"/>
                  </a:cubicBezTo>
                  <a:cubicBezTo>
                    <a:pt x="8" y="70"/>
                    <a:pt x="25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9" name="Freeform 860"/>
            <p:cNvSpPr>
              <a:spLocks noEditPoints="1"/>
            </p:cNvSpPr>
            <p:nvPr/>
          </p:nvSpPr>
          <p:spPr bwMode="auto">
            <a:xfrm>
              <a:off x="3579812" y="6629401"/>
              <a:ext cx="765176" cy="763588"/>
            </a:xfrm>
            <a:custGeom>
              <a:avLst/>
              <a:gdLst>
                <a:gd name="T0" fmla="*/ 101 w 240"/>
                <a:gd name="T1" fmla="*/ 237 h 240"/>
                <a:gd name="T2" fmla="*/ 74 w 240"/>
                <a:gd name="T3" fmla="*/ 199 h 240"/>
                <a:gd name="T4" fmla="*/ 46 w 240"/>
                <a:gd name="T5" fmla="*/ 216 h 240"/>
                <a:gd name="T6" fmla="*/ 24 w 240"/>
                <a:gd name="T7" fmla="*/ 189 h 240"/>
                <a:gd name="T8" fmla="*/ 31 w 240"/>
                <a:gd name="T9" fmla="*/ 143 h 240"/>
                <a:gd name="T10" fmla="*/ 0 w 240"/>
                <a:gd name="T11" fmla="*/ 135 h 240"/>
                <a:gd name="T12" fmla="*/ 3 w 240"/>
                <a:gd name="T13" fmla="*/ 101 h 240"/>
                <a:gd name="T14" fmla="*/ 41 w 240"/>
                <a:gd name="T15" fmla="*/ 74 h 240"/>
                <a:gd name="T16" fmla="*/ 24 w 240"/>
                <a:gd name="T17" fmla="*/ 46 h 240"/>
                <a:gd name="T18" fmla="*/ 51 w 240"/>
                <a:gd name="T19" fmla="*/ 24 h 240"/>
                <a:gd name="T20" fmla="*/ 97 w 240"/>
                <a:gd name="T21" fmla="*/ 32 h 240"/>
                <a:gd name="T22" fmla="*/ 104 w 240"/>
                <a:gd name="T23" fmla="*/ 0 h 240"/>
                <a:gd name="T24" fmla="*/ 135 w 240"/>
                <a:gd name="T25" fmla="*/ 0 h 240"/>
                <a:gd name="T26" fmla="*/ 143 w 240"/>
                <a:gd name="T27" fmla="*/ 32 h 240"/>
                <a:gd name="T28" fmla="*/ 189 w 240"/>
                <a:gd name="T29" fmla="*/ 24 h 240"/>
                <a:gd name="T30" fmla="*/ 215 w 240"/>
                <a:gd name="T31" fmla="*/ 46 h 240"/>
                <a:gd name="T32" fmla="*/ 198 w 240"/>
                <a:gd name="T33" fmla="*/ 74 h 240"/>
                <a:gd name="T34" fmla="*/ 236 w 240"/>
                <a:gd name="T35" fmla="*/ 101 h 240"/>
                <a:gd name="T36" fmla="*/ 240 w 240"/>
                <a:gd name="T37" fmla="*/ 135 h 240"/>
                <a:gd name="T38" fmla="*/ 208 w 240"/>
                <a:gd name="T39" fmla="*/ 143 h 240"/>
                <a:gd name="T40" fmla="*/ 216 w 240"/>
                <a:gd name="T41" fmla="*/ 189 h 240"/>
                <a:gd name="T42" fmla="*/ 194 w 240"/>
                <a:gd name="T43" fmla="*/ 215 h 240"/>
                <a:gd name="T44" fmla="*/ 166 w 240"/>
                <a:gd name="T45" fmla="*/ 199 h 240"/>
                <a:gd name="T46" fmla="*/ 139 w 240"/>
                <a:gd name="T47" fmla="*/ 236 h 240"/>
                <a:gd name="T48" fmla="*/ 105 w 240"/>
                <a:gd name="T49" fmla="*/ 240 h 240"/>
                <a:gd name="T50" fmla="*/ 74 w 240"/>
                <a:gd name="T51" fmla="*/ 190 h 240"/>
                <a:gd name="T52" fmla="*/ 101 w 240"/>
                <a:gd name="T53" fmla="*/ 201 h 240"/>
                <a:gd name="T54" fmla="*/ 109 w 240"/>
                <a:gd name="T55" fmla="*/ 232 h 240"/>
                <a:gd name="T56" fmla="*/ 136 w 240"/>
                <a:gd name="T57" fmla="*/ 205 h 240"/>
                <a:gd name="T58" fmla="*/ 164 w 240"/>
                <a:gd name="T59" fmla="*/ 191 h 240"/>
                <a:gd name="T60" fmla="*/ 191 w 240"/>
                <a:gd name="T61" fmla="*/ 207 h 240"/>
                <a:gd name="T62" fmla="*/ 191 w 240"/>
                <a:gd name="T63" fmla="*/ 169 h 240"/>
                <a:gd name="T64" fmla="*/ 201 w 240"/>
                <a:gd name="T65" fmla="*/ 139 h 240"/>
                <a:gd name="T66" fmla="*/ 232 w 240"/>
                <a:gd name="T67" fmla="*/ 131 h 240"/>
                <a:gd name="T68" fmla="*/ 204 w 240"/>
                <a:gd name="T69" fmla="*/ 104 h 240"/>
                <a:gd name="T70" fmla="*/ 190 w 240"/>
                <a:gd name="T71" fmla="*/ 76 h 240"/>
                <a:gd name="T72" fmla="*/ 207 w 240"/>
                <a:gd name="T73" fmla="*/ 49 h 240"/>
                <a:gd name="T74" fmla="*/ 168 w 240"/>
                <a:gd name="T75" fmla="*/ 49 h 240"/>
                <a:gd name="T76" fmla="*/ 138 w 240"/>
                <a:gd name="T77" fmla="*/ 39 h 240"/>
                <a:gd name="T78" fmla="*/ 131 w 240"/>
                <a:gd name="T79" fmla="*/ 8 h 240"/>
                <a:gd name="T80" fmla="*/ 104 w 240"/>
                <a:gd name="T81" fmla="*/ 36 h 240"/>
                <a:gd name="T82" fmla="*/ 76 w 240"/>
                <a:gd name="T83" fmla="*/ 50 h 240"/>
                <a:gd name="T84" fmla="*/ 49 w 240"/>
                <a:gd name="T85" fmla="*/ 33 h 240"/>
                <a:gd name="T86" fmla="*/ 49 w 240"/>
                <a:gd name="T87" fmla="*/ 71 h 240"/>
                <a:gd name="T88" fmla="*/ 39 w 240"/>
                <a:gd name="T89" fmla="*/ 102 h 240"/>
                <a:gd name="T90" fmla="*/ 8 w 240"/>
                <a:gd name="T91" fmla="*/ 109 h 240"/>
                <a:gd name="T92" fmla="*/ 35 w 240"/>
                <a:gd name="T93" fmla="*/ 135 h 240"/>
                <a:gd name="T94" fmla="*/ 49 w 240"/>
                <a:gd name="T95" fmla="*/ 164 h 240"/>
                <a:gd name="T96" fmla="*/ 33 w 240"/>
                <a:gd name="T97" fmla="*/ 191 h 240"/>
                <a:gd name="T98" fmla="*/ 71 w 240"/>
                <a:gd name="T9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3" y="240"/>
                    <a:pt x="102" y="239"/>
                    <a:pt x="101" y="237"/>
                  </a:cubicBezTo>
                  <a:cubicBezTo>
                    <a:pt x="97" y="208"/>
                    <a:pt x="97" y="208"/>
                    <a:pt x="97" y="208"/>
                  </a:cubicBezTo>
                  <a:cubicBezTo>
                    <a:pt x="89" y="206"/>
                    <a:pt x="81" y="203"/>
                    <a:pt x="74" y="199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0" y="217"/>
                    <a:pt x="48" y="217"/>
                    <a:pt x="46" y="216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23" y="193"/>
                    <a:pt x="23" y="191"/>
                    <a:pt x="24" y="189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37" y="159"/>
                    <a:pt x="34" y="151"/>
                    <a:pt x="31" y="143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2" y="139"/>
                    <a:pt x="0" y="138"/>
                    <a:pt x="0" y="13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3"/>
                    <a:pt x="1" y="102"/>
                    <a:pt x="3" y="101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4" y="89"/>
                    <a:pt x="37" y="81"/>
                    <a:pt x="41" y="7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4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3"/>
                    <a:pt x="49" y="23"/>
                    <a:pt x="51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81" y="37"/>
                    <a:pt x="89" y="34"/>
                    <a:pt x="97" y="3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2"/>
                    <a:pt x="102" y="0"/>
                    <a:pt x="10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8" y="1"/>
                    <a:pt x="139" y="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51" y="34"/>
                    <a:pt x="158" y="37"/>
                    <a:pt x="166" y="41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90" y="23"/>
                    <a:pt x="192" y="23"/>
                    <a:pt x="194" y="24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17" y="47"/>
                    <a:pt x="217" y="49"/>
                    <a:pt x="216" y="51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3" y="81"/>
                    <a:pt x="206" y="89"/>
                    <a:pt x="208" y="97"/>
                  </a:cubicBezTo>
                  <a:cubicBezTo>
                    <a:pt x="236" y="101"/>
                    <a:pt x="236" y="101"/>
                    <a:pt x="236" y="101"/>
                  </a:cubicBezTo>
                  <a:cubicBezTo>
                    <a:pt x="238" y="101"/>
                    <a:pt x="240" y="103"/>
                    <a:pt x="240" y="10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7"/>
                    <a:pt x="239" y="138"/>
                    <a:pt x="237" y="139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6" y="151"/>
                    <a:pt x="203" y="159"/>
                    <a:pt x="199" y="166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217" y="190"/>
                    <a:pt x="217" y="192"/>
                    <a:pt x="216" y="194"/>
                  </a:cubicBezTo>
                  <a:cubicBezTo>
                    <a:pt x="194" y="215"/>
                    <a:pt x="194" y="215"/>
                    <a:pt x="194" y="215"/>
                  </a:cubicBezTo>
                  <a:cubicBezTo>
                    <a:pt x="193" y="217"/>
                    <a:pt x="191" y="217"/>
                    <a:pt x="189" y="216"/>
                  </a:cubicBezTo>
                  <a:cubicBezTo>
                    <a:pt x="166" y="199"/>
                    <a:pt x="166" y="199"/>
                    <a:pt x="166" y="199"/>
                  </a:cubicBezTo>
                  <a:cubicBezTo>
                    <a:pt x="159" y="203"/>
                    <a:pt x="151" y="206"/>
                    <a:pt x="143" y="208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8"/>
                    <a:pt x="138" y="240"/>
                    <a:pt x="136" y="240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05" y="240"/>
                    <a:pt x="105" y="240"/>
                    <a:pt x="105" y="240"/>
                  </a:cubicBezTo>
                  <a:close/>
                  <a:moveTo>
                    <a:pt x="74" y="190"/>
                  </a:moveTo>
                  <a:cubicBezTo>
                    <a:pt x="75" y="190"/>
                    <a:pt x="75" y="190"/>
                    <a:pt x="76" y="191"/>
                  </a:cubicBezTo>
                  <a:cubicBezTo>
                    <a:pt x="84" y="196"/>
                    <a:pt x="92" y="199"/>
                    <a:pt x="101" y="201"/>
                  </a:cubicBezTo>
                  <a:cubicBezTo>
                    <a:pt x="103" y="202"/>
                    <a:pt x="104" y="203"/>
                    <a:pt x="105" y="205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6" y="205"/>
                    <a:pt x="136" y="205"/>
                    <a:pt x="136" y="205"/>
                  </a:cubicBezTo>
                  <a:cubicBezTo>
                    <a:pt x="136" y="203"/>
                    <a:pt x="137" y="202"/>
                    <a:pt x="139" y="201"/>
                  </a:cubicBezTo>
                  <a:cubicBezTo>
                    <a:pt x="148" y="199"/>
                    <a:pt x="156" y="196"/>
                    <a:pt x="164" y="191"/>
                  </a:cubicBezTo>
                  <a:cubicBezTo>
                    <a:pt x="166" y="190"/>
                    <a:pt x="167" y="190"/>
                    <a:pt x="169" y="191"/>
                  </a:cubicBezTo>
                  <a:cubicBezTo>
                    <a:pt x="191" y="207"/>
                    <a:pt x="191" y="207"/>
                    <a:pt x="191" y="207"/>
                  </a:cubicBezTo>
                  <a:cubicBezTo>
                    <a:pt x="208" y="191"/>
                    <a:pt x="208" y="191"/>
                    <a:pt x="208" y="191"/>
                  </a:cubicBezTo>
                  <a:cubicBezTo>
                    <a:pt x="191" y="169"/>
                    <a:pt x="191" y="169"/>
                    <a:pt x="191" y="169"/>
                  </a:cubicBezTo>
                  <a:cubicBezTo>
                    <a:pt x="190" y="167"/>
                    <a:pt x="190" y="166"/>
                    <a:pt x="191" y="164"/>
                  </a:cubicBezTo>
                  <a:cubicBezTo>
                    <a:pt x="196" y="156"/>
                    <a:pt x="199" y="148"/>
                    <a:pt x="201" y="139"/>
                  </a:cubicBezTo>
                  <a:cubicBezTo>
                    <a:pt x="202" y="137"/>
                    <a:pt x="203" y="136"/>
                    <a:pt x="205" y="136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203" y="104"/>
                    <a:pt x="201" y="103"/>
                    <a:pt x="201" y="101"/>
                  </a:cubicBezTo>
                  <a:cubicBezTo>
                    <a:pt x="199" y="92"/>
                    <a:pt x="195" y="84"/>
                    <a:pt x="190" y="76"/>
                  </a:cubicBezTo>
                  <a:cubicBezTo>
                    <a:pt x="189" y="74"/>
                    <a:pt x="189" y="72"/>
                    <a:pt x="190" y="71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7" y="50"/>
                    <a:pt x="165" y="50"/>
                    <a:pt x="164" y="50"/>
                  </a:cubicBezTo>
                  <a:cubicBezTo>
                    <a:pt x="156" y="45"/>
                    <a:pt x="147" y="41"/>
                    <a:pt x="138" y="39"/>
                  </a:cubicBezTo>
                  <a:cubicBezTo>
                    <a:pt x="137" y="39"/>
                    <a:pt x="136" y="37"/>
                    <a:pt x="135" y="36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7"/>
                    <a:pt x="103" y="39"/>
                    <a:pt x="101" y="39"/>
                  </a:cubicBezTo>
                  <a:cubicBezTo>
                    <a:pt x="92" y="41"/>
                    <a:pt x="84" y="45"/>
                    <a:pt x="76" y="50"/>
                  </a:cubicBezTo>
                  <a:cubicBezTo>
                    <a:pt x="74" y="51"/>
                    <a:pt x="72" y="51"/>
                    <a:pt x="71" y="5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0" y="72"/>
                    <a:pt x="51" y="74"/>
                    <a:pt x="50" y="76"/>
                  </a:cubicBezTo>
                  <a:cubicBezTo>
                    <a:pt x="45" y="84"/>
                    <a:pt x="41" y="92"/>
                    <a:pt x="39" y="102"/>
                  </a:cubicBezTo>
                  <a:cubicBezTo>
                    <a:pt x="38" y="103"/>
                    <a:pt x="37" y="104"/>
                    <a:pt x="35" y="105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7" y="136"/>
                    <a:pt x="38" y="137"/>
                    <a:pt x="39" y="138"/>
                  </a:cubicBezTo>
                  <a:cubicBezTo>
                    <a:pt x="41" y="148"/>
                    <a:pt x="44" y="156"/>
                    <a:pt x="49" y="164"/>
                  </a:cubicBezTo>
                  <a:cubicBezTo>
                    <a:pt x="50" y="166"/>
                    <a:pt x="50" y="167"/>
                    <a:pt x="49" y="16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72" y="190"/>
                    <a:pt x="73" y="190"/>
                    <a:pt x="74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7" name="Group 2326"/>
          <p:cNvGrpSpPr/>
          <p:nvPr/>
        </p:nvGrpSpPr>
        <p:grpSpPr>
          <a:xfrm>
            <a:off x="3229409" y="4067426"/>
            <a:ext cx="309692" cy="206247"/>
            <a:chOff x="2178048" y="6756401"/>
            <a:chExt cx="765176" cy="509588"/>
          </a:xfrm>
          <a:solidFill>
            <a:schemeClr val="accent1"/>
          </a:solidFill>
        </p:grpSpPr>
        <p:sp>
          <p:nvSpPr>
            <p:cNvPr id="2416" name="Freeform 861"/>
            <p:cNvSpPr>
              <a:spLocks noEditPoints="1"/>
            </p:cNvSpPr>
            <p:nvPr/>
          </p:nvSpPr>
          <p:spPr bwMode="auto">
            <a:xfrm>
              <a:off x="2178048" y="6756401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7" name="Freeform 862"/>
            <p:cNvSpPr>
              <a:spLocks/>
            </p:cNvSpPr>
            <p:nvPr/>
          </p:nvSpPr>
          <p:spPr bwMode="auto">
            <a:xfrm>
              <a:off x="2187573" y="6778626"/>
              <a:ext cx="746126" cy="309563"/>
            </a:xfrm>
            <a:custGeom>
              <a:avLst/>
              <a:gdLst>
                <a:gd name="T0" fmla="*/ 117 w 234"/>
                <a:gd name="T1" fmla="*/ 97 h 97"/>
                <a:gd name="T2" fmla="*/ 115 w 234"/>
                <a:gd name="T3" fmla="*/ 96 h 97"/>
                <a:gd name="T4" fmla="*/ 2 w 234"/>
                <a:gd name="T5" fmla="*/ 7 h 97"/>
                <a:gd name="T6" fmla="*/ 2 w 234"/>
                <a:gd name="T7" fmla="*/ 2 h 97"/>
                <a:gd name="T8" fmla="*/ 7 w 234"/>
                <a:gd name="T9" fmla="*/ 1 h 97"/>
                <a:gd name="T10" fmla="*/ 117 w 234"/>
                <a:gd name="T11" fmla="*/ 88 h 97"/>
                <a:gd name="T12" fmla="*/ 227 w 234"/>
                <a:gd name="T13" fmla="*/ 1 h 97"/>
                <a:gd name="T14" fmla="*/ 232 w 234"/>
                <a:gd name="T15" fmla="*/ 2 h 97"/>
                <a:gd name="T16" fmla="*/ 232 w 234"/>
                <a:gd name="T17" fmla="*/ 7 h 97"/>
                <a:gd name="T18" fmla="*/ 119 w 234"/>
                <a:gd name="T19" fmla="*/ 96 h 97"/>
                <a:gd name="T20" fmla="*/ 117 w 234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97">
                  <a:moveTo>
                    <a:pt x="117" y="97"/>
                  </a:moveTo>
                  <a:cubicBezTo>
                    <a:pt x="116" y="97"/>
                    <a:pt x="115" y="97"/>
                    <a:pt x="115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9" y="0"/>
                    <a:pt x="231" y="0"/>
                    <a:pt x="232" y="2"/>
                  </a:cubicBezTo>
                  <a:cubicBezTo>
                    <a:pt x="234" y="3"/>
                    <a:pt x="233" y="6"/>
                    <a:pt x="232" y="7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97"/>
                    <a:pt x="118" y="97"/>
                    <a:pt x="11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8" name="Group 2327"/>
          <p:cNvGrpSpPr/>
          <p:nvPr/>
        </p:nvGrpSpPr>
        <p:grpSpPr>
          <a:xfrm>
            <a:off x="3796748" y="3469890"/>
            <a:ext cx="309692" cy="267927"/>
            <a:chOff x="3579812" y="5280026"/>
            <a:chExt cx="765176" cy="661987"/>
          </a:xfrm>
          <a:solidFill>
            <a:schemeClr val="accent1"/>
          </a:solidFill>
        </p:grpSpPr>
        <p:sp>
          <p:nvSpPr>
            <p:cNvPr id="2414" name="Freeform 863"/>
            <p:cNvSpPr>
              <a:spLocks/>
            </p:cNvSpPr>
            <p:nvPr/>
          </p:nvSpPr>
          <p:spPr bwMode="auto">
            <a:xfrm>
              <a:off x="3579812" y="5280026"/>
              <a:ext cx="765176" cy="560388"/>
            </a:xfrm>
            <a:custGeom>
              <a:avLst/>
              <a:gdLst>
                <a:gd name="T0" fmla="*/ 92 w 240"/>
                <a:gd name="T1" fmla="*/ 176 h 176"/>
                <a:gd name="T2" fmla="*/ 88 w 240"/>
                <a:gd name="T3" fmla="*/ 172 h 176"/>
                <a:gd name="T4" fmla="*/ 92 w 240"/>
                <a:gd name="T5" fmla="*/ 168 h 176"/>
                <a:gd name="T6" fmla="*/ 97 w 240"/>
                <a:gd name="T7" fmla="*/ 168 h 176"/>
                <a:gd name="T8" fmla="*/ 120 w 240"/>
                <a:gd name="T9" fmla="*/ 168 h 176"/>
                <a:gd name="T10" fmla="*/ 232 w 240"/>
                <a:gd name="T11" fmla="*/ 88 h 176"/>
                <a:gd name="T12" fmla="*/ 120 w 240"/>
                <a:gd name="T13" fmla="*/ 8 h 176"/>
                <a:gd name="T14" fmla="*/ 8 w 240"/>
                <a:gd name="T15" fmla="*/ 88 h 176"/>
                <a:gd name="T16" fmla="*/ 62 w 240"/>
                <a:gd name="T17" fmla="*/ 152 h 176"/>
                <a:gd name="T18" fmla="*/ 64 w 240"/>
                <a:gd name="T19" fmla="*/ 158 h 176"/>
                <a:gd name="T20" fmla="*/ 58 w 240"/>
                <a:gd name="T21" fmla="*/ 160 h 176"/>
                <a:gd name="T22" fmla="*/ 0 w 240"/>
                <a:gd name="T23" fmla="*/ 88 h 176"/>
                <a:gd name="T24" fmla="*/ 120 w 240"/>
                <a:gd name="T25" fmla="*/ 0 h 176"/>
                <a:gd name="T26" fmla="*/ 240 w 240"/>
                <a:gd name="T27" fmla="*/ 88 h 176"/>
                <a:gd name="T28" fmla="*/ 120 w 240"/>
                <a:gd name="T29" fmla="*/ 176 h 176"/>
                <a:gd name="T30" fmla="*/ 97 w 240"/>
                <a:gd name="T31" fmla="*/ 176 h 176"/>
                <a:gd name="T32" fmla="*/ 92 w 240"/>
                <a:gd name="T3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76">
                  <a:moveTo>
                    <a:pt x="92" y="176"/>
                  </a:moveTo>
                  <a:cubicBezTo>
                    <a:pt x="90" y="176"/>
                    <a:pt x="88" y="174"/>
                    <a:pt x="88" y="172"/>
                  </a:cubicBezTo>
                  <a:cubicBezTo>
                    <a:pt x="88" y="170"/>
                    <a:pt x="90" y="168"/>
                    <a:pt x="92" y="168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7" y="168"/>
                    <a:pt x="112" y="168"/>
                    <a:pt x="120" y="168"/>
                  </a:cubicBezTo>
                  <a:cubicBezTo>
                    <a:pt x="182" y="168"/>
                    <a:pt x="232" y="132"/>
                    <a:pt x="232" y="88"/>
                  </a:cubicBezTo>
                  <a:cubicBezTo>
                    <a:pt x="232" y="44"/>
                    <a:pt x="182" y="8"/>
                    <a:pt x="120" y="8"/>
                  </a:cubicBezTo>
                  <a:cubicBezTo>
                    <a:pt x="58" y="8"/>
                    <a:pt x="8" y="44"/>
                    <a:pt x="8" y="88"/>
                  </a:cubicBezTo>
                  <a:cubicBezTo>
                    <a:pt x="8" y="119"/>
                    <a:pt x="37" y="140"/>
                    <a:pt x="62" y="152"/>
                  </a:cubicBezTo>
                  <a:cubicBezTo>
                    <a:pt x="64" y="153"/>
                    <a:pt x="65" y="156"/>
                    <a:pt x="64" y="158"/>
                  </a:cubicBezTo>
                  <a:cubicBezTo>
                    <a:pt x="63" y="160"/>
                    <a:pt x="60" y="161"/>
                    <a:pt x="58" y="160"/>
                  </a:cubicBezTo>
                  <a:cubicBezTo>
                    <a:pt x="20" y="141"/>
                    <a:pt x="0" y="116"/>
                    <a:pt x="0" y="88"/>
                  </a:cubicBezTo>
                  <a:cubicBezTo>
                    <a:pt x="0" y="39"/>
                    <a:pt x="54" y="0"/>
                    <a:pt x="120" y="0"/>
                  </a:cubicBezTo>
                  <a:cubicBezTo>
                    <a:pt x="186" y="0"/>
                    <a:pt x="240" y="39"/>
                    <a:pt x="240" y="88"/>
                  </a:cubicBezTo>
                  <a:cubicBezTo>
                    <a:pt x="240" y="136"/>
                    <a:pt x="186" y="176"/>
                    <a:pt x="120" y="176"/>
                  </a:cubicBezTo>
                  <a:cubicBezTo>
                    <a:pt x="112" y="176"/>
                    <a:pt x="97" y="176"/>
                    <a:pt x="97" y="176"/>
                  </a:cubicBezTo>
                  <a:lnTo>
                    <a:pt x="92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5" name="Freeform 864"/>
            <p:cNvSpPr>
              <a:spLocks/>
            </p:cNvSpPr>
            <p:nvPr/>
          </p:nvSpPr>
          <p:spPr bwMode="auto">
            <a:xfrm>
              <a:off x="3706812" y="5764213"/>
              <a:ext cx="182563" cy="177800"/>
            </a:xfrm>
            <a:custGeom>
              <a:avLst/>
              <a:gdLst>
                <a:gd name="T0" fmla="*/ 4 w 57"/>
                <a:gd name="T1" fmla="*/ 56 h 56"/>
                <a:gd name="T2" fmla="*/ 0 w 57"/>
                <a:gd name="T3" fmla="*/ 54 h 56"/>
                <a:gd name="T4" fmla="*/ 1 w 57"/>
                <a:gd name="T5" fmla="*/ 50 h 56"/>
                <a:gd name="T6" fmla="*/ 16 w 57"/>
                <a:gd name="T7" fmla="*/ 4 h 56"/>
                <a:gd name="T8" fmla="*/ 20 w 57"/>
                <a:gd name="T9" fmla="*/ 0 h 56"/>
                <a:gd name="T10" fmla="*/ 24 w 57"/>
                <a:gd name="T11" fmla="*/ 4 h 56"/>
                <a:gd name="T12" fmla="*/ 12 w 57"/>
                <a:gd name="T13" fmla="*/ 47 h 56"/>
                <a:gd name="T14" fmla="*/ 48 w 57"/>
                <a:gd name="T15" fmla="*/ 18 h 56"/>
                <a:gd name="T16" fmla="*/ 54 w 57"/>
                <a:gd name="T17" fmla="*/ 16 h 56"/>
                <a:gd name="T18" fmla="*/ 56 w 57"/>
                <a:gd name="T19" fmla="*/ 22 h 56"/>
                <a:gd name="T20" fmla="*/ 4 w 57"/>
                <a:gd name="T21" fmla="*/ 56 h 56"/>
                <a:gd name="T22" fmla="*/ 4 w 57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56">
                  <a:moveTo>
                    <a:pt x="4" y="56"/>
                  </a:moveTo>
                  <a:cubicBezTo>
                    <a:pt x="3" y="56"/>
                    <a:pt x="1" y="55"/>
                    <a:pt x="0" y="54"/>
                  </a:cubicBezTo>
                  <a:cubicBezTo>
                    <a:pt x="0" y="53"/>
                    <a:pt x="0" y="51"/>
                    <a:pt x="1" y="50"/>
                  </a:cubicBezTo>
                  <a:cubicBezTo>
                    <a:pt x="1" y="49"/>
                    <a:pt x="16" y="28"/>
                    <a:pt x="16" y="4"/>
                  </a:cubicBezTo>
                  <a:cubicBezTo>
                    <a:pt x="16" y="2"/>
                    <a:pt x="18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2"/>
                    <a:pt x="17" y="38"/>
                    <a:pt x="12" y="47"/>
                  </a:cubicBezTo>
                  <a:cubicBezTo>
                    <a:pt x="22" y="44"/>
                    <a:pt x="40" y="37"/>
                    <a:pt x="48" y="18"/>
                  </a:cubicBezTo>
                  <a:cubicBezTo>
                    <a:pt x="49" y="16"/>
                    <a:pt x="52" y="15"/>
                    <a:pt x="54" y="16"/>
                  </a:cubicBezTo>
                  <a:cubicBezTo>
                    <a:pt x="56" y="17"/>
                    <a:pt x="57" y="20"/>
                    <a:pt x="56" y="22"/>
                  </a:cubicBezTo>
                  <a:cubicBezTo>
                    <a:pt x="41" y="54"/>
                    <a:pt x="6" y="56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9" name="Group 2328"/>
          <p:cNvGrpSpPr/>
          <p:nvPr/>
        </p:nvGrpSpPr>
        <p:grpSpPr>
          <a:xfrm>
            <a:off x="2662070" y="4016025"/>
            <a:ext cx="309692" cy="309049"/>
            <a:chOff x="776284" y="6629401"/>
            <a:chExt cx="765176" cy="763588"/>
          </a:xfrm>
          <a:solidFill>
            <a:schemeClr val="accent1"/>
          </a:solidFill>
        </p:grpSpPr>
        <p:sp>
          <p:nvSpPr>
            <p:cNvPr id="2412" name="Freeform 865"/>
            <p:cNvSpPr>
              <a:spLocks noEditPoints="1"/>
            </p:cNvSpPr>
            <p:nvPr/>
          </p:nvSpPr>
          <p:spPr bwMode="auto">
            <a:xfrm>
              <a:off x="776284" y="6629401"/>
              <a:ext cx="765176" cy="763588"/>
            </a:xfrm>
            <a:custGeom>
              <a:avLst/>
              <a:gdLst>
                <a:gd name="T0" fmla="*/ 136 w 240"/>
                <a:gd name="T1" fmla="*/ 240 h 240"/>
                <a:gd name="T2" fmla="*/ 132 w 240"/>
                <a:gd name="T3" fmla="*/ 238 h 240"/>
                <a:gd name="T4" fmla="*/ 82 w 240"/>
                <a:gd name="T5" fmla="*/ 158 h 240"/>
                <a:gd name="T6" fmla="*/ 2 w 240"/>
                <a:gd name="T7" fmla="*/ 110 h 240"/>
                <a:gd name="T8" fmla="*/ 0 w 240"/>
                <a:gd name="T9" fmla="*/ 106 h 240"/>
                <a:gd name="T10" fmla="*/ 2 w 240"/>
                <a:gd name="T11" fmla="*/ 103 h 240"/>
                <a:gd name="T12" fmla="*/ 234 w 240"/>
                <a:gd name="T13" fmla="*/ 0 h 240"/>
                <a:gd name="T14" fmla="*/ 239 w 240"/>
                <a:gd name="T15" fmla="*/ 1 h 240"/>
                <a:gd name="T16" fmla="*/ 240 w 240"/>
                <a:gd name="T17" fmla="*/ 6 h 240"/>
                <a:gd name="T18" fmla="*/ 139 w 240"/>
                <a:gd name="T19" fmla="*/ 238 h 240"/>
                <a:gd name="T20" fmla="*/ 136 w 240"/>
                <a:gd name="T21" fmla="*/ 240 h 240"/>
                <a:gd name="T22" fmla="*/ 136 w 240"/>
                <a:gd name="T23" fmla="*/ 240 h 240"/>
                <a:gd name="T24" fmla="*/ 13 w 240"/>
                <a:gd name="T25" fmla="*/ 107 h 240"/>
                <a:gd name="T26" fmla="*/ 87 w 240"/>
                <a:gd name="T27" fmla="*/ 152 h 240"/>
                <a:gd name="T28" fmla="*/ 88 w 240"/>
                <a:gd name="T29" fmla="*/ 153 h 240"/>
                <a:gd name="T30" fmla="*/ 135 w 240"/>
                <a:gd name="T31" fmla="*/ 227 h 240"/>
                <a:gd name="T32" fmla="*/ 228 w 240"/>
                <a:gd name="T33" fmla="*/ 12 h 240"/>
                <a:gd name="T34" fmla="*/ 13 w 240"/>
                <a:gd name="T35" fmla="*/ 10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36" y="240"/>
                  </a:moveTo>
                  <a:cubicBezTo>
                    <a:pt x="134" y="240"/>
                    <a:pt x="133" y="239"/>
                    <a:pt x="132" y="238"/>
                  </a:cubicBezTo>
                  <a:cubicBezTo>
                    <a:pt x="82" y="158"/>
                    <a:pt x="82" y="158"/>
                    <a:pt x="82" y="158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104"/>
                    <a:pt x="1" y="103"/>
                    <a:pt x="2" y="10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8" y="0"/>
                    <a:pt x="239" y="1"/>
                  </a:cubicBezTo>
                  <a:cubicBezTo>
                    <a:pt x="240" y="2"/>
                    <a:pt x="240" y="4"/>
                    <a:pt x="240" y="6"/>
                  </a:cubicBezTo>
                  <a:cubicBezTo>
                    <a:pt x="139" y="238"/>
                    <a:pt x="139" y="238"/>
                    <a:pt x="139" y="238"/>
                  </a:cubicBezTo>
                  <a:cubicBezTo>
                    <a:pt x="139" y="239"/>
                    <a:pt x="138" y="240"/>
                    <a:pt x="136" y="240"/>
                  </a:cubicBezTo>
                  <a:cubicBezTo>
                    <a:pt x="136" y="240"/>
                    <a:pt x="136" y="240"/>
                    <a:pt x="136" y="240"/>
                  </a:cubicBezTo>
                  <a:close/>
                  <a:moveTo>
                    <a:pt x="13" y="107"/>
                  </a:moveTo>
                  <a:cubicBezTo>
                    <a:pt x="87" y="152"/>
                    <a:pt x="87" y="152"/>
                    <a:pt x="87" y="152"/>
                  </a:cubicBezTo>
                  <a:cubicBezTo>
                    <a:pt x="87" y="152"/>
                    <a:pt x="88" y="153"/>
                    <a:pt x="88" y="153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228" y="12"/>
                    <a:pt x="228" y="12"/>
                    <a:pt x="228" y="12"/>
                  </a:cubicBezTo>
                  <a:lnTo>
                    <a:pt x="13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3" name="Freeform 866"/>
            <p:cNvSpPr>
              <a:spLocks/>
            </p:cNvSpPr>
            <p:nvPr/>
          </p:nvSpPr>
          <p:spPr bwMode="auto">
            <a:xfrm>
              <a:off x="1031872" y="6629401"/>
              <a:ext cx="509588" cy="506413"/>
            </a:xfrm>
            <a:custGeom>
              <a:avLst/>
              <a:gdLst>
                <a:gd name="T0" fmla="*/ 5 w 160"/>
                <a:gd name="T1" fmla="*/ 159 h 159"/>
                <a:gd name="T2" fmla="*/ 2 w 160"/>
                <a:gd name="T3" fmla="*/ 158 h 159"/>
                <a:gd name="T4" fmla="*/ 2 w 160"/>
                <a:gd name="T5" fmla="*/ 153 h 159"/>
                <a:gd name="T6" fmla="*/ 153 w 160"/>
                <a:gd name="T7" fmla="*/ 1 h 159"/>
                <a:gd name="T8" fmla="*/ 159 w 160"/>
                <a:gd name="T9" fmla="*/ 1 h 159"/>
                <a:gd name="T10" fmla="*/ 159 w 160"/>
                <a:gd name="T11" fmla="*/ 7 h 159"/>
                <a:gd name="T12" fmla="*/ 7 w 160"/>
                <a:gd name="T13" fmla="*/ 158 h 159"/>
                <a:gd name="T14" fmla="*/ 5 w 16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59">
                  <a:moveTo>
                    <a:pt x="5" y="159"/>
                  </a:moveTo>
                  <a:cubicBezTo>
                    <a:pt x="4" y="159"/>
                    <a:pt x="3" y="159"/>
                    <a:pt x="2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5" y="0"/>
                    <a:pt x="157" y="0"/>
                    <a:pt x="159" y="1"/>
                  </a:cubicBezTo>
                  <a:cubicBezTo>
                    <a:pt x="160" y="3"/>
                    <a:pt x="160" y="5"/>
                    <a:pt x="159" y="7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9"/>
                    <a:pt x="6" y="159"/>
                    <a:pt x="5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0" name="Group 2329"/>
          <p:cNvGrpSpPr/>
          <p:nvPr/>
        </p:nvGrpSpPr>
        <p:grpSpPr>
          <a:xfrm>
            <a:off x="2662070" y="2340995"/>
            <a:ext cx="309692" cy="248652"/>
            <a:chOff x="776284" y="2490788"/>
            <a:chExt cx="765176" cy="614363"/>
          </a:xfrm>
          <a:solidFill>
            <a:schemeClr val="accent1"/>
          </a:solidFill>
        </p:grpSpPr>
        <p:sp>
          <p:nvSpPr>
            <p:cNvPr id="2410" name="Freeform 867"/>
            <p:cNvSpPr>
              <a:spLocks/>
            </p:cNvSpPr>
            <p:nvPr/>
          </p:nvSpPr>
          <p:spPr bwMode="auto">
            <a:xfrm>
              <a:off x="776284" y="2493963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1" name="Freeform 868"/>
            <p:cNvSpPr>
              <a:spLocks/>
            </p:cNvSpPr>
            <p:nvPr/>
          </p:nvSpPr>
          <p:spPr bwMode="auto">
            <a:xfrm>
              <a:off x="1047747" y="2490788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1" name="Group 2330"/>
          <p:cNvGrpSpPr/>
          <p:nvPr/>
        </p:nvGrpSpPr>
        <p:grpSpPr>
          <a:xfrm>
            <a:off x="3270529" y="2316579"/>
            <a:ext cx="227450" cy="309049"/>
            <a:chOff x="2279648" y="2430463"/>
            <a:chExt cx="561976" cy="763588"/>
          </a:xfrm>
          <a:solidFill>
            <a:schemeClr val="accent1"/>
          </a:solidFill>
        </p:grpSpPr>
        <p:sp>
          <p:nvSpPr>
            <p:cNvPr id="2408" name="Freeform 869"/>
            <p:cNvSpPr>
              <a:spLocks/>
            </p:cNvSpPr>
            <p:nvPr/>
          </p:nvSpPr>
          <p:spPr bwMode="auto">
            <a:xfrm>
              <a:off x="2279648" y="2430463"/>
              <a:ext cx="561976" cy="763588"/>
            </a:xfrm>
            <a:custGeom>
              <a:avLst/>
              <a:gdLst>
                <a:gd name="T0" fmla="*/ 168 w 176"/>
                <a:gd name="T1" fmla="*/ 240 h 240"/>
                <a:gd name="T2" fmla="*/ 8 w 176"/>
                <a:gd name="T3" fmla="*/ 240 h 240"/>
                <a:gd name="T4" fmla="*/ 0 w 176"/>
                <a:gd name="T5" fmla="*/ 232 h 240"/>
                <a:gd name="T6" fmla="*/ 0 w 176"/>
                <a:gd name="T7" fmla="*/ 8 h 240"/>
                <a:gd name="T8" fmla="*/ 8 w 176"/>
                <a:gd name="T9" fmla="*/ 0 h 240"/>
                <a:gd name="T10" fmla="*/ 108 w 176"/>
                <a:gd name="T11" fmla="*/ 0 h 240"/>
                <a:gd name="T12" fmla="*/ 112 w 176"/>
                <a:gd name="T13" fmla="*/ 4 h 240"/>
                <a:gd name="T14" fmla="*/ 108 w 176"/>
                <a:gd name="T15" fmla="*/ 8 h 240"/>
                <a:gd name="T16" fmla="*/ 8 w 176"/>
                <a:gd name="T17" fmla="*/ 8 h 240"/>
                <a:gd name="T18" fmla="*/ 8 w 176"/>
                <a:gd name="T19" fmla="*/ 232 h 240"/>
                <a:gd name="T20" fmla="*/ 168 w 176"/>
                <a:gd name="T21" fmla="*/ 232 h 240"/>
                <a:gd name="T22" fmla="*/ 168 w 176"/>
                <a:gd name="T23" fmla="*/ 68 h 240"/>
                <a:gd name="T24" fmla="*/ 172 w 176"/>
                <a:gd name="T25" fmla="*/ 64 h 240"/>
                <a:gd name="T26" fmla="*/ 176 w 176"/>
                <a:gd name="T27" fmla="*/ 68 h 240"/>
                <a:gd name="T28" fmla="*/ 176 w 176"/>
                <a:gd name="T29" fmla="*/ 232 h 240"/>
                <a:gd name="T30" fmla="*/ 168 w 176"/>
                <a:gd name="T3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240">
                  <a:moveTo>
                    <a:pt x="168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2" y="2"/>
                    <a:pt x="112" y="4"/>
                  </a:cubicBezTo>
                  <a:cubicBezTo>
                    <a:pt x="112" y="6"/>
                    <a:pt x="110" y="8"/>
                    <a:pt x="10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68" y="66"/>
                    <a:pt x="170" y="64"/>
                    <a:pt x="172" y="64"/>
                  </a:cubicBezTo>
                  <a:cubicBezTo>
                    <a:pt x="174" y="64"/>
                    <a:pt x="176" y="66"/>
                    <a:pt x="176" y="68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6"/>
                    <a:pt x="172" y="240"/>
                    <a:pt x="16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9" name="Freeform 870"/>
            <p:cNvSpPr>
              <a:spLocks noEditPoints="1"/>
            </p:cNvSpPr>
            <p:nvPr/>
          </p:nvSpPr>
          <p:spPr bwMode="auto">
            <a:xfrm>
              <a:off x="2611436" y="2430463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8 w 72"/>
                <a:gd name="T3" fmla="*/ 72 h 72"/>
                <a:gd name="T4" fmla="*/ 4 w 72"/>
                <a:gd name="T5" fmla="*/ 72 h 72"/>
                <a:gd name="T6" fmla="*/ 0 w 72"/>
                <a:gd name="T7" fmla="*/ 68 h 72"/>
                <a:gd name="T8" fmla="*/ 0 w 72"/>
                <a:gd name="T9" fmla="*/ 4 h 72"/>
                <a:gd name="T10" fmla="*/ 2 w 72"/>
                <a:gd name="T11" fmla="*/ 0 h 72"/>
                <a:gd name="T12" fmla="*/ 7 w 72"/>
                <a:gd name="T13" fmla="*/ 1 h 72"/>
                <a:gd name="T14" fmla="*/ 70 w 72"/>
                <a:gd name="T15" fmla="*/ 65 h 72"/>
                <a:gd name="T16" fmla="*/ 72 w 72"/>
                <a:gd name="T17" fmla="*/ 68 h 72"/>
                <a:gd name="T18" fmla="*/ 68 w 72"/>
                <a:gd name="T19" fmla="*/ 72 h 72"/>
                <a:gd name="T20" fmla="*/ 8 w 72"/>
                <a:gd name="T21" fmla="*/ 64 h 72"/>
                <a:gd name="T22" fmla="*/ 58 w 72"/>
                <a:gd name="T23" fmla="*/ 64 h 72"/>
                <a:gd name="T24" fmla="*/ 8 w 72"/>
                <a:gd name="T25" fmla="*/ 14 h 72"/>
                <a:gd name="T26" fmla="*/ 8 w 72"/>
                <a:gd name="T2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8" y="72"/>
                    <a:pt x="68" y="72"/>
                    <a:pt x="6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5"/>
                    <a:pt x="72" y="67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  <a:moveTo>
                    <a:pt x="8" y="64"/>
                  </a:moveTo>
                  <a:cubicBezTo>
                    <a:pt x="58" y="64"/>
                    <a:pt x="58" y="64"/>
                    <a:pt x="58" y="64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2" name="Group 2331"/>
          <p:cNvGrpSpPr/>
          <p:nvPr/>
        </p:nvGrpSpPr>
        <p:grpSpPr>
          <a:xfrm>
            <a:off x="4364087" y="2883276"/>
            <a:ext cx="309692" cy="309049"/>
            <a:chOff x="4981576" y="3830638"/>
            <a:chExt cx="765176" cy="763588"/>
          </a:xfrm>
          <a:solidFill>
            <a:schemeClr val="accent1"/>
          </a:solidFill>
        </p:grpSpPr>
        <p:sp>
          <p:nvSpPr>
            <p:cNvPr id="2406" name="Freeform 871"/>
            <p:cNvSpPr>
              <a:spLocks/>
            </p:cNvSpPr>
            <p:nvPr/>
          </p:nvSpPr>
          <p:spPr bwMode="auto">
            <a:xfrm>
              <a:off x="4981576" y="4335463"/>
              <a:ext cx="765176" cy="258763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9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7" name="Freeform 872"/>
            <p:cNvSpPr>
              <a:spLocks/>
            </p:cNvSpPr>
            <p:nvPr/>
          </p:nvSpPr>
          <p:spPr bwMode="auto">
            <a:xfrm>
              <a:off x="5160964" y="3830638"/>
              <a:ext cx="407988" cy="536575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89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49"/>
                    <a:pt x="128" y="49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471" name="Group 2470"/>
          <p:cNvGrpSpPr/>
          <p:nvPr/>
        </p:nvGrpSpPr>
        <p:grpSpPr>
          <a:xfrm>
            <a:off x="4931427" y="2883276"/>
            <a:ext cx="309692" cy="309049"/>
            <a:chOff x="2787401" y="3540697"/>
            <a:chExt cx="311959" cy="311312"/>
          </a:xfrm>
        </p:grpSpPr>
        <p:sp>
          <p:nvSpPr>
            <p:cNvPr id="2404" name="Freeform 875"/>
            <p:cNvSpPr>
              <a:spLocks/>
            </p:cNvSpPr>
            <p:nvPr/>
          </p:nvSpPr>
          <p:spPr bwMode="auto">
            <a:xfrm>
              <a:off x="2787401" y="3600241"/>
              <a:ext cx="311959" cy="251768"/>
            </a:xfrm>
            <a:custGeom>
              <a:avLst/>
              <a:gdLst>
                <a:gd name="T0" fmla="*/ 228 w 240"/>
                <a:gd name="T1" fmla="*/ 194 h 194"/>
                <a:gd name="T2" fmla="*/ 12 w 240"/>
                <a:gd name="T3" fmla="*/ 194 h 194"/>
                <a:gd name="T4" fmla="*/ 0 w 240"/>
                <a:gd name="T5" fmla="*/ 182 h 194"/>
                <a:gd name="T6" fmla="*/ 0 w 240"/>
                <a:gd name="T7" fmla="*/ 167 h 194"/>
                <a:gd name="T8" fmla="*/ 2 w 240"/>
                <a:gd name="T9" fmla="*/ 163 h 194"/>
                <a:gd name="T10" fmla="*/ 80 w 240"/>
                <a:gd name="T11" fmla="*/ 121 h 194"/>
                <a:gd name="T12" fmla="*/ 86 w 240"/>
                <a:gd name="T13" fmla="*/ 117 h 194"/>
                <a:gd name="T14" fmla="*/ 81 w 240"/>
                <a:gd name="T15" fmla="*/ 116 h 194"/>
                <a:gd name="T16" fmla="*/ 35 w 240"/>
                <a:gd name="T17" fmla="*/ 109 h 194"/>
                <a:gd name="T18" fmla="*/ 32 w 240"/>
                <a:gd name="T19" fmla="*/ 106 h 194"/>
                <a:gd name="T20" fmla="*/ 34 w 240"/>
                <a:gd name="T21" fmla="*/ 102 h 194"/>
                <a:gd name="T22" fmla="*/ 60 w 240"/>
                <a:gd name="T23" fmla="*/ 6 h 194"/>
                <a:gd name="T24" fmla="*/ 64 w 240"/>
                <a:gd name="T25" fmla="*/ 2 h 194"/>
                <a:gd name="T26" fmla="*/ 64 w 240"/>
                <a:gd name="T27" fmla="*/ 2 h 194"/>
                <a:gd name="T28" fmla="*/ 68 w 240"/>
                <a:gd name="T29" fmla="*/ 6 h 194"/>
                <a:gd name="T30" fmla="*/ 45 w 240"/>
                <a:gd name="T31" fmla="*/ 102 h 194"/>
                <a:gd name="T32" fmla="*/ 82 w 240"/>
                <a:gd name="T33" fmla="*/ 108 h 194"/>
                <a:gd name="T34" fmla="*/ 96 w 240"/>
                <a:gd name="T35" fmla="*/ 117 h 194"/>
                <a:gd name="T36" fmla="*/ 84 w 240"/>
                <a:gd name="T37" fmla="*/ 128 h 194"/>
                <a:gd name="T38" fmla="*/ 8 w 240"/>
                <a:gd name="T39" fmla="*/ 169 h 194"/>
                <a:gd name="T40" fmla="*/ 8 w 240"/>
                <a:gd name="T41" fmla="*/ 182 h 194"/>
                <a:gd name="T42" fmla="*/ 12 w 240"/>
                <a:gd name="T43" fmla="*/ 186 h 194"/>
                <a:gd name="T44" fmla="*/ 228 w 240"/>
                <a:gd name="T45" fmla="*/ 186 h 194"/>
                <a:gd name="T46" fmla="*/ 232 w 240"/>
                <a:gd name="T47" fmla="*/ 182 h 194"/>
                <a:gd name="T48" fmla="*/ 232 w 240"/>
                <a:gd name="T49" fmla="*/ 169 h 194"/>
                <a:gd name="T50" fmla="*/ 156 w 240"/>
                <a:gd name="T51" fmla="*/ 128 h 194"/>
                <a:gd name="T52" fmla="*/ 144 w 240"/>
                <a:gd name="T53" fmla="*/ 117 h 194"/>
                <a:gd name="T54" fmla="*/ 158 w 240"/>
                <a:gd name="T55" fmla="*/ 108 h 194"/>
                <a:gd name="T56" fmla="*/ 195 w 240"/>
                <a:gd name="T57" fmla="*/ 102 h 194"/>
                <a:gd name="T58" fmla="*/ 172 w 240"/>
                <a:gd name="T59" fmla="*/ 4 h 194"/>
                <a:gd name="T60" fmla="*/ 176 w 240"/>
                <a:gd name="T61" fmla="*/ 0 h 194"/>
                <a:gd name="T62" fmla="*/ 176 w 240"/>
                <a:gd name="T63" fmla="*/ 0 h 194"/>
                <a:gd name="T64" fmla="*/ 180 w 240"/>
                <a:gd name="T65" fmla="*/ 4 h 194"/>
                <a:gd name="T66" fmla="*/ 206 w 240"/>
                <a:gd name="T67" fmla="*/ 102 h 194"/>
                <a:gd name="T68" fmla="*/ 208 w 240"/>
                <a:gd name="T69" fmla="*/ 106 h 194"/>
                <a:gd name="T70" fmla="*/ 205 w 240"/>
                <a:gd name="T71" fmla="*/ 109 h 194"/>
                <a:gd name="T72" fmla="*/ 159 w 240"/>
                <a:gd name="T73" fmla="*/ 116 h 194"/>
                <a:gd name="T74" fmla="*/ 154 w 240"/>
                <a:gd name="T75" fmla="*/ 117 h 194"/>
                <a:gd name="T76" fmla="*/ 160 w 240"/>
                <a:gd name="T77" fmla="*/ 121 h 194"/>
                <a:gd name="T78" fmla="*/ 238 w 240"/>
                <a:gd name="T79" fmla="*/ 163 h 194"/>
                <a:gd name="T80" fmla="*/ 240 w 240"/>
                <a:gd name="T81" fmla="*/ 167 h 194"/>
                <a:gd name="T82" fmla="*/ 240 w 240"/>
                <a:gd name="T83" fmla="*/ 182 h 194"/>
                <a:gd name="T84" fmla="*/ 228 w 240"/>
                <a:gd name="T8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0" h="194">
                  <a:moveTo>
                    <a:pt x="228" y="194"/>
                  </a:moveTo>
                  <a:cubicBezTo>
                    <a:pt x="12" y="194"/>
                    <a:pt x="12" y="194"/>
                    <a:pt x="12" y="194"/>
                  </a:cubicBezTo>
                  <a:cubicBezTo>
                    <a:pt x="5" y="194"/>
                    <a:pt x="0" y="189"/>
                    <a:pt x="0" y="18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4"/>
                    <a:pt x="2" y="16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83" y="119"/>
                    <a:pt x="85" y="118"/>
                    <a:pt x="86" y="117"/>
                  </a:cubicBezTo>
                  <a:cubicBezTo>
                    <a:pt x="85" y="116"/>
                    <a:pt x="83" y="116"/>
                    <a:pt x="81" y="116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4" y="109"/>
                    <a:pt x="32" y="107"/>
                    <a:pt x="32" y="106"/>
                  </a:cubicBezTo>
                  <a:cubicBezTo>
                    <a:pt x="32" y="104"/>
                    <a:pt x="32" y="103"/>
                    <a:pt x="34" y="102"/>
                  </a:cubicBezTo>
                  <a:cubicBezTo>
                    <a:pt x="59" y="84"/>
                    <a:pt x="60" y="7"/>
                    <a:pt x="60" y="6"/>
                  </a:cubicBezTo>
                  <a:cubicBezTo>
                    <a:pt x="60" y="4"/>
                    <a:pt x="62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4"/>
                    <a:pt x="68" y="6"/>
                  </a:cubicBezTo>
                  <a:cubicBezTo>
                    <a:pt x="68" y="9"/>
                    <a:pt x="67" y="76"/>
                    <a:pt x="45" y="102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3" y="108"/>
                    <a:pt x="96" y="110"/>
                    <a:pt x="96" y="117"/>
                  </a:cubicBezTo>
                  <a:cubicBezTo>
                    <a:pt x="96" y="120"/>
                    <a:pt x="92" y="123"/>
                    <a:pt x="84" y="128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4"/>
                    <a:pt x="10" y="186"/>
                    <a:pt x="12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30" y="186"/>
                    <a:pt x="232" y="184"/>
                    <a:pt x="232" y="182"/>
                  </a:cubicBezTo>
                  <a:cubicBezTo>
                    <a:pt x="232" y="169"/>
                    <a:pt x="232" y="169"/>
                    <a:pt x="232" y="169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8" y="123"/>
                    <a:pt x="144" y="120"/>
                    <a:pt x="144" y="117"/>
                  </a:cubicBezTo>
                  <a:cubicBezTo>
                    <a:pt x="144" y="110"/>
                    <a:pt x="157" y="108"/>
                    <a:pt x="158" y="108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73" y="75"/>
                    <a:pt x="172" y="8"/>
                    <a:pt x="172" y="4"/>
                  </a:cubicBezTo>
                  <a:cubicBezTo>
                    <a:pt x="172" y="2"/>
                    <a:pt x="174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8" y="0"/>
                    <a:pt x="180" y="2"/>
                    <a:pt x="180" y="4"/>
                  </a:cubicBezTo>
                  <a:cubicBezTo>
                    <a:pt x="180" y="5"/>
                    <a:pt x="181" y="84"/>
                    <a:pt x="206" y="102"/>
                  </a:cubicBezTo>
                  <a:cubicBezTo>
                    <a:pt x="208" y="103"/>
                    <a:pt x="208" y="104"/>
                    <a:pt x="208" y="106"/>
                  </a:cubicBezTo>
                  <a:cubicBezTo>
                    <a:pt x="208" y="107"/>
                    <a:pt x="206" y="109"/>
                    <a:pt x="205" y="109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57" y="116"/>
                    <a:pt x="155" y="116"/>
                    <a:pt x="154" y="117"/>
                  </a:cubicBezTo>
                  <a:cubicBezTo>
                    <a:pt x="155" y="118"/>
                    <a:pt x="157" y="119"/>
                    <a:pt x="160" y="121"/>
                  </a:cubicBezTo>
                  <a:cubicBezTo>
                    <a:pt x="238" y="163"/>
                    <a:pt x="238" y="163"/>
                    <a:pt x="238" y="163"/>
                  </a:cubicBezTo>
                  <a:cubicBezTo>
                    <a:pt x="239" y="164"/>
                    <a:pt x="240" y="165"/>
                    <a:pt x="240" y="167"/>
                  </a:cubicBezTo>
                  <a:cubicBezTo>
                    <a:pt x="240" y="182"/>
                    <a:pt x="240" y="182"/>
                    <a:pt x="240" y="182"/>
                  </a:cubicBezTo>
                  <a:cubicBezTo>
                    <a:pt x="240" y="189"/>
                    <a:pt x="235" y="194"/>
                    <a:pt x="228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5" name="Freeform 876"/>
            <p:cNvSpPr>
              <a:spLocks/>
            </p:cNvSpPr>
            <p:nvPr/>
          </p:nvSpPr>
          <p:spPr bwMode="auto">
            <a:xfrm>
              <a:off x="2865714" y="3540697"/>
              <a:ext cx="155980" cy="72488"/>
            </a:xfrm>
            <a:custGeom>
              <a:avLst/>
              <a:gdLst>
                <a:gd name="T0" fmla="*/ 4 w 120"/>
                <a:gd name="T1" fmla="*/ 56 h 56"/>
                <a:gd name="T2" fmla="*/ 3 w 120"/>
                <a:gd name="T3" fmla="*/ 56 h 56"/>
                <a:gd name="T4" fmla="*/ 0 w 120"/>
                <a:gd name="T5" fmla="*/ 51 h 56"/>
                <a:gd name="T6" fmla="*/ 60 w 120"/>
                <a:gd name="T7" fmla="*/ 0 h 56"/>
                <a:gd name="T8" fmla="*/ 120 w 120"/>
                <a:gd name="T9" fmla="*/ 50 h 56"/>
                <a:gd name="T10" fmla="*/ 117 w 120"/>
                <a:gd name="T11" fmla="*/ 54 h 56"/>
                <a:gd name="T12" fmla="*/ 112 w 120"/>
                <a:gd name="T13" fmla="*/ 51 h 56"/>
                <a:gd name="T14" fmla="*/ 60 w 120"/>
                <a:gd name="T15" fmla="*/ 8 h 56"/>
                <a:gd name="T16" fmla="*/ 8 w 120"/>
                <a:gd name="T17" fmla="*/ 53 h 56"/>
                <a:gd name="T18" fmla="*/ 4 w 120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56">
                  <a:moveTo>
                    <a:pt x="4" y="56"/>
                  </a:moveTo>
                  <a:cubicBezTo>
                    <a:pt x="4" y="56"/>
                    <a:pt x="4" y="56"/>
                    <a:pt x="3" y="56"/>
                  </a:cubicBezTo>
                  <a:cubicBezTo>
                    <a:pt x="1" y="56"/>
                    <a:pt x="0" y="53"/>
                    <a:pt x="0" y="51"/>
                  </a:cubicBezTo>
                  <a:cubicBezTo>
                    <a:pt x="5" y="22"/>
                    <a:pt x="31" y="0"/>
                    <a:pt x="60" y="0"/>
                  </a:cubicBezTo>
                  <a:cubicBezTo>
                    <a:pt x="90" y="0"/>
                    <a:pt x="115" y="21"/>
                    <a:pt x="120" y="50"/>
                  </a:cubicBezTo>
                  <a:cubicBezTo>
                    <a:pt x="120" y="52"/>
                    <a:pt x="119" y="54"/>
                    <a:pt x="117" y="54"/>
                  </a:cubicBezTo>
                  <a:cubicBezTo>
                    <a:pt x="115" y="55"/>
                    <a:pt x="112" y="53"/>
                    <a:pt x="112" y="51"/>
                  </a:cubicBezTo>
                  <a:cubicBezTo>
                    <a:pt x="108" y="26"/>
                    <a:pt x="86" y="8"/>
                    <a:pt x="60" y="8"/>
                  </a:cubicBezTo>
                  <a:cubicBezTo>
                    <a:pt x="35" y="8"/>
                    <a:pt x="12" y="27"/>
                    <a:pt x="8" y="53"/>
                  </a:cubicBezTo>
                  <a:cubicBezTo>
                    <a:pt x="8" y="55"/>
                    <a:pt x="6" y="56"/>
                    <a:pt x="4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4" name="Group 2333"/>
          <p:cNvGrpSpPr/>
          <p:nvPr/>
        </p:nvGrpSpPr>
        <p:grpSpPr>
          <a:xfrm>
            <a:off x="3801889" y="4582721"/>
            <a:ext cx="309692" cy="308406"/>
            <a:chOff x="3592512" y="8029576"/>
            <a:chExt cx="765176" cy="762000"/>
          </a:xfrm>
          <a:solidFill>
            <a:schemeClr val="accent1"/>
          </a:solidFill>
        </p:grpSpPr>
        <p:sp>
          <p:nvSpPr>
            <p:cNvPr id="2399" name="Freeform 877"/>
            <p:cNvSpPr>
              <a:spLocks noEditPoints="1"/>
            </p:cNvSpPr>
            <p:nvPr/>
          </p:nvSpPr>
          <p:spPr bwMode="auto">
            <a:xfrm>
              <a:off x="3746500" y="8029576"/>
              <a:ext cx="611188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0" name="Freeform 878"/>
            <p:cNvSpPr>
              <a:spLocks/>
            </p:cNvSpPr>
            <p:nvPr/>
          </p:nvSpPr>
          <p:spPr bwMode="auto">
            <a:xfrm>
              <a:off x="3592512" y="8528051"/>
              <a:ext cx="265113" cy="263525"/>
            </a:xfrm>
            <a:custGeom>
              <a:avLst/>
              <a:gdLst>
                <a:gd name="T0" fmla="*/ 4 w 83"/>
                <a:gd name="T1" fmla="*/ 83 h 83"/>
                <a:gd name="T2" fmla="*/ 1 w 83"/>
                <a:gd name="T3" fmla="*/ 82 h 83"/>
                <a:gd name="T4" fmla="*/ 1 w 83"/>
                <a:gd name="T5" fmla="*/ 76 h 83"/>
                <a:gd name="T6" fmla="*/ 76 w 83"/>
                <a:gd name="T7" fmla="*/ 1 h 83"/>
                <a:gd name="T8" fmla="*/ 82 w 83"/>
                <a:gd name="T9" fmla="*/ 1 h 83"/>
                <a:gd name="T10" fmla="*/ 82 w 83"/>
                <a:gd name="T11" fmla="*/ 7 h 83"/>
                <a:gd name="T12" fmla="*/ 7 w 83"/>
                <a:gd name="T13" fmla="*/ 82 h 83"/>
                <a:gd name="T14" fmla="*/ 4 w 83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83">
                  <a:moveTo>
                    <a:pt x="4" y="83"/>
                  </a:moveTo>
                  <a:cubicBezTo>
                    <a:pt x="3" y="83"/>
                    <a:pt x="2" y="83"/>
                    <a:pt x="1" y="82"/>
                  </a:cubicBezTo>
                  <a:cubicBezTo>
                    <a:pt x="0" y="80"/>
                    <a:pt x="0" y="78"/>
                    <a:pt x="1" y="76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83" y="3"/>
                    <a:pt x="83" y="5"/>
                    <a:pt x="82" y="7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6" y="83"/>
                    <a:pt x="5" y="83"/>
                    <a:pt x="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1" name="Freeform 879"/>
            <p:cNvSpPr>
              <a:spLocks/>
            </p:cNvSpPr>
            <p:nvPr/>
          </p:nvSpPr>
          <p:spPr bwMode="auto">
            <a:xfrm>
              <a:off x="3592512" y="8537576"/>
              <a:ext cx="255588" cy="254000"/>
            </a:xfrm>
            <a:custGeom>
              <a:avLst/>
              <a:gdLst>
                <a:gd name="T0" fmla="*/ 76 w 80"/>
                <a:gd name="T1" fmla="*/ 80 h 80"/>
                <a:gd name="T2" fmla="*/ 73 w 80"/>
                <a:gd name="T3" fmla="*/ 79 h 80"/>
                <a:gd name="T4" fmla="*/ 1 w 80"/>
                <a:gd name="T5" fmla="*/ 7 h 80"/>
                <a:gd name="T6" fmla="*/ 1 w 80"/>
                <a:gd name="T7" fmla="*/ 1 h 80"/>
                <a:gd name="T8" fmla="*/ 7 w 80"/>
                <a:gd name="T9" fmla="*/ 1 h 80"/>
                <a:gd name="T10" fmla="*/ 79 w 80"/>
                <a:gd name="T11" fmla="*/ 73 h 80"/>
                <a:gd name="T12" fmla="*/ 79 w 80"/>
                <a:gd name="T13" fmla="*/ 79 h 80"/>
                <a:gd name="T14" fmla="*/ 76 w 80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76" y="80"/>
                  </a:moveTo>
                  <a:cubicBezTo>
                    <a:pt x="75" y="80"/>
                    <a:pt x="74" y="80"/>
                    <a:pt x="73" y="7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5"/>
                    <a:pt x="80" y="77"/>
                    <a:pt x="79" y="79"/>
                  </a:cubicBezTo>
                  <a:cubicBezTo>
                    <a:pt x="78" y="80"/>
                    <a:pt x="77" y="80"/>
                    <a:pt x="7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5" name="Group 2334"/>
          <p:cNvGrpSpPr/>
          <p:nvPr/>
        </p:nvGrpSpPr>
        <p:grpSpPr>
          <a:xfrm>
            <a:off x="4364087" y="4582721"/>
            <a:ext cx="309692" cy="308406"/>
            <a:chOff x="4981576" y="8029576"/>
            <a:chExt cx="765176" cy="762000"/>
          </a:xfrm>
          <a:solidFill>
            <a:schemeClr val="accent1"/>
          </a:solidFill>
        </p:grpSpPr>
        <p:sp>
          <p:nvSpPr>
            <p:cNvPr id="2396" name="Freeform 880"/>
            <p:cNvSpPr>
              <a:spLocks noEditPoints="1"/>
            </p:cNvSpPr>
            <p:nvPr/>
          </p:nvSpPr>
          <p:spPr bwMode="auto">
            <a:xfrm>
              <a:off x="4981576" y="8181976"/>
              <a:ext cx="612776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7" name="Freeform 881"/>
            <p:cNvSpPr>
              <a:spLocks/>
            </p:cNvSpPr>
            <p:nvPr/>
          </p:nvSpPr>
          <p:spPr bwMode="auto">
            <a:xfrm>
              <a:off x="5478464" y="8029576"/>
              <a:ext cx="268288" cy="263525"/>
            </a:xfrm>
            <a:custGeom>
              <a:avLst/>
              <a:gdLst>
                <a:gd name="T0" fmla="*/ 5 w 84"/>
                <a:gd name="T1" fmla="*/ 83 h 83"/>
                <a:gd name="T2" fmla="*/ 2 w 84"/>
                <a:gd name="T3" fmla="*/ 82 h 83"/>
                <a:gd name="T4" fmla="*/ 2 w 84"/>
                <a:gd name="T5" fmla="*/ 76 h 83"/>
                <a:gd name="T6" fmla="*/ 77 w 84"/>
                <a:gd name="T7" fmla="*/ 1 h 83"/>
                <a:gd name="T8" fmla="*/ 83 w 84"/>
                <a:gd name="T9" fmla="*/ 1 h 83"/>
                <a:gd name="T10" fmla="*/ 83 w 84"/>
                <a:gd name="T11" fmla="*/ 7 h 83"/>
                <a:gd name="T12" fmla="*/ 8 w 84"/>
                <a:gd name="T13" fmla="*/ 82 h 83"/>
                <a:gd name="T14" fmla="*/ 5 w 84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3">
                  <a:moveTo>
                    <a:pt x="5" y="83"/>
                  </a:moveTo>
                  <a:cubicBezTo>
                    <a:pt x="4" y="83"/>
                    <a:pt x="3" y="82"/>
                    <a:pt x="2" y="82"/>
                  </a:cubicBezTo>
                  <a:cubicBezTo>
                    <a:pt x="0" y="80"/>
                    <a:pt x="0" y="77"/>
                    <a:pt x="2" y="76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9" y="0"/>
                    <a:pt x="81" y="0"/>
                    <a:pt x="83" y="1"/>
                  </a:cubicBezTo>
                  <a:cubicBezTo>
                    <a:pt x="84" y="3"/>
                    <a:pt x="84" y="5"/>
                    <a:pt x="83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7" y="82"/>
                    <a:pt x="6" y="83"/>
                    <a:pt x="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8" name="Freeform 882"/>
            <p:cNvSpPr>
              <a:spLocks/>
            </p:cNvSpPr>
            <p:nvPr/>
          </p:nvSpPr>
          <p:spPr bwMode="auto">
            <a:xfrm>
              <a:off x="5518152" y="802957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8 h 72"/>
                <a:gd name="T6" fmla="*/ 4 w 72"/>
                <a:gd name="T7" fmla="*/ 8 h 72"/>
                <a:gd name="T8" fmla="*/ 0 w 72"/>
                <a:gd name="T9" fmla="*/ 4 h 72"/>
                <a:gd name="T10" fmla="*/ 4 w 72"/>
                <a:gd name="T11" fmla="*/ 0 h 72"/>
                <a:gd name="T12" fmla="*/ 68 w 72"/>
                <a:gd name="T13" fmla="*/ 0 h 72"/>
                <a:gd name="T14" fmla="*/ 72 w 72"/>
                <a:gd name="T15" fmla="*/ 4 h 72"/>
                <a:gd name="T16" fmla="*/ 72 w 72"/>
                <a:gd name="T17" fmla="*/ 68 h 72"/>
                <a:gd name="T18" fmla="*/ 68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6" name="Group 2335"/>
          <p:cNvGrpSpPr/>
          <p:nvPr/>
        </p:nvGrpSpPr>
        <p:grpSpPr>
          <a:xfrm>
            <a:off x="3229409" y="2914115"/>
            <a:ext cx="309692" cy="247368"/>
            <a:chOff x="2178048" y="3906838"/>
            <a:chExt cx="765176" cy="611188"/>
          </a:xfrm>
          <a:solidFill>
            <a:schemeClr val="accent1"/>
          </a:solidFill>
        </p:grpSpPr>
        <p:sp>
          <p:nvSpPr>
            <p:cNvPr id="2393" name="Freeform 883"/>
            <p:cNvSpPr>
              <a:spLocks/>
            </p:cNvSpPr>
            <p:nvPr/>
          </p:nvSpPr>
          <p:spPr bwMode="auto">
            <a:xfrm>
              <a:off x="2178048" y="4008438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60 w 240"/>
                <a:gd name="T11" fmla="*/ 0 h 160"/>
                <a:gd name="T12" fmla="*/ 64 w 240"/>
                <a:gd name="T13" fmla="*/ 4 h 160"/>
                <a:gd name="T14" fmla="*/ 60 w 240"/>
                <a:gd name="T15" fmla="*/ 8 h 160"/>
                <a:gd name="T16" fmla="*/ 19 w 240"/>
                <a:gd name="T17" fmla="*/ 8 h 160"/>
                <a:gd name="T18" fmla="*/ 8 w 240"/>
                <a:gd name="T19" fmla="*/ 19 h 160"/>
                <a:gd name="T20" fmla="*/ 8 w 240"/>
                <a:gd name="T21" fmla="*/ 141 h 160"/>
                <a:gd name="T22" fmla="*/ 19 w 240"/>
                <a:gd name="T23" fmla="*/ 152 h 160"/>
                <a:gd name="T24" fmla="*/ 221 w 240"/>
                <a:gd name="T25" fmla="*/ 152 h 160"/>
                <a:gd name="T26" fmla="*/ 232 w 240"/>
                <a:gd name="T27" fmla="*/ 141 h 160"/>
                <a:gd name="T28" fmla="*/ 232 w 240"/>
                <a:gd name="T29" fmla="*/ 19 h 160"/>
                <a:gd name="T30" fmla="*/ 221 w 240"/>
                <a:gd name="T31" fmla="*/ 8 h 160"/>
                <a:gd name="T32" fmla="*/ 180 w 240"/>
                <a:gd name="T33" fmla="*/ 8 h 160"/>
                <a:gd name="T34" fmla="*/ 176 w 240"/>
                <a:gd name="T35" fmla="*/ 4 h 160"/>
                <a:gd name="T36" fmla="*/ 180 w 240"/>
                <a:gd name="T37" fmla="*/ 0 h 160"/>
                <a:gd name="T38" fmla="*/ 221 w 240"/>
                <a:gd name="T39" fmla="*/ 0 h 160"/>
                <a:gd name="T40" fmla="*/ 240 w 240"/>
                <a:gd name="T41" fmla="*/ 19 h 160"/>
                <a:gd name="T42" fmla="*/ 240 w 240"/>
                <a:gd name="T43" fmla="*/ 141 h 160"/>
                <a:gd name="T44" fmla="*/ 221 w 240"/>
                <a:gd name="T4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78" y="8"/>
                    <a:pt x="176" y="6"/>
                    <a:pt x="176" y="4"/>
                  </a:cubicBezTo>
                  <a:cubicBezTo>
                    <a:pt x="176" y="2"/>
                    <a:pt x="178" y="0"/>
                    <a:pt x="18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4" name="Freeform 884"/>
            <p:cNvSpPr>
              <a:spLocks noEditPoints="1"/>
            </p:cNvSpPr>
            <p:nvPr/>
          </p:nvSpPr>
          <p:spPr bwMode="auto">
            <a:xfrm>
              <a:off x="2395536" y="4071938"/>
              <a:ext cx="330200" cy="330200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0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7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7"/>
                    <a:pt x="76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5" name="Freeform 885"/>
            <p:cNvSpPr>
              <a:spLocks/>
            </p:cNvSpPr>
            <p:nvPr/>
          </p:nvSpPr>
          <p:spPr bwMode="auto">
            <a:xfrm>
              <a:off x="2352673" y="3906838"/>
              <a:ext cx="414338" cy="130175"/>
            </a:xfrm>
            <a:custGeom>
              <a:avLst/>
              <a:gdLst>
                <a:gd name="T0" fmla="*/ 125 w 130"/>
                <a:gd name="T1" fmla="*/ 40 h 41"/>
                <a:gd name="T2" fmla="*/ 121 w 130"/>
                <a:gd name="T3" fmla="*/ 38 h 41"/>
                <a:gd name="T4" fmla="*/ 107 w 130"/>
                <a:gd name="T5" fmla="*/ 8 h 41"/>
                <a:gd name="T6" fmla="*/ 23 w 130"/>
                <a:gd name="T7" fmla="*/ 8 h 41"/>
                <a:gd name="T8" fmla="*/ 9 w 130"/>
                <a:gd name="T9" fmla="*/ 38 h 41"/>
                <a:gd name="T10" fmla="*/ 3 w 130"/>
                <a:gd name="T11" fmla="*/ 40 h 41"/>
                <a:gd name="T12" fmla="*/ 1 w 130"/>
                <a:gd name="T13" fmla="*/ 34 h 41"/>
                <a:gd name="T14" fmla="*/ 17 w 130"/>
                <a:gd name="T15" fmla="*/ 2 h 41"/>
                <a:gd name="T16" fmla="*/ 21 w 130"/>
                <a:gd name="T17" fmla="*/ 0 h 41"/>
                <a:gd name="T18" fmla="*/ 109 w 130"/>
                <a:gd name="T19" fmla="*/ 0 h 41"/>
                <a:gd name="T20" fmla="*/ 113 w 130"/>
                <a:gd name="T21" fmla="*/ 2 h 41"/>
                <a:gd name="T22" fmla="*/ 129 w 130"/>
                <a:gd name="T23" fmla="*/ 34 h 41"/>
                <a:gd name="T24" fmla="*/ 127 w 130"/>
                <a:gd name="T25" fmla="*/ 40 h 41"/>
                <a:gd name="T26" fmla="*/ 125 w 130"/>
                <a:gd name="T2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41">
                  <a:moveTo>
                    <a:pt x="125" y="40"/>
                  </a:moveTo>
                  <a:cubicBezTo>
                    <a:pt x="124" y="40"/>
                    <a:pt x="122" y="39"/>
                    <a:pt x="121" y="3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40"/>
                    <a:pt x="5" y="41"/>
                    <a:pt x="3" y="40"/>
                  </a:cubicBezTo>
                  <a:cubicBezTo>
                    <a:pt x="1" y="39"/>
                    <a:pt x="0" y="36"/>
                    <a:pt x="1" y="3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0"/>
                    <a:pt x="2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1"/>
                    <a:pt x="113" y="2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30" y="36"/>
                    <a:pt x="129" y="39"/>
                    <a:pt x="127" y="40"/>
                  </a:cubicBezTo>
                  <a:cubicBezTo>
                    <a:pt x="126" y="40"/>
                    <a:pt x="126" y="40"/>
                    <a:pt x="1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7" name="Group 2336"/>
          <p:cNvGrpSpPr/>
          <p:nvPr/>
        </p:nvGrpSpPr>
        <p:grpSpPr>
          <a:xfrm>
            <a:off x="2662070" y="5169335"/>
            <a:ext cx="304551" cy="267928"/>
            <a:chOff x="776284" y="9478963"/>
            <a:chExt cx="752476" cy="661988"/>
          </a:xfrm>
          <a:solidFill>
            <a:schemeClr val="accent1"/>
          </a:solidFill>
        </p:grpSpPr>
        <p:sp>
          <p:nvSpPr>
            <p:cNvPr id="2389" name="Freeform 886"/>
            <p:cNvSpPr>
              <a:spLocks/>
            </p:cNvSpPr>
            <p:nvPr/>
          </p:nvSpPr>
          <p:spPr bwMode="auto">
            <a:xfrm>
              <a:off x="776284" y="9669463"/>
              <a:ext cx="203200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0" name="Freeform 887"/>
            <p:cNvSpPr>
              <a:spLocks/>
            </p:cNvSpPr>
            <p:nvPr/>
          </p:nvSpPr>
          <p:spPr bwMode="auto">
            <a:xfrm>
              <a:off x="954084" y="9478963"/>
              <a:ext cx="255588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1" name="Freeform 888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2" name="Freeform 889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8" name="Group 2337"/>
          <p:cNvGrpSpPr/>
          <p:nvPr/>
        </p:nvGrpSpPr>
        <p:grpSpPr>
          <a:xfrm>
            <a:off x="3796748" y="5169335"/>
            <a:ext cx="309692" cy="267928"/>
            <a:chOff x="3579812" y="9478963"/>
            <a:chExt cx="765176" cy="661988"/>
          </a:xfrm>
          <a:solidFill>
            <a:schemeClr val="accent1"/>
          </a:solidFill>
        </p:grpSpPr>
        <p:sp>
          <p:nvSpPr>
            <p:cNvPr id="2385" name="Freeform 890"/>
            <p:cNvSpPr>
              <a:spLocks/>
            </p:cNvSpPr>
            <p:nvPr/>
          </p:nvSpPr>
          <p:spPr bwMode="auto">
            <a:xfrm>
              <a:off x="3579812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6" name="Freeform 891"/>
            <p:cNvSpPr>
              <a:spLocks/>
            </p:cNvSpPr>
            <p:nvPr/>
          </p:nvSpPr>
          <p:spPr bwMode="auto">
            <a:xfrm>
              <a:off x="3759200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7" name="Freeform 892"/>
            <p:cNvSpPr>
              <a:spLocks/>
            </p:cNvSpPr>
            <p:nvPr/>
          </p:nvSpPr>
          <p:spPr bwMode="auto">
            <a:xfrm>
              <a:off x="4164013" y="9551988"/>
              <a:ext cx="180975" cy="512763"/>
            </a:xfrm>
            <a:custGeom>
              <a:avLst/>
              <a:gdLst>
                <a:gd name="T0" fmla="*/ 5 w 57"/>
                <a:gd name="T1" fmla="*/ 161 h 161"/>
                <a:gd name="T2" fmla="*/ 1 w 57"/>
                <a:gd name="T3" fmla="*/ 158 h 161"/>
                <a:gd name="T4" fmla="*/ 4 w 57"/>
                <a:gd name="T5" fmla="*/ 153 h 161"/>
                <a:gd name="T6" fmla="*/ 49 w 57"/>
                <a:gd name="T7" fmla="*/ 81 h 161"/>
                <a:gd name="T8" fmla="*/ 4 w 57"/>
                <a:gd name="T9" fmla="*/ 9 h 161"/>
                <a:gd name="T10" fmla="*/ 1 w 57"/>
                <a:gd name="T11" fmla="*/ 4 h 161"/>
                <a:gd name="T12" fmla="*/ 6 w 57"/>
                <a:gd name="T13" fmla="*/ 1 h 161"/>
                <a:gd name="T14" fmla="*/ 57 w 57"/>
                <a:gd name="T15" fmla="*/ 81 h 161"/>
                <a:gd name="T16" fmla="*/ 7 w 57"/>
                <a:gd name="T17" fmla="*/ 161 h 161"/>
                <a:gd name="T18" fmla="*/ 5 w 57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61">
                  <a:moveTo>
                    <a:pt x="5" y="161"/>
                  </a:moveTo>
                  <a:cubicBezTo>
                    <a:pt x="4" y="161"/>
                    <a:pt x="2" y="160"/>
                    <a:pt x="1" y="158"/>
                  </a:cubicBezTo>
                  <a:cubicBezTo>
                    <a:pt x="1" y="156"/>
                    <a:pt x="2" y="154"/>
                    <a:pt x="4" y="153"/>
                  </a:cubicBezTo>
                  <a:cubicBezTo>
                    <a:pt x="31" y="143"/>
                    <a:pt x="49" y="114"/>
                    <a:pt x="49" y="81"/>
                  </a:cubicBezTo>
                  <a:cubicBezTo>
                    <a:pt x="49" y="48"/>
                    <a:pt x="30" y="18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37" y="12"/>
                    <a:pt x="57" y="44"/>
                    <a:pt x="57" y="81"/>
                  </a:cubicBezTo>
                  <a:cubicBezTo>
                    <a:pt x="57" y="118"/>
                    <a:pt x="37" y="150"/>
                    <a:pt x="7" y="161"/>
                  </a:cubicBezTo>
                  <a:cubicBezTo>
                    <a:pt x="6" y="161"/>
                    <a:pt x="6" y="161"/>
                    <a:pt x="5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8" name="Freeform 893"/>
            <p:cNvSpPr>
              <a:spLocks/>
            </p:cNvSpPr>
            <p:nvPr/>
          </p:nvSpPr>
          <p:spPr bwMode="auto">
            <a:xfrm>
              <a:off x="4089400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9" name="Group 2338"/>
          <p:cNvGrpSpPr/>
          <p:nvPr/>
        </p:nvGrpSpPr>
        <p:grpSpPr>
          <a:xfrm>
            <a:off x="3255110" y="5169335"/>
            <a:ext cx="258291" cy="267928"/>
            <a:chOff x="2241548" y="9478963"/>
            <a:chExt cx="638176" cy="661988"/>
          </a:xfrm>
          <a:solidFill>
            <a:schemeClr val="accent1"/>
          </a:solidFill>
        </p:grpSpPr>
        <p:sp>
          <p:nvSpPr>
            <p:cNvPr id="2382" name="Freeform 894"/>
            <p:cNvSpPr>
              <a:spLocks/>
            </p:cNvSpPr>
            <p:nvPr/>
          </p:nvSpPr>
          <p:spPr bwMode="auto">
            <a:xfrm>
              <a:off x="2241548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3" name="Freeform 895"/>
            <p:cNvSpPr>
              <a:spLocks/>
            </p:cNvSpPr>
            <p:nvPr/>
          </p:nvSpPr>
          <p:spPr bwMode="auto">
            <a:xfrm>
              <a:off x="2420936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4" name="Freeform 896"/>
            <p:cNvSpPr>
              <a:spLocks/>
            </p:cNvSpPr>
            <p:nvPr/>
          </p:nvSpPr>
          <p:spPr bwMode="auto">
            <a:xfrm>
              <a:off x="2751136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0" name="Group 2339"/>
          <p:cNvGrpSpPr/>
          <p:nvPr/>
        </p:nvGrpSpPr>
        <p:grpSpPr>
          <a:xfrm>
            <a:off x="3796748" y="2934676"/>
            <a:ext cx="309692" cy="206247"/>
            <a:chOff x="3579812" y="3957638"/>
            <a:chExt cx="765176" cy="509588"/>
          </a:xfrm>
          <a:solidFill>
            <a:schemeClr val="accent1"/>
          </a:solidFill>
        </p:grpSpPr>
        <p:sp>
          <p:nvSpPr>
            <p:cNvPr id="2380" name="Freeform 897"/>
            <p:cNvSpPr>
              <a:spLocks/>
            </p:cNvSpPr>
            <p:nvPr/>
          </p:nvSpPr>
          <p:spPr bwMode="auto">
            <a:xfrm>
              <a:off x="3579812" y="3957638"/>
              <a:ext cx="534988" cy="509588"/>
            </a:xfrm>
            <a:custGeom>
              <a:avLst/>
              <a:gdLst>
                <a:gd name="T0" fmla="*/ 160 w 168"/>
                <a:gd name="T1" fmla="*/ 160 h 160"/>
                <a:gd name="T2" fmla="*/ 8 w 168"/>
                <a:gd name="T3" fmla="*/ 160 h 160"/>
                <a:gd name="T4" fmla="*/ 0 w 168"/>
                <a:gd name="T5" fmla="*/ 152 h 160"/>
                <a:gd name="T6" fmla="*/ 0 w 168"/>
                <a:gd name="T7" fmla="*/ 8 h 160"/>
                <a:gd name="T8" fmla="*/ 8 w 168"/>
                <a:gd name="T9" fmla="*/ 0 h 160"/>
                <a:gd name="T10" fmla="*/ 160 w 168"/>
                <a:gd name="T11" fmla="*/ 0 h 160"/>
                <a:gd name="T12" fmla="*/ 168 w 168"/>
                <a:gd name="T13" fmla="*/ 8 h 160"/>
                <a:gd name="T14" fmla="*/ 168 w 168"/>
                <a:gd name="T15" fmla="*/ 48 h 160"/>
                <a:gd name="T16" fmla="*/ 164 w 168"/>
                <a:gd name="T17" fmla="*/ 52 h 160"/>
                <a:gd name="T18" fmla="*/ 160 w 168"/>
                <a:gd name="T19" fmla="*/ 48 h 160"/>
                <a:gd name="T20" fmla="*/ 160 w 168"/>
                <a:gd name="T21" fmla="*/ 8 h 160"/>
                <a:gd name="T22" fmla="*/ 8 w 168"/>
                <a:gd name="T23" fmla="*/ 8 h 160"/>
                <a:gd name="T24" fmla="*/ 8 w 168"/>
                <a:gd name="T25" fmla="*/ 152 h 160"/>
                <a:gd name="T26" fmla="*/ 160 w 168"/>
                <a:gd name="T27" fmla="*/ 152 h 160"/>
                <a:gd name="T28" fmla="*/ 160 w 168"/>
                <a:gd name="T29" fmla="*/ 112 h 160"/>
                <a:gd name="T30" fmla="*/ 164 w 168"/>
                <a:gd name="T31" fmla="*/ 108 h 160"/>
                <a:gd name="T32" fmla="*/ 168 w 168"/>
                <a:gd name="T33" fmla="*/ 112 h 160"/>
                <a:gd name="T34" fmla="*/ 168 w 168"/>
                <a:gd name="T35" fmla="*/ 152 h 160"/>
                <a:gd name="T36" fmla="*/ 160 w 168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60">
                  <a:moveTo>
                    <a:pt x="160" y="160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4" y="160"/>
                    <a:pt x="0" y="156"/>
                    <a:pt x="0" y="15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4" y="0"/>
                    <a:pt x="168" y="4"/>
                    <a:pt x="168" y="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50"/>
                    <a:pt x="166" y="52"/>
                    <a:pt x="164" y="52"/>
                  </a:cubicBezTo>
                  <a:cubicBezTo>
                    <a:pt x="162" y="52"/>
                    <a:pt x="160" y="50"/>
                    <a:pt x="160" y="4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0"/>
                    <a:pt x="162" y="108"/>
                    <a:pt x="164" y="108"/>
                  </a:cubicBezTo>
                  <a:cubicBezTo>
                    <a:pt x="166" y="108"/>
                    <a:pt x="168" y="110"/>
                    <a:pt x="168" y="112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6"/>
                    <a:pt x="164" y="160"/>
                    <a:pt x="160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1" name="Freeform 898"/>
            <p:cNvSpPr>
              <a:spLocks/>
            </p:cNvSpPr>
            <p:nvPr/>
          </p:nvSpPr>
          <p:spPr bwMode="auto">
            <a:xfrm>
              <a:off x="4086225" y="3957638"/>
              <a:ext cx="258763" cy="509588"/>
            </a:xfrm>
            <a:custGeom>
              <a:avLst/>
              <a:gdLst>
                <a:gd name="T0" fmla="*/ 77 w 81"/>
                <a:gd name="T1" fmla="*/ 160 h 160"/>
                <a:gd name="T2" fmla="*/ 75 w 81"/>
                <a:gd name="T3" fmla="*/ 159 h 160"/>
                <a:gd name="T4" fmla="*/ 3 w 81"/>
                <a:gd name="T5" fmla="*/ 115 h 160"/>
                <a:gd name="T6" fmla="*/ 2 w 81"/>
                <a:gd name="T7" fmla="*/ 110 h 160"/>
                <a:gd name="T8" fmla="*/ 7 w 81"/>
                <a:gd name="T9" fmla="*/ 109 h 160"/>
                <a:gd name="T10" fmla="*/ 73 w 81"/>
                <a:gd name="T11" fmla="*/ 149 h 160"/>
                <a:gd name="T12" fmla="*/ 73 w 81"/>
                <a:gd name="T13" fmla="*/ 11 h 160"/>
                <a:gd name="T14" fmla="*/ 7 w 81"/>
                <a:gd name="T15" fmla="*/ 51 h 160"/>
                <a:gd name="T16" fmla="*/ 2 w 81"/>
                <a:gd name="T17" fmla="*/ 50 h 160"/>
                <a:gd name="T18" fmla="*/ 3 w 81"/>
                <a:gd name="T19" fmla="*/ 45 h 160"/>
                <a:gd name="T20" fmla="*/ 75 w 81"/>
                <a:gd name="T21" fmla="*/ 1 h 160"/>
                <a:gd name="T22" fmla="*/ 79 w 81"/>
                <a:gd name="T23" fmla="*/ 1 h 160"/>
                <a:gd name="T24" fmla="*/ 81 w 81"/>
                <a:gd name="T25" fmla="*/ 4 h 160"/>
                <a:gd name="T26" fmla="*/ 81 w 81"/>
                <a:gd name="T27" fmla="*/ 156 h 160"/>
                <a:gd name="T28" fmla="*/ 79 w 81"/>
                <a:gd name="T29" fmla="*/ 159 h 160"/>
                <a:gd name="T30" fmla="*/ 77 w 81"/>
                <a:gd name="T3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160">
                  <a:moveTo>
                    <a:pt x="77" y="160"/>
                  </a:moveTo>
                  <a:cubicBezTo>
                    <a:pt x="76" y="160"/>
                    <a:pt x="76" y="160"/>
                    <a:pt x="75" y="159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1" y="114"/>
                    <a:pt x="0" y="112"/>
                    <a:pt x="2" y="110"/>
                  </a:cubicBezTo>
                  <a:cubicBezTo>
                    <a:pt x="3" y="108"/>
                    <a:pt x="5" y="107"/>
                    <a:pt x="7" y="10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3"/>
                    <a:pt x="3" y="52"/>
                    <a:pt x="2" y="50"/>
                  </a:cubicBezTo>
                  <a:cubicBezTo>
                    <a:pt x="0" y="48"/>
                    <a:pt x="1" y="46"/>
                    <a:pt x="3" y="45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0"/>
                    <a:pt x="78" y="0"/>
                    <a:pt x="79" y="1"/>
                  </a:cubicBezTo>
                  <a:cubicBezTo>
                    <a:pt x="80" y="1"/>
                    <a:pt x="81" y="3"/>
                    <a:pt x="81" y="4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7"/>
                    <a:pt x="80" y="159"/>
                    <a:pt x="79" y="159"/>
                  </a:cubicBezTo>
                  <a:cubicBezTo>
                    <a:pt x="78" y="160"/>
                    <a:pt x="78" y="160"/>
                    <a:pt x="7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1" name="Group 2340"/>
          <p:cNvGrpSpPr/>
          <p:nvPr/>
        </p:nvGrpSpPr>
        <p:grpSpPr>
          <a:xfrm>
            <a:off x="3229409" y="1776226"/>
            <a:ext cx="309692" cy="267285"/>
            <a:chOff x="2178048" y="1095375"/>
            <a:chExt cx="765176" cy="660400"/>
          </a:xfrm>
          <a:solidFill>
            <a:schemeClr val="accent1"/>
          </a:solidFill>
        </p:grpSpPr>
        <p:sp>
          <p:nvSpPr>
            <p:cNvPr id="2377" name="Freeform 899"/>
            <p:cNvSpPr>
              <a:spLocks/>
            </p:cNvSpPr>
            <p:nvPr/>
          </p:nvSpPr>
          <p:spPr bwMode="auto">
            <a:xfrm>
              <a:off x="2178048" y="1095375"/>
              <a:ext cx="765176" cy="558800"/>
            </a:xfrm>
            <a:custGeom>
              <a:avLst/>
              <a:gdLst>
                <a:gd name="T0" fmla="*/ 180 w 240"/>
                <a:gd name="T1" fmla="*/ 176 h 176"/>
                <a:gd name="T2" fmla="*/ 176 w 240"/>
                <a:gd name="T3" fmla="*/ 172 h 176"/>
                <a:gd name="T4" fmla="*/ 180 w 240"/>
                <a:gd name="T5" fmla="*/ 168 h 176"/>
                <a:gd name="T6" fmla="*/ 232 w 240"/>
                <a:gd name="T7" fmla="*/ 111 h 176"/>
                <a:gd name="T8" fmla="*/ 174 w 240"/>
                <a:gd name="T9" fmla="*/ 54 h 176"/>
                <a:gd name="T10" fmla="*/ 171 w 240"/>
                <a:gd name="T11" fmla="*/ 54 h 176"/>
                <a:gd name="T12" fmla="*/ 166 w 240"/>
                <a:gd name="T13" fmla="*/ 51 h 176"/>
                <a:gd name="T14" fmla="*/ 105 w 240"/>
                <a:gd name="T15" fmla="*/ 8 h 176"/>
                <a:gd name="T16" fmla="*/ 39 w 240"/>
                <a:gd name="T17" fmla="*/ 73 h 176"/>
                <a:gd name="T18" fmla="*/ 40 w 240"/>
                <a:gd name="T19" fmla="*/ 82 h 176"/>
                <a:gd name="T20" fmla="*/ 37 w 240"/>
                <a:gd name="T21" fmla="*/ 87 h 176"/>
                <a:gd name="T22" fmla="*/ 8 w 240"/>
                <a:gd name="T23" fmla="*/ 126 h 176"/>
                <a:gd name="T24" fmla="*/ 50 w 240"/>
                <a:gd name="T25" fmla="*/ 168 h 176"/>
                <a:gd name="T26" fmla="*/ 60 w 240"/>
                <a:gd name="T27" fmla="*/ 168 h 176"/>
                <a:gd name="T28" fmla="*/ 64 w 240"/>
                <a:gd name="T29" fmla="*/ 172 h 176"/>
                <a:gd name="T30" fmla="*/ 60 w 240"/>
                <a:gd name="T31" fmla="*/ 176 h 176"/>
                <a:gd name="T32" fmla="*/ 50 w 240"/>
                <a:gd name="T33" fmla="*/ 176 h 176"/>
                <a:gd name="T34" fmla="*/ 0 w 240"/>
                <a:gd name="T35" fmla="*/ 126 h 176"/>
                <a:gd name="T36" fmla="*/ 31 w 240"/>
                <a:gd name="T37" fmla="*/ 80 h 176"/>
                <a:gd name="T38" fmla="*/ 31 w 240"/>
                <a:gd name="T39" fmla="*/ 73 h 176"/>
                <a:gd name="T40" fmla="*/ 105 w 240"/>
                <a:gd name="T41" fmla="*/ 0 h 176"/>
                <a:gd name="T42" fmla="*/ 173 w 240"/>
                <a:gd name="T43" fmla="*/ 46 h 176"/>
                <a:gd name="T44" fmla="*/ 174 w 240"/>
                <a:gd name="T45" fmla="*/ 46 h 176"/>
                <a:gd name="T46" fmla="*/ 240 w 240"/>
                <a:gd name="T47" fmla="*/ 111 h 176"/>
                <a:gd name="T48" fmla="*/ 180 w 240"/>
                <a:gd name="T49" fmla="*/ 176 h 176"/>
                <a:gd name="T50" fmla="*/ 180 w 240"/>
                <a:gd name="T5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176">
                  <a:moveTo>
                    <a:pt x="180" y="176"/>
                  </a:moveTo>
                  <a:cubicBezTo>
                    <a:pt x="178" y="176"/>
                    <a:pt x="176" y="175"/>
                    <a:pt x="176" y="172"/>
                  </a:cubicBezTo>
                  <a:cubicBezTo>
                    <a:pt x="176" y="170"/>
                    <a:pt x="177" y="168"/>
                    <a:pt x="180" y="168"/>
                  </a:cubicBezTo>
                  <a:cubicBezTo>
                    <a:pt x="209" y="164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62" y="168"/>
                    <a:pt x="64" y="170"/>
                    <a:pt x="64" y="172"/>
                  </a:cubicBezTo>
                  <a:cubicBezTo>
                    <a:pt x="64" y="174"/>
                    <a:pt x="62" y="176"/>
                    <a:pt x="60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4" y="172"/>
                    <a:pt x="180" y="176"/>
                  </a:cubicBezTo>
                  <a:cubicBezTo>
                    <a:pt x="180" y="176"/>
                    <a:pt x="180" y="176"/>
                    <a:pt x="180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8" name="Freeform 900"/>
            <p:cNvSpPr>
              <a:spLocks/>
            </p:cNvSpPr>
            <p:nvPr/>
          </p:nvSpPr>
          <p:spPr bwMode="auto">
            <a:xfrm>
              <a:off x="2547936" y="14509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9" name="Freeform 901"/>
            <p:cNvSpPr>
              <a:spLocks/>
            </p:cNvSpPr>
            <p:nvPr/>
          </p:nvSpPr>
          <p:spPr bwMode="auto">
            <a:xfrm>
              <a:off x="2446336" y="1628775"/>
              <a:ext cx="228600" cy="127000"/>
            </a:xfrm>
            <a:custGeom>
              <a:avLst/>
              <a:gdLst>
                <a:gd name="T0" fmla="*/ 36 w 72"/>
                <a:gd name="T1" fmla="*/ 40 h 40"/>
                <a:gd name="T2" fmla="*/ 33 w 72"/>
                <a:gd name="T3" fmla="*/ 39 h 40"/>
                <a:gd name="T4" fmla="*/ 1 w 72"/>
                <a:gd name="T5" fmla="*/ 7 h 40"/>
                <a:gd name="T6" fmla="*/ 1 w 72"/>
                <a:gd name="T7" fmla="*/ 1 h 40"/>
                <a:gd name="T8" fmla="*/ 7 w 72"/>
                <a:gd name="T9" fmla="*/ 1 h 40"/>
                <a:gd name="T10" fmla="*/ 36 w 72"/>
                <a:gd name="T11" fmla="*/ 30 h 40"/>
                <a:gd name="T12" fmla="*/ 65 w 72"/>
                <a:gd name="T13" fmla="*/ 1 h 40"/>
                <a:gd name="T14" fmla="*/ 71 w 72"/>
                <a:gd name="T15" fmla="*/ 1 h 40"/>
                <a:gd name="T16" fmla="*/ 71 w 72"/>
                <a:gd name="T17" fmla="*/ 7 h 40"/>
                <a:gd name="T18" fmla="*/ 39 w 72"/>
                <a:gd name="T19" fmla="*/ 39 h 40"/>
                <a:gd name="T20" fmla="*/ 36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2" name="Group 2341"/>
          <p:cNvGrpSpPr/>
          <p:nvPr/>
        </p:nvGrpSpPr>
        <p:grpSpPr>
          <a:xfrm>
            <a:off x="3796748" y="1776226"/>
            <a:ext cx="309692" cy="257005"/>
            <a:chOff x="3579812" y="1095375"/>
            <a:chExt cx="765176" cy="635000"/>
          </a:xfrm>
          <a:solidFill>
            <a:schemeClr val="accent1"/>
          </a:solidFill>
        </p:grpSpPr>
        <p:sp>
          <p:nvSpPr>
            <p:cNvPr id="2374" name="Freeform 902"/>
            <p:cNvSpPr>
              <a:spLocks/>
            </p:cNvSpPr>
            <p:nvPr/>
          </p:nvSpPr>
          <p:spPr bwMode="auto">
            <a:xfrm>
              <a:off x="3962400" y="14255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5" name="Freeform 903"/>
            <p:cNvSpPr>
              <a:spLocks/>
            </p:cNvSpPr>
            <p:nvPr/>
          </p:nvSpPr>
          <p:spPr bwMode="auto">
            <a:xfrm>
              <a:off x="3860800" y="1425575"/>
              <a:ext cx="228600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6" name="Freeform 904"/>
            <p:cNvSpPr>
              <a:spLocks/>
            </p:cNvSpPr>
            <p:nvPr/>
          </p:nvSpPr>
          <p:spPr bwMode="auto">
            <a:xfrm>
              <a:off x="3579812" y="1095375"/>
              <a:ext cx="765176" cy="558800"/>
            </a:xfrm>
            <a:custGeom>
              <a:avLst/>
              <a:gdLst>
                <a:gd name="T0" fmla="*/ 178 w 240"/>
                <a:gd name="T1" fmla="*/ 176 h 176"/>
                <a:gd name="T2" fmla="*/ 152 w 240"/>
                <a:gd name="T3" fmla="*/ 176 h 176"/>
                <a:gd name="T4" fmla="*/ 148 w 240"/>
                <a:gd name="T5" fmla="*/ 172 h 176"/>
                <a:gd name="T6" fmla="*/ 152 w 240"/>
                <a:gd name="T7" fmla="*/ 168 h 176"/>
                <a:gd name="T8" fmla="*/ 178 w 240"/>
                <a:gd name="T9" fmla="*/ 168 h 176"/>
                <a:gd name="T10" fmla="*/ 232 w 240"/>
                <a:gd name="T11" fmla="*/ 111 h 176"/>
                <a:gd name="T12" fmla="*/ 174 w 240"/>
                <a:gd name="T13" fmla="*/ 54 h 176"/>
                <a:gd name="T14" fmla="*/ 171 w 240"/>
                <a:gd name="T15" fmla="*/ 54 h 176"/>
                <a:gd name="T16" fmla="*/ 166 w 240"/>
                <a:gd name="T17" fmla="*/ 51 h 176"/>
                <a:gd name="T18" fmla="*/ 105 w 240"/>
                <a:gd name="T19" fmla="*/ 8 h 176"/>
                <a:gd name="T20" fmla="*/ 39 w 240"/>
                <a:gd name="T21" fmla="*/ 73 h 176"/>
                <a:gd name="T22" fmla="*/ 40 w 240"/>
                <a:gd name="T23" fmla="*/ 82 h 176"/>
                <a:gd name="T24" fmla="*/ 37 w 240"/>
                <a:gd name="T25" fmla="*/ 87 h 176"/>
                <a:gd name="T26" fmla="*/ 8 w 240"/>
                <a:gd name="T27" fmla="*/ 126 h 176"/>
                <a:gd name="T28" fmla="*/ 50 w 240"/>
                <a:gd name="T29" fmla="*/ 168 h 176"/>
                <a:gd name="T30" fmla="*/ 96 w 240"/>
                <a:gd name="T31" fmla="*/ 168 h 176"/>
                <a:gd name="T32" fmla="*/ 100 w 240"/>
                <a:gd name="T33" fmla="*/ 172 h 176"/>
                <a:gd name="T34" fmla="*/ 96 w 240"/>
                <a:gd name="T35" fmla="*/ 176 h 176"/>
                <a:gd name="T36" fmla="*/ 50 w 240"/>
                <a:gd name="T37" fmla="*/ 176 h 176"/>
                <a:gd name="T38" fmla="*/ 0 w 240"/>
                <a:gd name="T39" fmla="*/ 126 h 176"/>
                <a:gd name="T40" fmla="*/ 31 w 240"/>
                <a:gd name="T41" fmla="*/ 80 h 176"/>
                <a:gd name="T42" fmla="*/ 31 w 240"/>
                <a:gd name="T43" fmla="*/ 73 h 176"/>
                <a:gd name="T44" fmla="*/ 105 w 240"/>
                <a:gd name="T45" fmla="*/ 0 h 176"/>
                <a:gd name="T46" fmla="*/ 173 w 240"/>
                <a:gd name="T47" fmla="*/ 46 h 176"/>
                <a:gd name="T48" fmla="*/ 174 w 240"/>
                <a:gd name="T49" fmla="*/ 46 h 176"/>
                <a:gd name="T50" fmla="*/ 240 w 240"/>
                <a:gd name="T51" fmla="*/ 111 h 176"/>
                <a:gd name="T52" fmla="*/ 178 w 240"/>
                <a:gd name="T5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176">
                  <a:moveTo>
                    <a:pt x="178" y="176"/>
                  </a:moveTo>
                  <a:cubicBezTo>
                    <a:pt x="152" y="176"/>
                    <a:pt x="152" y="176"/>
                    <a:pt x="152" y="176"/>
                  </a:cubicBezTo>
                  <a:cubicBezTo>
                    <a:pt x="150" y="176"/>
                    <a:pt x="148" y="174"/>
                    <a:pt x="148" y="172"/>
                  </a:cubicBezTo>
                  <a:cubicBezTo>
                    <a:pt x="148" y="170"/>
                    <a:pt x="150" y="168"/>
                    <a:pt x="152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212" y="168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8" y="168"/>
                    <a:pt x="100" y="170"/>
                    <a:pt x="100" y="172"/>
                  </a:cubicBezTo>
                  <a:cubicBezTo>
                    <a:pt x="100" y="174"/>
                    <a:pt x="98" y="176"/>
                    <a:pt x="96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7" y="176"/>
                    <a:pt x="178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470" name="Group 2469"/>
          <p:cNvGrpSpPr/>
          <p:nvPr/>
        </p:nvGrpSpPr>
        <p:grpSpPr>
          <a:xfrm>
            <a:off x="4952630" y="3436479"/>
            <a:ext cx="267928" cy="321899"/>
            <a:chOff x="2808759" y="4097951"/>
            <a:chExt cx="269890" cy="324256"/>
          </a:xfrm>
        </p:grpSpPr>
        <p:sp>
          <p:nvSpPr>
            <p:cNvPr id="2369" name="Freeform 905"/>
            <p:cNvSpPr>
              <a:spLocks/>
            </p:cNvSpPr>
            <p:nvPr/>
          </p:nvSpPr>
          <p:spPr bwMode="auto">
            <a:xfrm>
              <a:off x="2808759" y="4131606"/>
              <a:ext cx="10355" cy="290601"/>
            </a:xfrm>
            <a:custGeom>
              <a:avLst/>
              <a:gdLst>
                <a:gd name="T0" fmla="*/ 4 w 8"/>
                <a:gd name="T1" fmla="*/ 224 h 224"/>
                <a:gd name="T2" fmla="*/ 0 w 8"/>
                <a:gd name="T3" fmla="*/ 220 h 224"/>
                <a:gd name="T4" fmla="*/ 0 w 8"/>
                <a:gd name="T5" fmla="*/ 4 h 224"/>
                <a:gd name="T6" fmla="*/ 4 w 8"/>
                <a:gd name="T7" fmla="*/ 0 h 224"/>
                <a:gd name="T8" fmla="*/ 8 w 8"/>
                <a:gd name="T9" fmla="*/ 4 h 224"/>
                <a:gd name="T10" fmla="*/ 8 w 8"/>
                <a:gd name="T11" fmla="*/ 220 h 224"/>
                <a:gd name="T12" fmla="*/ 4 w 8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24">
                  <a:moveTo>
                    <a:pt x="4" y="224"/>
                  </a:moveTo>
                  <a:cubicBezTo>
                    <a:pt x="2" y="224"/>
                    <a:pt x="0" y="222"/>
                    <a:pt x="0" y="2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8" y="222"/>
                    <a:pt x="6" y="224"/>
                    <a:pt x="4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1" name="Freeform 907"/>
            <p:cNvSpPr>
              <a:spLocks/>
            </p:cNvSpPr>
            <p:nvPr/>
          </p:nvSpPr>
          <p:spPr bwMode="auto">
            <a:xfrm>
              <a:off x="3068294" y="4110895"/>
              <a:ext cx="10355" cy="148213"/>
            </a:xfrm>
            <a:custGeom>
              <a:avLst/>
              <a:gdLst>
                <a:gd name="T0" fmla="*/ 4 w 8"/>
                <a:gd name="T1" fmla="*/ 114 h 114"/>
                <a:gd name="T2" fmla="*/ 0 w 8"/>
                <a:gd name="T3" fmla="*/ 110 h 114"/>
                <a:gd name="T4" fmla="*/ 0 w 8"/>
                <a:gd name="T5" fmla="*/ 4 h 114"/>
                <a:gd name="T6" fmla="*/ 4 w 8"/>
                <a:gd name="T7" fmla="*/ 0 h 114"/>
                <a:gd name="T8" fmla="*/ 8 w 8"/>
                <a:gd name="T9" fmla="*/ 4 h 114"/>
                <a:gd name="T10" fmla="*/ 8 w 8"/>
                <a:gd name="T11" fmla="*/ 110 h 114"/>
                <a:gd name="T12" fmla="*/ 4 w 8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4">
                  <a:moveTo>
                    <a:pt x="4" y="114"/>
                  </a:moveTo>
                  <a:cubicBezTo>
                    <a:pt x="2" y="114"/>
                    <a:pt x="0" y="112"/>
                    <a:pt x="0" y="1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6" y="114"/>
                    <a:pt x="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2" name="Freeform 908"/>
            <p:cNvSpPr>
              <a:spLocks/>
            </p:cNvSpPr>
            <p:nvPr/>
          </p:nvSpPr>
          <p:spPr bwMode="auto">
            <a:xfrm>
              <a:off x="2808759" y="4235808"/>
              <a:ext cx="269890" cy="55661"/>
            </a:xfrm>
            <a:custGeom>
              <a:avLst/>
              <a:gdLst>
                <a:gd name="T0" fmla="*/ 150 w 208"/>
                <a:gd name="T1" fmla="*/ 40 h 43"/>
                <a:gd name="T2" fmla="*/ 93 w 208"/>
                <a:gd name="T3" fmla="*/ 28 h 43"/>
                <a:gd name="T4" fmla="*/ 7 w 208"/>
                <a:gd name="T5" fmla="*/ 32 h 43"/>
                <a:gd name="T6" fmla="*/ 1 w 208"/>
                <a:gd name="T7" fmla="*/ 32 h 43"/>
                <a:gd name="T8" fmla="*/ 1 w 208"/>
                <a:gd name="T9" fmla="*/ 26 h 43"/>
                <a:gd name="T10" fmla="*/ 95 w 208"/>
                <a:gd name="T11" fmla="*/ 20 h 43"/>
                <a:gd name="T12" fmla="*/ 201 w 208"/>
                <a:gd name="T13" fmla="*/ 11 h 43"/>
                <a:gd name="T14" fmla="*/ 207 w 208"/>
                <a:gd name="T15" fmla="*/ 11 h 43"/>
                <a:gd name="T16" fmla="*/ 207 w 208"/>
                <a:gd name="T17" fmla="*/ 17 h 43"/>
                <a:gd name="T18" fmla="*/ 150 w 208"/>
                <a:gd name="T19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3">
                  <a:moveTo>
                    <a:pt x="150" y="40"/>
                  </a:moveTo>
                  <a:cubicBezTo>
                    <a:pt x="130" y="40"/>
                    <a:pt x="111" y="34"/>
                    <a:pt x="93" y="28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3"/>
                    <a:pt x="3" y="33"/>
                    <a:pt x="1" y="32"/>
                  </a:cubicBezTo>
                  <a:cubicBezTo>
                    <a:pt x="0" y="30"/>
                    <a:pt x="0" y="27"/>
                    <a:pt x="1" y="26"/>
                  </a:cubicBezTo>
                  <a:cubicBezTo>
                    <a:pt x="29" y="0"/>
                    <a:pt x="63" y="10"/>
                    <a:pt x="95" y="20"/>
                  </a:cubicBezTo>
                  <a:cubicBezTo>
                    <a:pt x="130" y="32"/>
                    <a:pt x="167" y="43"/>
                    <a:pt x="201" y="11"/>
                  </a:cubicBezTo>
                  <a:cubicBezTo>
                    <a:pt x="203" y="9"/>
                    <a:pt x="205" y="9"/>
                    <a:pt x="207" y="11"/>
                  </a:cubicBezTo>
                  <a:cubicBezTo>
                    <a:pt x="208" y="13"/>
                    <a:pt x="208" y="15"/>
                    <a:pt x="207" y="17"/>
                  </a:cubicBezTo>
                  <a:cubicBezTo>
                    <a:pt x="188" y="34"/>
                    <a:pt x="169" y="40"/>
                    <a:pt x="1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3" name="Freeform 909"/>
            <p:cNvSpPr>
              <a:spLocks/>
            </p:cNvSpPr>
            <p:nvPr/>
          </p:nvSpPr>
          <p:spPr bwMode="auto">
            <a:xfrm>
              <a:off x="2808759" y="4097951"/>
              <a:ext cx="269890" cy="57603"/>
            </a:xfrm>
            <a:custGeom>
              <a:avLst/>
              <a:gdLst>
                <a:gd name="T0" fmla="*/ 150 w 208"/>
                <a:gd name="T1" fmla="*/ 41 h 44"/>
                <a:gd name="T2" fmla="*/ 93 w 208"/>
                <a:gd name="T3" fmla="*/ 29 h 44"/>
                <a:gd name="T4" fmla="*/ 7 w 208"/>
                <a:gd name="T5" fmla="*/ 32 h 44"/>
                <a:gd name="T6" fmla="*/ 1 w 208"/>
                <a:gd name="T7" fmla="*/ 32 h 44"/>
                <a:gd name="T8" fmla="*/ 1 w 208"/>
                <a:gd name="T9" fmla="*/ 27 h 44"/>
                <a:gd name="T10" fmla="*/ 95 w 208"/>
                <a:gd name="T11" fmla="*/ 21 h 44"/>
                <a:gd name="T12" fmla="*/ 201 w 208"/>
                <a:gd name="T13" fmla="*/ 11 h 44"/>
                <a:gd name="T14" fmla="*/ 207 w 208"/>
                <a:gd name="T15" fmla="*/ 12 h 44"/>
                <a:gd name="T16" fmla="*/ 207 w 208"/>
                <a:gd name="T17" fmla="*/ 17 h 44"/>
                <a:gd name="T18" fmla="*/ 150 w 208"/>
                <a:gd name="T1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4">
                  <a:moveTo>
                    <a:pt x="150" y="41"/>
                  </a:moveTo>
                  <a:cubicBezTo>
                    <a:pt x="130" y="41"/>
                    <a:pt x="111" y="34"/>
                    <a:pt x="93" y="29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4"/>
                    <a:pt x="3" y="34"/>
                    <a:pt x="1" y="32"/>
                  </a:cubicBezTo>
                  <a:cubicBezTo>
                    <a:pt x="0" y="31"/>
                    <a:pt x="0" y="28"/>
                    <a:pt x="1" y="27"/>
                  </a:cubicBezTo>
                  <a:cubicBezTo>
                    <a:pt x="29" y="0"/>
                    <a:pt x="63" y="11"/>
                    <a:pt x="95" y="21"/>
                  </a:cubicBezTo>
                  <a:cubicBezTo>
                    <a:pt x="130" y="32"/>
                    <a:pt x="167" y="44"/>
                    <a:pt x="201" y="11"/>
                  </a:cubicBezTo>
                  <a:cubicBezTo>
                    <a:pt x="203" y="10"/>
                    <a:pt x="205" y="10"/>
                    <a:pt x="207" y="12"/>
                  </a:cubicBezTo>
                  <a:cubicBezTo>
                    <a:pt x="208" y="13"/>
                    <a:pt x="208" y="16"/>
                    <a:pt x="207" y="17"/>
                  </a:cubicBezTo>
                  <a:cubicBezTo>
                    <a:pt x="188" y="35"/>
                    <a:pt x="169" y="41"/>
                    <a:pt x="150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472" name="Group 2471"/>
          <p:cNvGrpSpPr/>
          <p:nvPr/>
        </p:nvGrpSpPr>
        <p:grpSpPr>
          <a:xfrm>
            <a:off x="3221699" y="3462180"/>
            <a:ext cx="325112" cy="275638"/>
            <a:chOff x="1065154" y="4123840"/>
            <a:chExt cx="327492" cy="277656"/>
          </a:xfrm>
        </p:grpSpPr>
        <p:sp>
          <p:nvSpPr>
            <p:cNvPr id="2362" name="Freeform 910"/>
            <p:cNvSpPr>
              <a:spLocks/>
            </p:cNvSpPr>
            <p:nvPr/>
          </p:nvSpPr>
          <p:spPr bwMode="auto">
            <a:xfrm>
              <a:off x="1245728" y="4123840"/>
              <a:ext cx="146918" cy="146919"/>
            </a:xfrm>
            <a:custGeom>
              <a:avLst/>
              <a:gdLst>
                <a:gd name="T0" fmla="*/ 86 w 113"/>
                <a:gd name="T1" fmla="*/ 113 h 113"/>
                <a:gd name="T2" fmla="*/ 83 w 113"/>
                <a:gd name="T3" fmla="*/ 112 h 113"/>
                <a:gd name="T4" fmla="*/ 83 w 113"/>
                <a:gd name="T5" fmla="*/ 106 h 113"/>
                <a:gd name="T6" fmla="*/ 83 w 113"/>
                <a:gd name="T7" fmla="*/ 30 h 113"/>
                <a:gd name="T8" fmla="*/ 7 w 113"/>
                <a:gd name="T9" fmla="*/ 30 h 113"/>
                <a:gd name="T10" fmla="*/ 1 w 113"/>
                <a:gd name="T11" fmla="*/ 30 h 113"/>
                <a:gd name="T12" fmla="*/ 1 w 113"/>
                <a:gd name="T13" fmla="*/ 24 h 113"/>
                <a:gd name="T14" fmla="*/ 89 w 113"/>
                <a:gd name="T15" fmla="*/ 24 h 113"/>
                <a:gd name="T16" fmla="*/ 89 w 113"/>
                <a:gd name="T17" fmla="*/ 112 h 113"/>
                <a:gd name="T18" fmla="*/ 86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86" y="113"/>
                  </a:moveTo>
                  <a:cubicBezTo>
                    <a:pt x="85" y="113"/>
                    <a:pt x="84" y="113"/>
                    <a:pt x="83" y="112"/>
                  </a:cubicBezTo>
                  <a:cubicBezTo>
                    <a:pt x="82" y="110"/>
                    <a:pt x="82" y="108"/>
                    <a:pt x="83" y="106"/>
                  </a:cubicBezTo>
                  <a:cubicBezTo>
                    <a:pt x="104" y="85"/>
                    <a:pt x="104" y="51"/>
                    <a:pt x="83" y="30"/>
                  </a:cubicBezTo>
                  <a:cubicBezTo>
                    <a:pt x="62" y="9"/>
                    <a:pt x="28" y="9"/>
                    <a:pt x="7" y="30"/>
                  </a:cubicBezTo>
                  <a:cubicBezTo>
                    <a:pt x="5" y="31"/>
                    <a:pt x="3" y="31"/>
                    <a:pt x="1" y="30"/>
                  </a:cubicBezTo>
                  <a:cubicBezTo>
                    <a:pt x="0" y="28"/>
                    <a:pt x="0" y="26"/>
                    <a:pt x="1" y="24"/>
                  </a:cubicBezTo>
                  <a:cubicBezTo>
                    <a:pt x="25" y="0"/>
                    <a:pt x="65" y="0"/>
                    <a:pt x="89" y="24"/>
                  </a:cubicBezTo>
                  <a:cubicBezTo>
                    <a:pt x="113" y="48"/>
                    <a:pt x="113" y="88"/>
                    <a:pt x="89" y="112"/>
                  </a:cubicBezTo>
                  <a:cubicBezTo>
                    <a:pt x="88" y="113"/>
                    <a:pt x="87" y="113"/>
                    <a:pt x="86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4" name="Freeform 912"/>
            <p:cNvSpPr>
              <a:spLocks/>
            </p:cNvSpPr>
            <p:nvPr/>
          </p:nvSpPr>
          <p:spPr bwMode="auto">
            <a:xfrm>
              <a:off x="1223722" y="4154259"/>
              <a:ext cx="32361" cy="29772"/>
            </a:xfrm>
            <a:custGeom>
              <a:avLst/>
              <a:gdLst>
                <a:gd name="T0" fmla="*/ 4 w 25"/>
                <a:gd name="T1" fmla="*/ 23 h 23"/>
                <a:gd name="T2" fmla="*/ 1 w 25"/>
                <a:gd name="T3" fmla="*/ 22 h 23"/>
                <a:gd name="T4" fmla="*/ 1 w 25"/>
                <a:gd name="T5" fmla="*/ 16 h 23"/>
                <a:gd name="T6" fmla="*/ 18 w 25"/>
                <a:gd name="T7" fmla="*/ 1 h 23"/>
                <a:gd name="T8" fmla="*/ 24 w 25"/>
                <a:gd name="T9" fmla="*/ 1 h 23"/>
                <a:gd name="T10" fmla="*/ 24 w 25"/>
                <a:gd name="T11" fmla="*/ 7 h 23"/>
                <a:gd name="T12" fmla="*/ 7 w 25"/>
                <a:gd name="T13" fmla="*/ 22 h 23"/>
                <a:gd name="T14" fmla="*/ 4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4" y="23"/>
                  </a:moveTo>
                  <a:cubicBezTo>
                    <a:pt x="3" y="23"/>
                    <a:pt x="2" y="23"/>
                    <a:pt x="1" y="22"/>
                  </a:cubicBezTo>
                  <a:cubicBezTo>
                    <a:pt x="0" y="20"/>
                    <a:pt x="0" y="17"/>
                    <a:pt x="1" y="16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4" y="1"/>
                  </a:cubicBezTo>
                  <a:cubicBezTo>
                    <a:pt x="25" y="3"/>
                    <a:pt x="25" y="6"/>
                    <a:pt x="24" y="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5" y="23"/>
                    <a:pt x="4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5" name="Freeform 913"/>
            <p:cNvSpPr>
              <a:spLocks/>
            </p:cNvSpPr>
            <p:nvPr/>
          </p:nvSpPr>
          <p:spPr bwMode="auto">
            <a:xfrm>
              <a:off x="1065154" y="4123840"/>
              <a:ext cx="146918" cy="146919"/>
            </a:xfrm>
            <a:custGeom>
              <a:avLst/>
              <a:gdLst>
                <a:gd name="T0" fmla="*/ 27 w 113"/>
                <a:gd name="T1" fmla="*/ 113 h 113"/>
                <a:gd name="T2" fmla="*/ 24 w 113"/>
                <a:gd name="T3" fmla="*/ 112 h 113"/>
                <a:gd name="T4" fmla="*/ 24 w 113"/>
                <a:gd name="T5" fmla="*/ 24 h 113"/>
                <a:gd name="T6" fmla="*/ 112 w 113"/>
                <a:gd name="T7" fmla="*/ 24 h 113"/>
                <a:gd name="T8" fmla="*/ 112 w 113"/>
                <a:gd name="T9" fmla="*/ 30 h 113"/>
                <a:gd name="T10" fmla="*/ 106 w 113"/>
                <a:gd name="T11" fmla="*/ 30 h 113"/>
                <a:gd name="T12" fmla="*/ 30 w 113"/>
                <a:gd name="T13" fmla="*/ 30 h 113"/>
                <a:gd name="T14" fmla="*/ 30 w 113"/>
                <a:gd name="T15" fmla="*/ 106 h 113"/>
                <a:gd name="T16" fmla="*/ 30 w 113"/>
                <a:gd name="T17" fmla="*/ 112 h 113"/>
                <a:gd name="T18" fmla="*/ 27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27" y="113"/>
                  </a:moveTo>
                  <a:cubicBezTo>
                    <a:pt x="26" y="113"/>
                    <a:pt x="25" y="113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8" y="0"/>
                    <a:pt x="88" y="0"/>
                    <a:pt x="112" y="24"/>
                  </a:cubicBezTo>
                  <a:cubicBezTo>
                    <a:pt x="113" y="26"/>
                    <a:pt x="113" y="28"/>
                    <a:pt x="112" y="30"/>
                  </a:cubicBezTo>
                  <a:cubicBezTo>
                    <a:pt x="110" y="31"/>
                    <a:pt x="108" y="31"/>
                    <a:pt x="106" y="30"/>
                  </a:cubicBezTo>
                  <a:cubicBezTo>
                    <a:pt x="85" y="9"/>
                    <a:pt x="51" y="9"/>
                    <a:pt x="30" y="30"/>
                  </a:cubicBezTo>
                  <a:cubicBezTo>
                    <a:pt x="9" y="51"/>
                    <a:pt x="9" y="85"/>
                    <a:pt x="30" y="106"/>
                  </a:cubicBezTo>
                  <a:cubicBezTo>
                    <a:pt x="31" y="108"/>
                    <a:pt x="31" y="110"/>
                    <a:pt x="30" y="112"/>
                  </a:cubicBezTo>
                  <a:cubicBezTo>
                    <a:pt x="29" y="113"/>
                    <a:pt x="28" y="113"/>
                    <a:pt x="2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7" name="Freeform 915"/>
            <p:cNvSpPr>
              <a:spLocks/>
            </p:cNvSpPr>
            <p:nvPr/>
          </p:nvSpPr>
          <p:spPr bwMode="auto">
            <a:xfrm>
              <a:off x="1201717" y="4154259"/>
              <a:ext cx="32361" cy="29772"/>
            </a:xfrm>
            <a:custGeom>
              <a:avLst/>
              <a:gdLst>
                <a:gd name="T0" fmla="*/ 21 w 25"/>
                <a:gd name="T1" fmla="*/ 23 h 23"/>
                <a:gd name="T2" fmla="*/ 18 w 25"/>
                <a:gd name="T3" fmla="*/ 22 h 23"/>
                <a:gd name="T4" fmla="*/ 1 w 25"/>
                <a:gd name="T5" fmla="*/ 7 h 23"/>
                <a:gd name="T6" fmla="*/ 1 w 25"/>
                <a:gd name="T7" fmla="*/ 1 h 23"/>
                <a:gd name="T8" fmla="*/ 7 w 25"/>
                <a:gd name="T9" fmla="*/ 1 h 23"/>
                <a:gd name="T10" fmla="*/ 24 w 25"/>
                <a:gd name="T11" fmla="*/ 16 h 23"/>
                <a:gd name="T12" fmla="*/ 24 w 25"/>
                <a:gd name="T13" fmla="*/ 22 h 23"/>
                <a:gd name="T14" fmla="*/ 21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21" y="23"/>
                  </a:moveTo>
                  <a:cubicBezTo>
                    <a:pt x="20" y="23"/>
                    <a:pt x="19" y="23"/>
                    <a:pt x="18" y="2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7"/>
                    <a:pt x="25" y="20"/>
                    <a:pt x="24" y="22"/>
                  </a:cubicBezTo>
                  <a:cubicBezTo>
                    <a:pt x="23" y="23"/>
                    <a:pt x="22" y="23"/>
                    <a:pt x="21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8" name="Freeform 916"/>
            <p:cNvSpPr>
              <a:spLocks/>
            </p:cNvSpPr>
            <p:nvPr/>
          </p:nvSpPr>
          <p:spPr bwMode="auto">
            <a:xfrm>
              <a:off x="1094926" y="4260403"/>
              <a:ext cx="267948" cy="141093"/>
            </a:xfrm>
            <a:custGeom>
              <a:avLst/>
              <a:gdLst>
                <a:gd name="T0" fmla="*/ 103 w 206"/>
                <a:gd name="T1" fmla="*/ 109 h 109"/>
                <a:gd name="T2" fmla="*/ 103 w 206"/>
                <a:gd name="T3" fmla="*/ 109 h 109"/>
                <a:gd name="T4" fmla="*/ 90 w 206"/>
                <a:gd name="T5" fmla="*/ 103 h 109"/>
                <a:gd name="T6" fmla="*/ 1 w 206"/>
                <a:gd name="T7" fmla="*/ 7 h 109"/>
                <a:gd name="T8" fmla="*/ 1 w 206"/>
                <a:gd name="T9" fmla="*/ 1 h 109"/>
                <a:gd name="T10" fmla="*/ 7 w 206"/>
                <a:gd name="T11" fmla="*/ 1 h 109"/>
                <a:gd name="T12" fmla="*/ 96 w 206"/>
                <a:gd name="T13" fmla="*/ 98 h 109"/>
                <a:gd name="T14" fmla="*/ 103 w 206"/>
                <a:gd name="T15" fmla="*/ 101 h 109"/>
                <a:gd name="T16" fmla="*/ 103 w 206"/>
                <a:gd name="T17" fmla="*/ 101 h 109"/>
                <a:gd name="T18" fmla="*/ 110 w 206"/>
                <a:gd name="T19" fmla="*/ 98 h 109"/>
                <a:gd name="T20" fmla="*/ 199 w 206"/>
                <a:gd name="T21" fmla="*/ 1 h 109"/>
                <a:gd name="T22" fmla="*/ 205 w 206"/>
                <a:gd name="T23" fmla="*/ 1 h 109"/>
                <a:gd name="T24" fmla="*/ 205 w 206"/>
                <a:gd name="T25" fmla="*/ 7 h 109"/>
                <a:gd name="T26" fmla="*/ 116 w 206"/>
                <a:gd name="T27" fmla="*/ 103 h 109"/>
                <a:gd name="T28" fmla="*/ 103 w 206"/>
                <a:gd name="T2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09">
                  <a:moveTo>
                    <a:pt x="103" y="109"/>
                  </a:moveTo>
                  <a:cubicBezTo>
                    <a:pt x="103" y="109"/>
                    <a:pt x="103" y="109"/>
                    <a:pt x="103" y="109"/>
                  </a:cubicBezTo>
                  <a:cubicBezTo>
                    <a:pt x="98" y="109"/>
                    <a:pt x="93" y="107"/>
                    <a:pt x="90" y="10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8" y="100"/>
                    <a:pt x="100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6" y="101"/>
                    <a:pt x="108" y="100"/>
                    <a:pt x="110" y="98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1" y="0"/>
                    <a:pt x="203" y="0"/>
                    <a:pt x="205" y="1"/>
                  </a:cubicBezTo>
                  <a:cubicBezTo>
                    <a:pt x="206" y="3"/>
                    <a:pt x="206" y="5"/>
                    <a:pt x="205" y="7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3" y="107"/>
                    <a:pt x="108" y="109"/>
                    <a:pt x="10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345" name="Freeform 917"/>
          <p:cNvSpPr>
            <a:spLocks noEditPoints="1"/>
          </p:cNvSpPr>
          <p:nvPr/>
        </p:nvSpPr>
        <p:spPr bwMode="auto">
          <a:xfrm>
            <a:off x="2662070" y="3449329"/>
            <a:ext cx="310977" cy="310334"/>
          </a:xfrm>
          <a:custGeom>
            <a:avLst/>
            <a:gdLst>
              <a:gd name="T0" fmla="*/ 198 w 241"/>
              <a:gd name="T1" fmla="*/ 240 h 241"/>
              <a:gd name="T2" fmla="*/ 192 w 241"/>
              <a:gd name="T3" fmla="*/ 238 h 241"/>
              <a:gd name="T4" fmla="*/ 125 w 241"/>
              <a:gd name="T5" fmla="*/ 192 h 241"/>
              <a:gd name="T6" fmla="*/ 116 w 241"/>
              <a:gd name="T7" fmla="*/ 192 h 241"/>
              <a:gd name="T8" fmla="*/ 48 w 241"/>
              <a:gd name="T9" fmla="*/ 238 h 241"/>
              <a:gd name="T10" fmla="*/ 39 w 241"/>
              <a:gd name="T11" fmla="*/ 238 h 241"/>
              <a:gd name="T12" fmla="*/ 38 w 241"/>
              <a:gd name="T13" fmla="*/ 231 h 241"/>
              <a:gd name="T14" fmla="*/ 58 w 241"/>
              <a:gd name="T15" fmla="*/ 158 h 241"/>
              <a:gd name="T16" fmla="*/ 56 w 241"/>
              <a:gd name="T17" fmla="*/ 149 h 241"/>
              <a:gd name="T18" fmla="*/ 3 w 241"/>
              <a:gd name="T19" fmla="*/ 95 h 241"/>
              <a:gd name="T20" fmla="*/ 1 w 241"/>
              <a:gd name="T21" fmla="*/ 87 h 241"/>
              <a:gd name="T22" fmla="*/ 8 w 241"/>
              <a:gd name="T23" fmla="*/ 82 h 241"/>
              <a:gd name="T24" fmla="*/ 78 w 241"/>
              <a:gd name="T25" fmla="*/ 76 h 241"/>
              <a:gd name="T26" fmla="*/ 86 w 241"/>
              <a:gd name="T27" fmla="*/ 70 h 241"/>
              <a:gd name="T28" fmla="*/ 114 w 241"/>
              <a:gd name="T29" fmla="*/ 5 h 241"/>
              <a:gd name="T30" fmla="*/ 120 w 241"/>
              <a:gd name="T31" fmla="*/ 0 h 241"/>
              <a:gd name="T32" fmla="*/ 127 w 241"/>
              <a:gd name="T33" fmla="*/ 5 h 241"/>
              <a:gd name="T34" fmla="*/ 155 w 241"/>
              <a:gd name="T35" fmla="*/ 70 h 241"/>
              <a:gd name="T36" fmla="*/ 163 w 241"/>
              <a:gd name="T37" fmla="*/ 76 h 241"/>
              <a:gd name="T38" fmla="*/ 233 w 241"/>
              <a:gd name="T39" fmla="*/ 82 h 241"/>
              <a:gd name="T40" fmla="*/ 240 w 241"/>
              <a:gd name="T41" fmla="*/ 87 h 241"/>
              <a:gd name="T42" fmla="*/ 238 w 241"/>
              <a:gd name="T43" fmla="*/ 95 h 241"/>
              <a:gd name="T44" fmla="*/ 185 w 241"/>
              <a:gd name="T45" fmla="*/ 149 h 241"/>
              <a:gd name="T46" fmla="*/ 182 w 241"/>
              <a:gd name="T47" fmla="*/ 158 h 241"/>
              <a:gd name="T48" fmla="*/ 203 w 241"/>
              <a:gd name="T49" fmla="*/ 231 h 241"/>
              <a:gd name="T50" fmla="*/ 202 w 241"/>
              <a:gd name="T51" fmla="*/ 238 h 241"/>
              <a:gd name="T52" fmla="*/ 198 w 241"/>
              <a:gd name="T53" fmla="*/ 240 h 241"/>
              <a:gd name="T54" fmla="*/ 120 w 241"/>
              <a:gd name="T55" fmla="*/ 183 h 241"/>
              <a:gd name="T56" fmla="*/ 129 w 241"/>
              <a:gd name="T57" fmla="*/ 185 h 241"/>
              <a:gd name="T58" fmla="*/ 194 w 241"/>
              <a:gd name="T59" fmla="*/ 230 h 241"/>
              <a:gd name="T60" fmla="*/ 175 w 241"/>
              <a:gd name="T61" fmla="*/ 160 h 241"/>
              <a:gd name="T62" fmla="*/ 179 w 241"/>
              <a:gd name="T63" fmla="*/ 143 h 241"/>
              <a:gd name="T64" fmla="*/ 232 w 241"/>
              <a:gd name="T65" fmla="*/ 90 h 241"/>
              <a:gd name="T66" fmla="*/ 162 w 241"/>
              <a:gd name="T67" fmla="*/ 84 h 241"/>
              <a:gd name="T68" fmla="*/ 148 w 241"/>
              <a:gd name="T69" fmla="*/ 73 h 241"/>
              <a:gd name="T70" fmla="*/ 120 w 241"/>
              <a:gd name="T71" fmla="*/ 10 h 241"/>
              <a:gd name="T72" fmla="*/ 93 w 241"/>
              <a:gd name="T73" fmla="*/ 73 h 241"/>
              <a:gd name="T74" fmla="*/ 79 w 241"/>
              <a:gd name="T75" fmla="*/ 84 h 241"/>
              <a:gd name="T76" fmla="*/ 9 w 241"/>
              <a:gd name="T77" fmla="*/ 90 h 241"/>
              <a:gd name="T78" fmla="*/ 62 w 241"/>
              <a:gd name="T79" fmla="*/ 143 h 241"/>
              <a:gd name="T80" fmla="*/ 66 w 241"/>
              <a:gd name="T81" fmla="*/ 160 h 241"/>
              <a:gd name="T82" fmla="*/ 46 w 241"/>
              <a:gd name="T83" fmla="*/ 230 h 241"/>
              <a:gd name="T84" fmla="*/ 112 w 241"/>
              <a:gd name="T85" fmla="*/ 185 h 241"/>
              <a:gd name="T86" fmla="*/ 120 w 241"/>
              <a:gd name="T87" fmla="*/ 18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41">
                <a:moveTo>
                  <a:pt x="198" y="240"/>
                </a:moveTo>
                <a:cubicBezTo>
                  <a:pt x="196" y="240"/>
                  <a:pt x="194" y="239"/>
                  <a:pt x="192" y="238"/>
                </a:cubicBezTo>
                <a:cubicBezTo>
                  <a:pt x="125" y="192"/>
                  <a:pt x="125" y="192"/>
                  <a:pt x="125" y="192"/>
                </a:cubicBezTo>
                <a:cubicBezTo>
                  <a:pt x="123" y="190"/>
                  <a:pt x="118" y="190"/>
                  <a:pt x="116" y="192"/>
                </a:cubicBezTo>
                <a:cubicBezTo>
                  <a:pt x="48" y="238"/>
                  <a:pt x="48" y="238"/>
                  <a:pt x="48" y="238"/>
                </a:cubicBezTo>
                <a:cubicBezTo>
                  <a:pt x="45" y="241"/>
                  <a:pt x="41" y="240"/>
                  <a:pt x="39" y="238"/>
                </a:cubicBezTo>
                <a:cubicBezTo>
                  <a:pt x="37" y="236"/>
                  <a:pt x="37" y="234"/>
                  <a:pt x="38" y="231"/>
                </a:cubicBezTo>
                <a:cubicBezTo>
                  <a:pt x="58" y="158"/>
                  <a:pt x="58" y="158"/>
                  <a:pt x="58" y="158"/>
                </a:cubicBezTo>
                <a:cubicBezTo>
                  <a:pt x="59" y="155"/>
                  <a:pt x="58" y="151"/>
                  <a:pt x="56" y="149"/>
                </a:cubicBezTo>
                <a:cubicBezTo>
                  <a:pt x="3" y="95"/>
                  <a:pt x="3" y="95"/>
                  <a:pt x="3" y="95"/>
                </a:cubicBezTo>
                <a:cubicBezTo>
                  <a:pt x="0" y="92"/>
                  <a:pt x="0" y="88"/>
                  <a:pt x="1" y="87"/>
                </a:cubicBezTo>
                <a:cubicBezTo>
                  <a:pt x="1" y="86"/>
                  <a:pt x="3" y="83"/>
                  <a:pt x="8" y="82"/>
                </a:cubicBezTo>
                <a:cubicBezTo>
                  <a:pt x="78" y="76"/>
                  <a:pt x="78" y="76"/>
                  <a:pt x="78" y="76"/>
                </a:cubicBezTo>
                <a:cubicBezTo>
                  <a:pt x="81" y="75"/>
                  <a:pt x="84" y="73"/>
                  <a:pt x="86" y="70"/>
                </a:cubicBezTo>
                <a:cubicBezTo>
                  <a:pt x="114" y="5"/>
                  <a:pt x="114" y="5"/>
                  <a:pt x="114" y="5"/>
                </a:cubicBezTo>
                <a:cubicBezTo>
                  <a:pt x="116" y="0"/>
                  <a:pt x="119" y="0"/>
                  <a:pt x="120" y="0"/>
                </a:cubicBezTo>
                <a:cubicBezTo>
                  <a:pt x="122" y="0"/>
                  <a:pt x="125" y="0"/>
                  <a:pt x="127" y="5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156" y="73"/>
                  <a:pt x="160" y="75"/>
                  <a:pt x="163" y="76"/>
                </a:cubicBezTo>
                <a:cubicBezTo>
                  <a:pt x="233" y="82"/>
                  <a:pt x="233" y="82"/>
                  <a:pt x="233" y="82"/>
                </a:cubicBezTo>
                <a:cubicBezTo>
                  <a:pt x="238" y="83"/>
                  <a:pt x="240" y="86"/>
                  <a:pt x="240" y="87"/>
                </a:cubicBezTo>
                <a:cubicBezTo>
                  <a:pt x="241" y="88"/>
                  <a:pt x="241" y="92"/>
                  <a:pt x="238" y="95"/>
                </a:cubicBezTo>
                <a:cubicBezTo>
                  <a:pt x="185" y="149"/>
                  <a:pt x="185" y="149"/>
                  <a:pt x="185" y="149"/>
                </a:cubicBezTo>
                <a:cubicBezTo>
                  <a:pt x="183" y="151"/>
                  <a:pt x="182" y="155"/>
                  <a:pt x="182" y="158"/>
                </a:cubicBezTo>
                <a:cubicBezTo>
                  <a:pt x="203" y="231"/>
                  <a:pt x="203" y="231"/>
                  <a:pt x="203" y="231"/>
                </a:cubicBezTo>
                <a:cubicBezTo>
                  <a:pt x="204" y="234"/>
                  <a:pt x="204" y="236"/>
                  <a:pt x="202" y="238"/>
                </a:cubicBezTo>
                <a:cubicBezTo>
                  <a:pt x="201" y="239"/>
                  <a:pt x="199" y="240"/>
                  <a:pt x="198" y="240"/>
                </a:cubicBezTo>
                <a:close/>
                <a:moveTo>
                  <a:pt x="120" y="183"/>
                </a:moveTo>
                <a:cubicBezTo>
                  <a:pt x="124" y="183"/>
                  <a:pt x="127" y="184"/>
                  <a:pt x="129" y="185"/>
                </a:cubicBezTo>
                <a:cubicBezTo>
                  <a:pt x="194" y="230"/>
                  <a:pt x="194" y="230"/>
                  <a:pt x="194" y="230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73" y="155"/>
                  <a:pt x="175" y="147"/>
                  <a:pt x="179" y="143"/>
                </a:cubicBezTo>
                <a:cubicBezTo>
                  <a:pt x="232" y="90"/>
                  <a:pt x="232" y="90"/>
                  <a:pt x="232" y="90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57" y="83"/>
                  <a:pt x="150" y="78"/>
                  <a:pt x="148" y="73"/>
                </a:cubicBezTo>
                <a:cubicBezTo>
                  <a:pt x="120" y="10"/>
                  <a:pt x="120" y="10"/>
                  <a:pt x="120" y="10"/>
                </a:cubicBezTo>
                <a:cubicBezTo>
                  <a:pt x="93" y="73"/>
                  <a:pt x="93" y="73"/>
                  <a:pt x="93" y="73"/>
                </a:cubicBezTo>
                <a:cubicBezTo>
                  <a:pt x="91" y="78"/>
                  <a:pt x="84" y="83"/>
                  <a:pt x="79" y="84"/>
                </a:cubicBezTo>
                <a:cubicBezTo>
                  <a:pt x="9" y="90"/>
                  <a:pt x="9" y="90"/>
                  <a:pt x="9" y="90"/>
                </a:cubicBezTo>
                <a:cubicBezTo>
                  <a:pt x="62" y="143"/>
                  <a:pt x="62" y="143"/>
                  <a:pt x="62" y="143"/>
                </a:cubicBezTo>
                <a:cubicBezTo>
                  <a:pt x="66" y="147"/>
                  <a:pt x="68" y="155"/>
                  <a:pt x="66" y="160"/>
                </a:cubicBezTo>
                <a:cubicBezTo>
                  <a:pt x="46" y="230"/>
                  <a:pt x="46" y="230"/>
                  <a:pt x="46" y="230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14" y="184"/>
                  <a:pt x="117" y="183"/>
                  <a:pt x="120" y="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346" name="Group 2345"/>
          <p:cNvGrpSpPr/>
          <p:nvPr/>
        </p:nvGrpSpPr>
        <p:grpSpPr>
          <a:xfrm>
            <a:off x="4931427" y="4582721"/>
            <a:ext cx="309692" cy="308406"/>
            <a:chOff x="6383340" y="8029576"/>
            <a:chExt cx="765176" cy="762000"/>
          </a:xfrm>
          <a:solidFill>
            <a:schemeClr val="accent1"/>
          </a:solidFill>
        </p:grpSpPr>
        <p:sp>
          <p:nvSpPr>
            <p:cNvPr id="2358" name="Freeform 918"/>
            <p:cNvSpPr>
              <a:spLocks noEditPoints="1"/>
            </p:cNvSpPr>
            <p:nvPr/>
          </p:nvSpPr>
          <p:spPr bwMode="auto">
            <a:xfrm>
              <a:off x="6486528" y="8131176"/>
              <a:ext cx="560388" cy="558800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9" name="Freeform 919"/>
            <p:cNvSpPr>
              <a:spLocks noEditPoints="1"/>
            </p:cNvSpPr>
            <p:nvPr/>
          </p:nvSpPr>
          <p:spPr bwMode="auto">
            <a:xfrm>
              <a:off x="6613528" y="8258176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0" name="Freeform 920"/>
            <p:cNvSpPr>
              <a:spLocks/>
            </p:cNvSpPr>
            <p:nvPr/>
          </p:nvSpPr>
          <p:spPr bwMode="auto">
            <a:xfrm>
              <a:off x="6753228" y="8029576"/>
              <a:ext cx="25400" cy="762000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1" name="Freeform 921"/>
            <p:cNvSpPr>
              <a:spLocks/>
            </p:cNvSpPr>
            <p:nvPr/>
          </p:nvSpPr>
          <p:spPr bwMode="auto">
            <a:xfrm>
              <a:off x="6383340" y="839787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7" name="Group 2346"/>
          <p:cNvGrpSpPr/>
          <p:nvPr/>
        </p:nvGrpSpPr>
        <p:grpSpPr>
          <a:xfrm>
            <a:off x="2662070" y="2883276"/>
            <a:ext cx="309692" cy="309049"/>
            <a:chOff x="776284" y="3830638"/>
            <a:chExt cx="765176" cy="763588"/>
          </a:xfrm>
          <a:solidFill>
            <a:schemeClr val="accent1"/>
          </a:solidFill>
        </p:grpSpPr>
        <p:sp>
          <p:nvSpPr>
            <p:cNvPr id="2355" name="Freeform 922"/>
            <p:cNvSpPr>
              <a:spLocks noEditPoints="1"/>
            </p:cNvSpPr>
            <p:nvPr/>
          </p:nvSpPr>
          <p:spPr bwMode="auto">
            <a:xfrm>
              <a:off x="776284" y="3830638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6" name="Freeform 923"/>
            <p:cNvSpPr>
              <a:spLocks/>
            </p:cNvSpPr>
            <p:nvPr/>
          </p:nvSpPr>
          <p:spPr bwMode="auto">
            <a:xfrm>
              <a:off x="1146172" y="3970338"/>
              <a:ext cx="25400" cy="254000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7" name="Freeform 924"/>
            <p:cNvSpPr>
              <a:spLocks/>
            </p:cNvSpPr>
            <p:nvPr/>
          </p:nvSpPr>
          <p:spPr bwMode="auto">
            <a:xfrm>
              <a:off x="1146172" y="4198938"/>
              <a:ext cx="152400" cy="177800"/>
            </a:xfrm>
            <a:custGeom>
              <a:avLst/>
              <a:gdLst>
                <a:gd name="T0" fmla="*/ 44 w 48"/>
                <a:gd name="T1" fmla="*/ 56 h 56"/>
                <a:gd name="T2" fmla="*/ 41 w 48"/>
                <a:gd name="T3" fmla="*/ 55 h 56"/>
                <a:gd name="T4" fmla="*/ 1 w 48"/>
                <a:gd name="T5" fmla="*/ 7 h 56"/>
                <a:gd name="T6" fmla="*/ 1 w 48"/>
                <a:gd name="T7" fmla="*/ 1 h 56"/>
                <a:gd name="T8" fmla="*/ 7 w 48"/>
                <a:gd name="T9" fmla="*/ 1 h 56"/>
                <a:gd name="T10" fmla="*/ 47 w 48"/>
                <a:gd name="T11" fmla="*/ 49 h 56"/>
                <a:gd name="T12" fmla="*/ 47 w 48"/>
                <a:gd name="T13" fmla="*/ 55 h 56"/>
                <a:gd name="T14" fmla="*/ 44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4" y="56"/>
                  </a:moveTo>
                  <a:cubicBezTo>
                    <a:pt x="43" y="56"/>
                    <a:pt x="42" y="56"/>
                    <a:pt x="41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1"/>
                    <a:pt x="48" y="54"/>
                    <a:pt x="47" y="55"/>
                  </a:cubicBezTo>
                  <a:cubicBezTo>
                    <a:pt x="46" y="56"/>
                    <a:pt x="45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8" name="Group 2347"/>
          <p:cNvGrpSpPr/>
          <p:nvPr/>
        </p:nvGrpSpPr>
        <p:grpSpPr>
          <a:xfrm>
            <a:off x="4405851" y="4016025"/>
            <a:ext cx="226808" cy="309049"/>
            <a:chOff x="5084764" y="6629401"/>
            <a:chExt cx="560388" cy="763588"/>
          </a:xfrm>
          <a:solidFill>
            <a:schemeClr val="accent1"/>
          </a:solidFill>
        </p:grpSpPr>
        <p:sp>
          <p:nvSpPr>
            <p:cNvPr id="2353" name="Freeform 925"/>
            <p:cNvSpPr>
              <a:spLocks noEditPoints="1"/>
            </p:cNvSpPr>
            <p:nvPr/>
          </p:nvSpPr>
          <p:spPr bwMode="auto">
            <a:xfrm>
              <a:off x="5224464" y="6769101"/>
              <a:ext cx="279400" cy="2794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4" name="Freeform 926"/>
            <p:cNvSpPr>
              <a:spLocks noEditPoints="1"/>
            </p:cNvSpPr>
            <p:nvPr/>
          </p:nvSpPr>
          <p:spPr bwMode="auto">
            <a:xfrm>
              <a:off x="5084764" y="6629401"/>
              <a:ext cx="560388" cy="763588"/>
            </a:xfrm>
            <a:custGeom>
              <a:avLst/>
              <a:gdLst>
                <a:gd name="T0" fmla="*/ 88 w 176"/>
                <a:gd name="T1" fmla="*/ 240 h 240"/>
                <a:gd name="T2" fmla="*/ 85 w 176"/>
                <a:gd name="T3" fmla="*/ 239 h 240"/>
                <a:gd name="T4" fmla="*/ 43 w 176"/>
                <a:gd name="T5" fmla="*/ 193 h 240"/>
                <a:gd name="T6" fmla="*/ 0 w 176"/>
                <a:gd name="T7" fmla="*/ 89 h 240"/>
                <a:gd name="T8" fmla="*/ 88 w 176"/>
                <a:gd name="T9" fmla="*/ 0 h 240"/>
                <a:gd name="T10" fmla="*/ 176 w 176"/>
                <a:gd name="T11" fmla="*/ 89 h 240"/>
                <a:gd name="T12" fmla="*/ 133 w 176"/>
                <a:gd name="T13" fmla="*/ 193 h 240"/>
                <a:gd name="T14" fmla="*/ 91 w 176"/>
                <a:gd name="T15" fmla="*/ 239 h 240"/>
                <a:gd name="T16" fmla="*/ 88 w 176"/>
                <a:gd name="T17" fmla="*/ 240 h 240"/>
                <a:gd name="T18" fmla="*/ 88 w 176"/>
                <a:gd name="T19" fmla="*/ 8 h 240"/>
                <a:gd name="T20" fmla="*/ 8 w 176"/>
                <a:gd name="T21" fmla="*/ 89 h 240"/>
                <a:gd name="T22" fmla="*/ 88 w 176"/>
                <a:gd name="T23" fmla="*/ 231 h 240"/>
                <a:gd name="T24" fmla="*/ 168 w 176"/>
                <a:gd name="T25" fmla="*/ 89 h 240"/>
                <a:gd name="T26" fmla="*/ 88 w 17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240">
                  <a:moveTo>
                    <a:pt x="88" y="240"/>
                  </a:moveTo>
                  <a:cubicBezTo>
                    <a:pt x="87" y="240"/>
                    <a:pt x="86" y="240"/>
                    <a:pt x="85" y="239"/>
                  </a:cubicBezTo>
                  <a:cubicBezTo>
                    <a:pt x="85" y="238"/>
                    <a:pt x="64" y="220"/>
                    <a:pt x="43" y="193"/>
                  </a:cubicBezTo>
                  <a:cubicBezTo>
                    <a:pt x="23" y="167"/>
                    <a:pt x="0" y="129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9"/>
                  </a:cubicBezTo>
                  <a:cubicBezTo>
                    <a:pt x="176" y="129"/>
                    <a:pt x="153" y="167"/>
                    <a:pt x="133" y="193"/>
                  </a:cubicBezTo>
                  <a:cubicBezTo>
                    <a:pt x="112" y="220"/>
                    <a:pt x="91" y="238"/>
                    <a:pt x="91" y="239"/>
                  </a:cubicBezTo>
                  <a:cubicBezTo>
                    <a:pt x="90" y="240"/>
                    <a:pt x="89" y="240"/>
                    <a:pt x="88" y="240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54"/>
                    <a:pt x="74" y="218"/>
                    <a:pt x="88" y="231"/>
                  </a:cubicBezTo>
                  <a:cubicBezTo>
                    <a:pt x="102" y="218"/>
                    <a:pt x="168" y="153"/>
                    <a:pt x="168" y="89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9" name="Group 2348"/>
          <p:cNvGrpSpPr/>
          <p:nvPr/>
        </p:nvGrpSpPr>
        <p:grpSpPr>
          <a:xfrm>
            <a:off x="3222984" y="4576296"/>
            <a:ext cx="316116" cy="314831"/>
            <a:chOff x="2162173" y="8013701"/>
            <a:chExt cx="781051" cy="777875"/>
          </a:xfrm>
          <a:solidFill>
            <a:schemeClr val="accent1"/>
          </a:solidFill>
        </p:grpSpPr>
        <p:sp>
          <p:nvSpPr>
            <p:cNvPr id="2350" name="Freeform 927"/>
            <p:cNvSpPr>
              <a:spLocks/>
            </p:cNvSpPr>
            <p:nvPr/>
          </p:nvSpPr>
          <p:spPr bwMode="auto">
            <a:xfrm>
              <a:off x="2420936" y="8258176"/>
              <a:ext cx="292100" cy="292100"/>
            </a:xfrm>
            <a:custGeom>
              <a:avLst/>
              <a:gdLst>
                <a:gd name="T0" fmla="*/ 4 w 92"/>
                <a:gd name="T1" fmla="*/ 92 h 92"/>
                <a:gd name="T2" fmla="*/ 1 w 92"/>
                <a:gd name="T3" fmla="*/ 91 h 92"/>
                <a:gd name="T4" fmla="*/ 1 w 92"/>
                <a:gd name="T5" fmla="*/ 85 h 92"/>
                <a:gd name="T6" fmla="*/ 85 w 92"/>
                <a:gd name="T7" fmla="*/ 1 h 92"/>
                <a:gd name="T8" fmla="*/ 91 w 92"/>
                <a:gd name="T9" fmla="*/ 1 h 92"/>
                <a:gd name="T10" fmla="*/ 91 w 92"/>
                <a:gd name="T11" fmla="*/ 7 h 92"/>
                <a:gd name="T12" fmla="*/ 7 w 92"/>
                <a:gd name="T13" fmla="*/ 91 h 92"/>
                <a:gd name="T14" fmla="*/ 4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4" y="92"/>
                  </a:moveTo>
                  <a:cubicBezTo>
                    <a:pt x="3" y="92"/>
                    <a:pt x="2" y="92"/>
                    <a:pt x="1" y="91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7" y="0"/>
                    <a:pt x="89" y="0"/>
                    <a:pt x="91" y="1"/>
                  </a:cubicBezTo>
                  <a:cubicBezTo>
                    <a:pt x="92" y="3"/>
                    <a:pt x="92" y="5"/>
                    <a:pt x="91" y="7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6" y="92"/>
                    <a:pt x="5" y="92"/>
                    <a:pt x="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1" name="Freeform 928"/>
            <p:cNvSpPr>
              <a:spLocks/>
            </p:cNvSpPr>
            <p:nvPr/>
          </p:nvSpPr>
          <p:spPr bwMode="auto">
            <a:xfrm>
              <a:off x="2162173" y="8397876"/>
              <a:ext cx="411163" cy="393700"/>
            </a:xfrm>
            <a:custGeom>
              <a:avLst/>
              <a:gdLst>
                <a:gd name="T0" fmla="*/ 56 w 129"/>
                <a:gd name="T1" fmla="*/ 124 h 124"/>
                <a:gd name="T2" fmla="*/ 20 w 129"/>
                <a:gd name="T3" fmla="*/ 109 h 124"/>
                <a:gd name="T4" fmla="*/ 20 w 129"/>
                <a:gd name="T5" fmla="*/ 38 h 124"/>
                <a:gd name="T6" fmla="*/ 43 w 129"/>
                <a:gd name="T7" fmla="*/ 15 h 124"/>
                <a:gd name="T8" fmla="*/ 78 w 129"/>
                <a:gd name="T9" fmla="*/ 0 h 124"/>
                <a:gd name="T10" fmla="*/ 93 w 129"/>
                <a:gd name="T11" fmla="*/ 0 h 124"/>
                <a:gd name="T12" fmla="*/ 97 w 129"/>
                <a:gd name="T13" fmla="*/ 4 h 124"/>
                <a:gd name="T14" fmla="*/ 93 w 129"/>
                <a:gd name="T15" fmla="*/ 8 h 124"/>
                <a:gd name="T16" fmla="*/ 78 w 129"/>
                <a:gd name="T17" fmla="*/ 8 h 124"/>
                <a:gd name="T18" fmla="*/ 48 w 129"/>
                <a:gd name="T19" fmla="*/ 20 h 124"/>
                <a:gd name="T20" fmla="*/ 25 w 129"/>
                <a:gd name="T21" fmla="*/ 43 h 124"/>
                <a:gd name="T22" fmla="*/ 25 w 129"/>
                <a:gd name="T23" fmla="*/ 104 h 124"/>
                <a:gd name="T24" fmla="*/ 56 w 129"/>
                <a:gd name="T25" fmla="*/ 116 h 124"/>
                <a:gd name="T26" fmla="*/ 86 w 129"/>
                <a:gd name="T27" fmla="*/ 104 h 124"/>
                <a:gd name="T28" fmla="*/ 109 w 129"/>
                <a:gd name="T29" fmla="*/ 81 h 124"/>
                <a:gd name="T30" fmla="*/ 121 w 129"/>
                <a:gd name="T31" fmla="*/ 51 h 124"/>
                <a:gd name="T32" fmla="*/ 121 w 129"/>
                <a:gd name="T33" fmla="*/ 36 h 124"/>
                <a:gd name="T34" fmla="*/ 125 w 129"/>
                <a:gd name="T35" fmla="*/ 32 h 124"/>
                <a:gd name="T36" fmla="*/ 129 w 129"/>
                <a:gd name="T37" fmla="*/ 36 h 124"/>
                <a:gd name="T38" fmla="*/ 129 w 129"/>
                <a:gd name="T39" fmla="*/ 51 h 124"/>
                <a:gd name="T40" fmla="*/ 114 w 129"/>
                <a:gd name="T41" fmla="*/ 86 h 124"/>
                <a:gd name="T42" fmla="*/ 91 w 129"/>
                <a:gd name="T43" fmla="*/ 109 h 124"/>
                <a:gd name="T44" fmla="*/ 56 w 129"/>
                <a:gd name="T4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24">
                  <a:moveTo>
                    <a:pt x="56" y="124"/>
                  </a:moveTo>
                  <a:cubicBezTo>
                    <a:pt x="42" y="124"/>
                    <a:pt x="29" y="119"/>
                    <a:pt x="20" y="109"/>
                  </a:cubicBezTo>
                  <a:cubicBezTo>
                    <a:pt x="0" y="89"/>
                    <a:pt x="0" y="57"/>
                    <a:pt x="20" y="38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2" y="5"/>
                    <a:pt x="65" y="0"/>
                    <a:pt x="7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6"/>
                    <a:pt x="95" y="8"/>
                    <a:pt x="93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67" y="8"/>
                    <a:pt x="56" y="12"/>
                    <a:pt x="48" y="2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9" y="60"/>
                    <a:pt x="9" y="87"/>
                    <a:pt x="25" y="104"/>
                  </a:cubicBezTo>
                  <a:cubicBezTo>
                    <a:pt x="33" y="112"/>
                    <a:pt x="44" y="116"/>
                    <a:pt x="56" y="116"/>
                  </a:cubicBezTo>
                  <a:cubicBezTo>
                    <a:pt x="67" y="116"/>
                    <a:pt x="78" y="112"/>
                    <a:pt x="86" y="104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7" y="73"/>
                    <a:pt x="121" y="62"/>
                    <a:pt x="121" y="51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1" y="34"/>
                    <a:pt x="123" y="32"/>
                    <a:pt x="125" y="32"/>
                  </a:cubicBezTo>
                  <a:cubicBezTo>
                    <a:pt x="127" y="32"/>
                    <a:pt x="129" y="34"/>
                    <a:pt x="129" y="36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64"/>
                    <a:pt x="124" y="77"/>
                    <a:pt x="114" y="86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2" y="119"/>
                    <a:pt x="69" y="124"/>
                    <a:pt x="56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2" name="Freeform 929"/>
            <p:cNvSpPr>
              <a:spLocks/>
            </p:cNvSpPr>
            <p:nvPr/>
          </p:nvSpPr>
          <p:spPr bwMode="auto">
            <a:xfrm>
              <a:off x="2547936" y="8013701"/>
              <a:ext cx="395288" cy="409575"/>
            </a:xfrm>
            <a:custGeom>
              <a:avLst/>
              <a:gdLst>
                <a:gd name="T0" fmla="*/ 51 w 124"/>
                <a:gd name="T1" fmla="*/ 129 h 129"/>
                <a:gd name="T2" fmla="*/ 36 w 124"/>
                <a:gd name="T3" fmla="*/ 129 h 129"/>
                <a:gd name="T4" fmla="*/ 32 w 124"/>
                <a:gd name="T5" fmla="*/ 125 h 129"/>
                <a:gd name="T6" fmla="*/ 36 w 124"/>
                <a:gd name="T7" fmla="*/ 121 h 129"/>
                <a:gd name="T8" fmla="*/ 51 w 124"/>
                <a:gd name="T9" fmla="*/ 121 h 129"/>
                <a:gd name="T10" fmla="*/ 81 w 124"/>
                <a:gd name="T11" fmla="*/ 109 h 129"/>
                <a:gd name="T12" fmla="*/ 104 w 124"/>
                <a:gd name="T13" fmla="*/ 86 h 129"/>
                <a:gd name="T14" fmla="*/ 116 w 124"/>
                <a:gd name="T15" fmla="*/ 56 h 129"/>
                <a:gd name="T16" fmla="*/ 104 w 124"/>
                <a:gd name="T17" fmla="*/ 25 h 129"/>
                <a:gd name="T18" fmla="*/ 43 w 124"/>
                <a:gd name="T19" fmla="*/ 25 h 129"/>
                <a:gd name="T20" fmla="*/ 20 w 124"/>
                <a:gd name="T21" fmla="*/ 48 h 129"/>
                <a:gd name="T22" fmla="*/ 8 w 124"/>
                <a:gd name="T23" fmla="*/ 78 h 129"/>
                <a:gd name="T24" fmla="*/ 8 w 124"/>
                <a:gd name="T25" fmla="*/ 93 h 129"/>
                <a:gd name="T26" fmla="*/ 4 w 124"/>
                <a:gd name="T27" fmla="*/ 97 h 129"/>
                <a:gd name="T28" fmla="*/ 0 w 124"/>
                <a:gd name="T29" fmla="*/ 93 h 129"/>
                <a:gd name="T30" fmla="*/ 0 w 124"/>
                <a:gd name="T31" fmla="*/ 78 h 129"/>
                <a:gd name="T32" fmla="*/ 15 w 124"/>
                <a:gd name="T33" fmla="*/ 43 h 129"/>
                <a:gd name="T34" fmla="*/ 38 w 124"/>
                <a:gd name="T35" fmla="*/ 20 h 129"/>
                <a:gd name="T36" fmla="*/ 109 w 124"/>
                <a:gd name="T37" fmla="*/ 20 h 129"/>
                <a:gd name="T38" fmla="*/ 124 w 124"/>
                <a:gd name="T39" fmla="*/ 56 h 129"/>
                <a:gd name="T40" fmla="*/ 109 w 124"/>
                <a:gd name="T41" fmla="*/ 91 h 129"/>
                <a:gd name="T42" fmla="*/ 86 w 124"/>
                <a:gd name="T43" fmla="*/ 114 h 129"/>
                <a:gd name="T44" fmla="*/ 51 w 124"/>
                <a:gd name="T4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29">
                  <a:moveTo>
                    <a:pt x="51" y="129"/>
                  </a:moveTo>
                  <a:cubicBezTo>
                    <a:pt x="36" y="129"/>
                    <a:pt x="36" y="129"/>
                    <a:pt x="36" y="129"/>
                  </a:cubicBezTo>
                  <a:cubicBezTo>
                    <a:pt x="34" y="129"/>
                    <a:pt x="32" y="127"/>
                    <a:pt x="32" y="125"/>
                  </a:cubicBezTo>
                  <a:cubicBezTo>
                    <a:pt x="32" y="123"/>
                    <a:pt x="34" y="121"/>
                    <a:pt x="36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62" y="121"/>
                    <a:pt x="73" y="117"/>
                    <a:pt x="81" y="109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12" y="78"/>
                    <a:pt x="116" y="67"/>
                    <a:pt x="116" y="56"/>
                  </a:cubicBezTo>
                  <a:cubicBezTo>
                    <a:pt x="116" y="44"/>
                    <a:pt x="112" y="34"/>
                    <a:pt x="104" y="25"/>
                  </a:cubicBezTo>
                  <a:cubicBezTo>
                    <a:pt x="87" y="9"/>
                    <a:pt x="60" y="9"/>
                    <a:pt x="43" y="2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2" y="56"/>
                    <a:pt x="8" y="67"/>
                    <a:pt x="8" y="78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ubicBezTo>
                    <a:pt x="2" y="97"/>
                    <a:pt x="0" y="95"/>
                    <a:pt x="0" y="9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5"/>
                    <a:pt x="5" y="52"/>
                    <a:pt x="15" y="43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7" y="0"/>
                    <a:pt x="89" y="0"/>
                    <a:pt x="109" y="20"/>
                  </a:cubicBezTo>
                  <a:cubicBezTo>
                    <a:pt x="119" y="29"/>
                    <a:pt x="124" y="42"/>
                    <a:pt x="124" y="56"/>
                  </a:cubicBezTo>
                  <a:cubicBezTo>
                    <a:pt x="124" y="69"/>
                    <a:pt x="119" y="82"/>
                    <a:pt x="109" y="91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77" y="124"/>
                    <a:pt x="64" y="129"/>
                    <a:pt x="51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085" name="Freeform 933"/>
          <p:cNvSpPr>
            <a:spLocks noEditPoints="1"/>
          </p:cNvSpPr>
          <p:nvPr/>
        </p:nvSpPr>
        <p:spPr bwMode="auto">
          <a:xfrm>
            <a:off x="6120082" y="1214669"/>
            <a:ext cx="310979" cy="247368"/>
          </a:xfrm>
          <a:custGeom>
            <a:avLst/>
            <a:gdLst>
              <a:gd name="T0" fmla="*/ 165 w 241"/>
              <a:gd name="T1" fmla="*/ 8 h 192"/>
              <a:gd name="T2" fmla="*/ 198 w 241"/>
              <a:gd name="T3" fmla="*/ 22 h 192"/>
              <a:gd name="T4" fmla="*/ 227 w 241"/>
              <a:gd name="T5" fmla="*/ 11 h 192"/>
              <a:gd name="T6" fmla="*/ 207 w 241"/>
              <a:gd name="T7" fmla="*/ 36 h 192"/>
              <a:gd name="T8" fmla="*/ 233 w 241"/>
              <a:gd name="T9" fmla="*/ 29 h 192"/>
              <a:gd name="T10" fmla="*/ 209 w 241"/>
              <a:gd name="T11" fmla="*/ 52 h 192"/>
              <a:gd name="T12" fmla="*/ 210 w 241"/>
              <a:gd name="T13" fmla="*/ 58 h 192"/>
              <a:gd name="T14" fmla="*/ 81 w 241"/>
              <a:gd name="T15" fmla="*/ 184 h 192"/>
              <a:gd name="T16" fmla="*/ 9 w 241"/>
              <a:gd name="T17" fmla="*/ 164 h 192"/>
              <a:gd name="T18" fmla="*/ 20 w 241"/>
              <a:gd name="T19" fmla="*/ 165 h 192"/>
              <a:gd name="T20" fmla="*/ 77 w 241"/>
              <a:gd name="T21" fmla="*/ 146 h 192"/>
              <a:gd name="T22" fmla="*/ 34 w 241"/>
              <a:gd name="T23" fmla="*/ 115 h 192"/>
              <a:gd name="T24" fmla="*/ 43 w 241"/>
              <a:gd name="T25" fmla="*/ 116 h 192"/>
              <a:gd name="T26" fmla="*/ 55 w 241"/>
              <a:gd name="T27" fmla="*/ 114 h 192"/>
              <a:gd name="T28" fmla="*/ 18 w 241"/>
              <a:gd name="T29" fmla="*/ 70 h 192"/>
              <a:gd name="T30" fmla="*/ 18 w 241"/>
              <a:gd name="T31" fmla="*/ 70 h 192"/>
              <a:gd name="T32" fmla="*/ 39 w 241"/>
              <a:gd name="T33" fmla="*/ 75 h 192"/>
              <a:gd name="T34" fmla="*/ 18 w 241"/>
              <a:gd name="T35" fmla="*/ 38 h 192"/>
              <a:gd name="T36" fmla="*/ 25 w 241"/>
              <a:gd name="T37" fmla="*/ 16 h 192"/>
              <a:gd name="T38" fmla="*/ 120 w 241"/>
              <a:gd name="T39" fmla="*/ 63 h 192"/>
              <a:gd name="T40" fmla="*/ 119 w 241"/>
              <a:gd name="T41" fmla="*/ 52 h 192"/>
              <a:gd name="T42" fmla="*/ 165 w 241"/>
              <a:gd name="T43" fmla="*/ 8 h 192"/>
              <a:gd name="T44" fmla="*/ 233 w 241"/>
              <a:gd name="T45" fmla="*/ 29 h 192"/>
              <a:gd name="T46" fmla="*/ 233 w 241"/>
              <a:gd name="T47" fmla="*/ 29 h 192"/>
              <a:gd name="T48" fmla="*/ 165 w 241"/>
              <a:gd name="T49" fmla="*/ 0 h 192"/>
              <a:gd name="T50" fmla="*/ 111 w 241"/>
              <a:gd name="T51" fmla="*/ 52 h 192"/>
              <a:gd name="T52" fmla="*/ 111 w 241"/>
              <a:gd name="T53" fmla="*/ 55 h 192"/>
              <a:gd name="T54" fmla="*/ 31 w 241"/>
              <a:gd name="T55" fmla="*/ 11 h 192"/>
              <a:gd name="T56" fmla="*/ 25 w 241"/>
              <a:gd name="T57" fmla="*/ 8 h 192"/>
              <a:gd name="T58" fmla="*/ 24 w 241"/>
              <a:gd name="T59" fmla="*/ 8 h 192"/>
              <a:gd name="T60" fmla="*/ 18 w 241"/>
              <a:gd name="T61" fmla="*/ 12 h 192"/>
              <a:gd name="T62" fmla="*/ 10 w 241"/>
              <a:gd name="T63" fmla="*/ 38 h 192"/>
              <a:gd name="T64" fmla="*/ 16 w 241"/>
              <a:gd name="T65" fmla="*/ 62 h 192"/>
              <a:gd name="T66" fmla="*/ 14 w 241"/>
              <a:gd name="T67" fmla="*/ 63 h 192"/>
              <a:gd name="T68" fmla="*/ 10 w 241"/>
              <a:gd name="T69" fmla="*/ 70 h 192"/>
              <a:gd name="T70" fmla="*/ 10 w 241"/>
              <a:gd name="T71" fmla="*/ 70 h 192"/>
              <a:gd name="T72" fmla="*/ 28 w 241"/>
              <a:gd name="T73" fmla="*/ 110 h 192"/>
              <a:gd name="T74" fmla="*/ 27 w 241"/>
              <a:gd name="T75" fmla="*/ 117 h 192"/>
              <a:gd name="T76" fmla="*/ 56 w 241"/>
              <a:gd name="T77" fmla="*/ 149 h 192"/>
              <a:gd name="T78" fmla="*/ 20 w 241"/>
              <a:gd name="T79" fmla="*/ 157 h 192"/>
              <a:gd name="T80" fmla="*/ 10 w 241"/>
              <a:gd name="T81" fmla="*/ 156 h 192"/>
              <a:gd name="T82" fmla="*/ 9 w 241"/>
              <a:gd name="T83" fmla="*/ 156 h 192"/>
              <a:gd name="T84" fmla="*/ 2 w 241"/>
              <a:gd name="T85" fmla="*/ 161 h 192"/>
              <a:gd name="T86" fmla="*/ 5 w 241"/>
              <a:gd name="T87" fmla="*/ 171 h 192"/>
              <a:gd name="T88" fmla="*/ 81 w 241"/>
              <a:gd name="T89" fmla="*/ 192 h 192"/>
              <a:gd name="T90" fmla="*/ 183 w 241"/>
              <a:gd name="T91" fmla="*/ 148 h 192"/>
              <a:gd name="T92" fmla="*/ 218 w 241"/>
              <a:gd name="T93" fmla="*/ 58 h 192"/>
              <a:gd name="T94" fmla="*/ 217 w 241"/>
              <a:gd name="T95" fmla="*/ 56 h 192"/>
              <a:gd name="T96" fmla="*/ 239 w 241"/>
              <a:gd name="T97" fmla="*/ 34 h 192"/>
              <a:gd name="T98" fmla="*/ 241 w 241"/>
              <a:gd name="T99" fmla="*/ 29 h 192"/>
              <a:gd name="T100" fmla="*/ 233 w 241"/>
              <a:gd name="T101" fmla="*/ 21 h 192"/>
              <a:gd name="T102" fmla="*/ 233 w 241"/>
              <a:gd name="T103" fmla="*/ 21 h 192"/>
              <a:gd name="T104" fmla="*/ 232 w 241"/>
              <a:gd name="T105" fmla="*/ 21 h 192"/>
              <a:gd name="T106" fmla="*/ 231 w 241"/>
              <a:gd name="T107" fmla="*/ 21 h 192"/>
              <a:gd name="T108" fmla="*/ 234 w 241"/>
              <a:gd name="T109" fmla="*/ 14 h 192"/>
              <a:gd name="T110" fmla="*/ 232 w 241"/>
              <a:gd name="T111" fmla="*/ 5 h 192"/>
              <a:gd name="T112" fmla="*/ 227 w 241"/>
              <a:gd name="T113" fmla="*/ 3 h 192"/>
              <a:gd name="T114" fmla="*/ 223 w 241"/>
              <a:gd name="T115" fmla="*/ 4 h 192"/>
              <a:gd name="T116" fmla="*/ 200 w 241"/>
              <a:gd name="T117" fmla="*/ 13 h 192"/>
              <a:gd name="T118" fmla="*/ 165 w 241"/>
              <a:gd name="T11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" h="192">
                <a:moveTo>
                  <a:pt x="165" y="8"/>
                </a:moveTo>
                <a:cubicBezTo>
                  <a:pt x="178" y="8"/>
                  <a:pt x="189" y="13"/>
                  <a:pt x="198" y="22"/>
                </a:cubicBezTo>
                <a:cubicBezTo>
                  <a:pt x="208" y="20"/>
                  <a:pt x="218" y="16"/>
                  <a:pt x="227" y="11"/>
                </a:cubicBezTo>
                <a:cubicBezTo>
                  <a:pt x="223" y="22"/>
                  <a:pt x="216" y="30"/>
                  <a:pt x="207" y="36"/>
                </a:cubicBezTo>
                <a:cubicBezTo>
                  <a:pt x="216" y="35"/>
                  <a:pt x="225" y="32"/>
                  <a:pt x="233" y="29"/>
                </a:cubicBezTo>
                <a:cubicBezTo>
                  <a:pt x="227" y="38"/>
                  <a:pt x="218" y="46"/>
                  <a:pt x="209" y="52"/>
                </a:cubicBezTo>
                <a:cubicBezTo>
                  <a:pt x="209" y="54"/>
                  <a:pt x="210" y="56"/>
                  <a:pt x="210" y="58"/>
                </a:cubicBezTo>
                <a:cubicBezTo>
                  <a:pt x="210" y="116"/>
                  <a:pt x="166" y="184"/>
                  <a:pt x="81" y="184"/>
                </a:cubicBezTo>
                <a:cubicBezTo>
                  <a:pt x="53" y="184"/>
                  <a:pt x="29" y="177"/>
                  <a:pt x="9" y="164"/>
                </a:cubicBezTo>
                <a:cubicBezTo>
                  <a:pt x="13" y="164"/>
                  <a:pt x="16" y="165"/>
                  <a:pt x="20" y="165"/>
                </a:cubicBezTo>
                <a:cubicBezTo>
                  <a:pt x="42" y="165"/>
                  <a:pt x="61" y="157"/>
                  <a:pt x="77" y="146"/>
                </a:cubicBezTo>
                <a:cubicBezTo>
                  <a:pt x="57" y="145"/>
                  <a:pt x="40" y="132"/>
                  <a:pt x="34" y="115"/>
                </a:cubicBezTo>
                <a:cubicBezTo>
                  <a:pt x="37" y="115"/>
                  <a:pt x="40" y="116"/>
                  <a:pt x="43" y="116"/>
                </a:cubicBezTo>
                <a:cubicBezTo>
                  <a:pt x="47" y="116"/>
                  <a:pt x="51" y="115"/>
                  <a:pt x="55" y="114"/>
                </a:cubicBezTo>
                <a:cubicBezTo>
                  <a:pt x="34" y="110"/>
                  <a:pt x="18" y="92"/>
                  <a:pt x="18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24" y="73"/>
                  <a:pt x="31" y="75"/>
                  <a:pt x="39" y="75"/>
                </a:cubicBezTo>
                <a:cubicBezTo>
                  <a:pt x="27" y="67"/>
                  <a:pt x="18" y="54"/>
                  <a:pt x="18" y="38"/>
                </a:cubicBezTo>
                <a:cubicBezTo>
                  <a:pt x="18" y="30"/>
                  <a:pt x="21" y="23"/>
                  <a:pt x="25" y="16"/>
                </a:cubicBezTo>
                <a:cubicBezTo>
                  <a:pt x="47" y="43"/>
                  <a:pt x="82" y="62"/>
                  <a:pt x="120" y="63"/>
                </a:cubicBezTo>
                <a:cubicBezTo>
                  <a:pt x="119" y="60"/>
                  <a:pt x="119" y="56"/>
                  <a:pt x="119" y="52"/>
                </a:cubicBezTo>
                <a:cubicBezTo>
                  <a:pt x="119" y="28"/>
                  <a:pt x="137" y="8"/>
                  <a:pt x="165" y="8"/>
                </a:cubicBezTo>
                <a:moveTo>
                  <a:pt x="233" y="29"/>
                </a:moveTo>
                <a:cubicBezTo>
                  <a:pt x="233" y="29"/>
                  <a:pt x="233" y="29"/>
                  <a:pt x="233" y="29"/>
                </a:cubicBezTo>
                <a:moveTo>
                  <a:pt x="165" y="0"/>
                </a:moveTo>
                <a:cubicBezTo>
                  <a:pt x="134" y="0"/>
                  <a:pt x="111" y="22"/>
                  <a:pt x="111" y="52"/>
                </a:cubicBezTo>
                <a:cubicBezTo>
                  <a:pt x="111" y="53"/>
                  <a:pt x="111" y="54"/>
                  <a:pt x="111" y="55"/>
                </a:cubicBezTo>
                <a:cubicBezTo>
                  <a:pt x="80" y="51"/>
                  <a:pt x="51" y="35"/>
                  <a:pt x="31" y="11"/>
                </a:cubicBezTo>
                <a:cubicBezTo>
                  <a:pt x="29" y="9"/>
                  <a:pt x="27" y="8"/>
                  <a:pt x="25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19" y="10"/>
                  <a:pt x="18" y="12"/>
                </a:cubicBezTo>
                <a:cubicBezTo>
                  <a:pt x="13" y="20"/>
                  <a:pt x="10" y="29"/>
                  <a:pt x="10" y="38"/>
                </a:cubicBezTo>
                <a:cubicBezTo>
                  <a:pt x="10" y="47"/>
                  <a:pt x="12" y="55"/>
                  <a:pt x="16" y="62"/>
                </a:cubicBezTo>
                <a:cubicBezTo>
                  <a:pt x="15" y="62"/>
                  <a:pt x="15" y="63"/>
                  <a:pt x="14" y="63"/>
                </a:cubicBezTo>
                <a:cubicBezTo>
                  <a:pt x="12" y="64"/>
                  <a:pt x="10" y="67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86"/>
                  <a:pt x="17" y="100"/>
                  <a:pt x="28" y="110"/>
                </a:cubicBezTo>
                <a:cubicBezTo>
                  <a:pt x="26" y="112"/>
                  <a:pt x="26" y="115"/>
                  <a:pt x="27" y="117"/>
                </a:cubicBezTo>
                <a:cubicBezTo>
                  <a:pt x="31" y="132"/>
                  <a:pt x="42" y="143"/>
                  <a:pt x="56" y="149"/>
                </a:cubicBezTo>
                <a:cubicBezTo>
                  <a:pt x="45" y="154"/>
                  <a:pt x="33" y="157"/>
                  <a:pt x="20" y="157"/>
                </a:cubicBezTo>
                <a:cubicBezTo>
                  <a:pt x="17" y="157"/>
                  <a:pt x="13" y="156"/>
                  <a:pt x="10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3" y="158"/>
                  <a:pt x="2" y="161"/>
                </a:cubicBezTo>
                <a:cubicBezTo>
                  <a:pt x="0" y="165"/>
                  <a:pt x="2" y="169"/>
                  <a:pt x="5" y="171"/>
                </a:cubicBezTo>
                <a:cubicBezTo>
                  <a:pt x="28" y="185"/>
                  <a:pt x="53" y="192"/>
                  <a:pt x="81" y="192"/>
                </a:cubicBezTo>
                <a:cubicBezTo>
                  <a:pt x="133" y="192"/>
                  <a:pt x="165" y="168"/>
                  <a:pt x="183" y="148"/>
                </a:cubicBezTo>
                <a:cubicBezTo>
                  <a:pt x="205" y="123"/>
                  <a:pt x="218" y="90"/>
                  <a:pt x="218" y="58"/>
                </a:cubicBezTo>
                <a:cubicBezTo>
                  <a:pt x="218" y="57"/>
                  <a:pt x="217" y="56"/>
                  <a:pt x="217" y="56"/>
                </a:cubicBezTo>
                <a:cubicBezTo>
                  <a:pt x="226" y="49"/>
                  <a:pt x="234" y="42"/>
                  <a:pt x="239" y="34"/>
                </a:cubicBezTo>
                <a:cubicBezTo>
                  <a:pt x="240" y="32"/>
                  <a:pt x="241" y="31"/>
                  <a:pt x="241" y="29"/>
                </a:cubicBezTo>
                <a:cubicBezTo>
                  <a:pt x="241" y="24"/>
                  <a:pt x="238" y="21"/>
                  <a:pt x="233" y="21"/>
                </a:cubicBezTo>
                <a:cubicBezTo>
                  <a:pt x="233" y="21"/>
                  <a:pt x="233" y="21"/>
                  <a:pt x="233" y="21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1" y="21"/>
                  <a:pt x="231" y="21"/>
                  <a:pt x="231" y="21"/>
                </a:cubicBezTo>
                <a:cubicBezTo>
                  <a:pt x="233" y="19"/>
                  <a:pt x="234" y="16"/>
                  <a:pt x="234" y="14"/>
                </a:cubicBezTo>
                <a:cubicBezTo>
                  <a:pt x="235" y="11"/>
                  <a:pt x="234" y="7"/>
                  <a:pt x="232" y="5"/>
                </a:cubicBezTo>
                <a:cubicBezTo>
                  <a:pt x="230" y="4"/>
                  <a:pt x="229" y="3"/>
                  <a:pt x="227" y="3"/>
                </a:cubicBezTo>
                <a:cubicBezTo>
                  <a:pt x="225" y="3"/>
                  <a:pt x="224" y="4"/>
                  <a:pt x="223" y="4"/>
                </a:cubicBezTo>
                <a:cubicBezTo>
                  <a:pt x="216" y="8"/>
                  <a:pt x="208" y="11"/>
                  <a:pt x="200" y="13"/>
                </a:cubicBezTo>
                <a:cubicBezTo>
                  <a:pt x="190" y="5"/>
                  <a:pt x="178" y="0"/>
                  <a:pt x="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86" name="Freeform 934"/>
          <p:cNvSpPr>
            <a:spLocks noEditPoints="1"/>
          </p:cNvSpPr>
          <p:nvPr/>
        </p:nvSpPr>
        <p:spPr bwMode="auto">
          <a:xfrm>
            <a:off x="7313238" y="1183830"/>
            <a:ext cx="201107" cy="309049"/>
          </a:xfrm>
          <a:custGeom>
            <a:avLst/>
            <a:gdLst>
              <a:gd name="T0" fmla="*/ 90 w 156"/>
              <a:gd name="T1" fmla="*/ 240 h 240"/>
              <a:gd name="T2" fmla="*/ 32 w 156"/>
              <a:gd name="T3" fmla="*/ 183 h 240"/>
              <a:gd name="T4" fmla="*/ 32 w 156"/>
              <a:gd name="T5" fmla="*/ 108 h 240"/>
              <a:gd name="T6" fmla="*/ 4 w 156"/>
              <a:gd name="T7" fmla="*/ 108 h 240"/>
              <a:gd name="T8" fmla="*/ 0 w 156"/>
              <a:gd name="T9" fmla="*/ 104 h 240"/>
              <a:gd name="T10" fmla="*/ 0 w 156"/>
              <a:gd name="T11" fmla="*/ 60 h 240"/>
              <a:gd name="T12" fmla="*/ 1 w 156"/>
              <a:gd name="T13" fmla="*/ 57 h 240"/>
              <a:gd name="T14" fmla="*/ 4 w 156"/>
              <a:gd name="T15" fmla="*/ 56 h 240"/>
              <a:gd name="T16" fmla="*/ 6 w 156"/>
              <a:gd name="T17" fmla="*/ 56 h 240"/>
              <a:gd name="T18" fmla="*/ 40 w 156"/>
              <a:gd name="T19" fmla="*/ 4 h 240"/>
              <a:gd name="T20" fmla="*/ 44 w 156"/>
              <a:gd name="T21" fmla="*/ 0 h 240"/>
              <a:gd name="T22" fmla="*/ 88 w 156"/>
              <a:gd name="T23" fmla="*/ 0 h 240"/>
              <a:gd name="T24" fmla="*/ 92 w 156"/>
              <a:gd name="T25" fmla="*/ 4 h 240"/>
              <a:gd name="T26" fmla="*/ 92 w 156"/>
              <a:gd name="T27" fmla="*/ 56 h 240"/>
              <a:gd name="T28" fmla="*/ 140 w 156"/>
              <a:gd name="T29" fmla="*/ 56 h 240"/>
              <a:gd name="T30" fmla="*/ 144 w 156"/>
              <a:gd name="T31" fmla="*/ 60 h 240"/>
              <a:gd name="T32" fmla="*/ 144 w 156"/>
              <a:gd name="T33" fmla="*/ 104 h 240"/>
              <a:gd name="T34" fmla="*/ 140 w 156"/>
              <a:gd name="T35" fmla="*/ 108 h 240"/>
              <a:gd name="T36" fmla="*/ 92 w 156"/>
              <a:gd name="T37" fmla="*/ 108 h 240"/>
              <a:gd name="T38" fmla="*/ 92 w 156"/>
              <a:gd name="T39" fmla="*/ 161 h 240"/>
              <a:gd name="T40" fmla="*/ 106 w 156"/>
              <a:gd name="T41" fmla="*/ 180 h 240"/>
              <a:gd name="T42" fmla="*/ 119 w 156"/>
              <a:gd name="T43" fmla="*/ 177 h 240"/>
              <a:gd name="T44" fmla="*/ 120 w 156"/>
              <a:gd name="T45" fmla="*/ 177 h 240"/>
              <a:gd name="T46" fmla="*/ 130 w 156"/>
              <a:gd name="T47" fmla="*/ 173 h 240"/>
              <a:gd name="T48" fmla="*/ 135 w 156"/>
              <a:gd name="T49" fmla="*/ 174 h 240"/>
              <a:gd name="T50" fmla="*/ 155 w 156"/>
              <a:gd name="T51" fmla="*/ 210 h 240"/>
              <a:gd name="T52" fmla="*/ 155 w 156"/>
              <a:gd name="T53" fmla="*/ 215 h 240"/>
              <a:gd name="T54" fmla="*/ 90 w 156"/>
              <a:gd name="T55" fmla="*/ 240 h 240"/>
              <a:gd name="T56" fmla="*/ 8 w 156"/>
              <a:gd name="T57" fmla="*/ 100 h 240"/>
              <a:gd name="T58" fmla="*/ 36 w 156"/>
              <a:gd name="T59" fmla="*/ 100 h 240"/>
              <a:gd name="T60" fmla="*/ 40 w 156"/>
              <a:gd name="T61" fmla="*/ 104 h 240"/>
              <a:gd name="T62" fmla="*/ 40 w 156"/>
              <a:gd name="T63" fmla="*/ 183 h 240"/>
              <a:gd name="T64" fmla="*/ 90 w 156"/>
              <a:gd name="T65" fmla="*/ 232 h 240"/>
              <a:gd name="T66" fmla="*/ 147 w 156"/>
              <a:gd name="T67" fmla="*/ 211 h 240"/>
              <a:gd name="T68" fmla="*/ 130 w 156"/>
              <a:gd name="T69" fmla="*/ 181 h 240"/>
              <a:gd name="T70" fmla="*/ 122 w 156"/>
              <a:gd name="T71" fmla="*/ 184 h 240"/>
              <a:gd name="T72" fmla="*/ 122 w 156"/>
              <a:gd name="T73" fmla="*/ 185 h 240"/>
              <a:gd name="T74" fmla="*/ 88 w 156"/>
              <a:gd name="T75" fmla="*/ 179 h 240"/>
              <a:gd name="T76" fmla="*/ 84 w 156"/>
              <a:gd name="T77" fmla="*/ 161 h 240"/>
              <a:gd name="T78" fmla="*/ 84 w 156"/>
              <a:gd name="T79" fmla="*/ 104 h 240"/>
              <a:gd name="T80" fmla="*/ 88 w 156"/>
              <a:gd name="T81" fmla="*/ 100 h 240"/>
              <a:gd name="T82" fmla="*/ 136 w 156"/>
              <a:gd name="T83" fmla="*/ 100 h 240"/>
              <a:gd name="T84" fmla="*/ 136 w 156"/>
              <a:gd name="T85" fmla="*/ 64 h 240"/>
              <a:gd name="T86" fmla="*/ 88 w 156"/>
              <a:gd name="T87" fmla="*/ 64 h 240"/>
              <a:gd name="T88" fmla="*/ 84 w 156"/>
              <a:gd name="T89" fmla="*/ 60 h 240"/>
              <a:gd name="T90" fmla="*/ 84 w 156"/>
              <a:gd name="T91" fmla="*/ 8 h 240"/>
              <a:gd name="T92" fmla="*/ 48 w 156"/>
              <a:gd name="T93" fmla="*/ 8 h 240"/>
              <a:gd name="T94" fmla="*/ 8 w 156"/>
              <a:gd name="T95" fmla="*/ 64 h 240"/>
              <a:gd name="T96" fmla="*/ 8 w 156"/>
              <a:gd name="T97" fmla="*/ 10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6" h="240">
                <a:moveTo>
                  <a:pt x="90" y="240"/>
                </a:moveTo>
                <a:cubicBezTo>
                  <a:pt x="51" y="240"/>
                  <a:pt x="32" y="221"/>
                  <a:pt x="32" y="183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4" y="108"/>
                  <a:pt x="4" y="108"/>
                  <a:pt x="4" y="108"/>
                </a:cubicBezTo>
                <a:cubicBezTo>
                  <a:pt x="2" y="108"/>
                  <a:pt x="0" y="106"/>
                  <a:pt x="0" y="10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9"/>
                  <a:pt x="0" y="58"/>
                  <a:pt x="1" y="57"/>
                </a:cubicBezTo>
                <a:cubicBezTo>
                  <a:pt x="2" y="56"/>
                  <a:pt x="3" y="56"/>
                  <a:pt x="4" y="56"/>
                </a:cubicBezTo>
                <a:cubicBezTo>
                  <a:pt x="4" y="56"/>
                  <a:pt x="5" y="56"/>
                  <a:pt x="6" y="56"/>
                </a:cubicBezTo>
                <a:cubicBezTo>
                  <a:pt x="14" y="56"/>
                  <a:pt x="40" y="52"/>
                  <a:pt x="40" y="4"/>
                </a:cubicBezTo>
                <a:cubicBezTo>
                  <a:pt x="40" y="2"/>
                  <a:pt x="42" y="0"/>
                  <a:pt x="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2" y="2"/>
                  <a:pt x="92" y="4"/>
                </a:cubicBezTo>
                <a:cubicBezTo>
                  <a:pt x="92" y="56"/>
                  <a:pt x="92" y="56"/>
                  <a:pt x="92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2" y="56"/>
                  <a:pt x="144" y="58"/>
                  <a:pt x="144" y="60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06"/>
                  <a:pt x="142" y="108"/>
                  <a:pt x="140" y="108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92" y="178"/>
                  <a:pt x="100" y="180"/>
                  <a:pt x="106" y="180"/>
                </a:cubicBezTo>
                <a:cubicBezTo>
                  <a:pt x="109" y="180"/>
                  <a:pt x="114" y="179"/>
                  <a:pt x="119" y="177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122" y="176"/>
                  <a:pt x="126" y="175"/>
                  <a:pt x="130" y="173"/>
                </a:cubicBezTo>
                <a:cubicBezTo>
                  <a:pt x="132" y="172"/>
                  <a:pt x="134" y="172"/>
                  <a:pt x="135" y="174"/>
                </a:cubicBezTo>
                <a:cubicBezTo>
                  <a:pt x="155" y="210"/>
                  <a:pt x="155" y="210"/>
                  <a:pt x="155" y="210"/>
                </a:cubicBezTo>
                <a:cubicBezTo>
                  <a:pt x="156" y="212"/>
                  <a:pt x="156" y="214"/>
                  <a:pt x="155" y="215"/>
                </a:cubicBezTo>
                <a:cubicBezTo>
                  <a:pt x="153" y="216"/>
                  <a:pt x="125" y="240"/>
                  <a:pt x="90" y="240"/>
                </a:cubicBezTo>
                <a:close/>
                <a:moveTo>
                  <a:pt x="8" y="100"/>
                </a:moveTo>
                <a:cubicBezTo>
                  <a:pt x="36" y="100"/>
                  <a:pt x="36" y="100"/>
                  <a:pt x="36" y="100"/>
                </a:cubicBezTo>
                <a:cubicBezTo>
                  <a:pt x="38" y="100"/>
                  <a:pt x="40" y="102"/>
                  <a:pt x="40" y="104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0" y="217"/>
                  <a:pt x="55" y="232"/>
                  <a:pt x="90" y="232"/>
                </a:cubicBezTo>
                <a:cubicBezTo>
                  <a:pt x="116" y="232"/>
                  <a:pt x="139" y="217"/>
                  <a:pt x="147" y="211"/>
                </a:cubicBezTo>
                <a:cubicBezTo>
                  <a:pt x="130" y="181"/>
                  <a:pt x="130" y="181"/>
                  <a:pt x="130" y="181"/>
                </a:cubicBezTo>
                <a:cubicBezTo>
                  <a:pt x="127" y="183"/>
                  <a:pt x="124" y="184"/>
                  <a:pt x="122" y="184"/>
                </a:cubicBezTo>
                <a:cubicBezTo>
                  <a:pt x="122" y="185"/>
                  <a:pt x="122" y="185"/>
                  <a:pt x="122" y="185"/>
                </a:cubicBezTo>
                <a:cubicBezTo>
                  <a:pt x="105" y="191"/>
                  <a:pt x="94" y="188"/>
                  <a:pt x="88" y="179"/>
                </a:cubicBezTo>
                <a:cubicBezTo>
                  <a:pt x="85" y="175"/>
                  <a:pt x="84" y="168"/>
                  <a:pt x="84" y="161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4" y="102"/>
                  <a:pt x="86" y="100"/>
                  <a:pt x="88" y="100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6" y="64"/>
                  <a:pt x="84" y="62"/>
                  <a:pt x="84" y="60"/>
                </a:cubicBezTo>
                <a:cubicBezTo>
                  <a:pt x="84" y="8"/>
                  <a:pt x="84" y="8"/>
                  <a:pt x="84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6" y="57"/>
                  <a:pt x="18" y="63"/>
                  <a:pt x="8" y="64"/>
                </a:cubicBezTo>
                <a:lnTo>
                  <a:pt x="8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087" name="Group 2086"/>
          <p:cNvGrpSpPr/>
          <p:nvPr/>
        </p:nvGrpSpPr>
        <p:grpSpPr>
          <a:xfrm>
            <a:off x="5636268" y="1183830"/>
            <a:ext cx="139426" cy="309049"/>
            <a:chOff x="-182531" y="-482595"/>
            <a:chExt cx="344490" cy="763588"/>
          </a:xfrm>
          <a:solidFill>
            <a:schemeClr val="accent1"/>
          </a:solidFill>
        </p:grpSpPr>
        <p:sp>
          <p:nvSpPr>
            <p:cNvPr id="2304" name="Freeform 935"/>
            <p:cNvSpPr>
              <a:spLocks/>
            </p:cNvSpPr>
            <p:nvPr/>
          </p:nvSpPr>
          <p:spPr bwMode="auto">
            <a:xfrm>
              <a:off x="-117443" y="-126995"/>
              <a:ext cx="152401" cy="407988"/>
            </a:xfrm>
            <a:custGeom>
              <a:avLst/>
              <a:gdLst>
                <a:gd name="T0" fmla="*/ 40 w 48"/>
                <a:gd name="T1" fmla="*/ 128 h 128"/>
                <a:gd name="T2" fmla="*/ 8 w 48"/>
                <a:gd name="T3" fmla="*/ 128 h 128"/>
                <a:gd name="T4" fmla="*/ 0 w 48"/>
                <a:gd name="T5" fmla="*/ 120 h 128"/>
                <a:gd name="T6" fmla="*/ 0 w 48"/>
                <a:gd name="T7" fmla="*/ 4 h 128"/>
                <a:gd name="T8" fmla="*/ 4 w 48"/>
                <a:gd name="T9" fmla="*/ 0 h 128"/>
                <a:gd name="T10" fmla="*/ 8 w 48"/>
                <a:gd name="T11" fmla="*/ 4 h 128"/>
                <a:gd name="T12" fmla="*/ 8 w 48"/>
                <a:gd name="T13" fmla="*/ 120 h 128"/>
                <a:gd name="T14" fmla="*/ 40 w 48"/>
                <a:gd name="T15" fmla="*/ 120 h 128"/>
                <a:gd name="T16" fmla="*/ 40 w 48"/>
                <a:gd name="T17" fmla="*/ 4 h 128"/>
                <a:gd name="T18" fmla="*/ 44 w 48"/>
                <a:gd name="T19" fmla="*/ 0 h 128"/>
                <a:gd name="T20" fmla="*/ 48 w 48"/>
                <a:gd name="T21" fmla="*/ 4 h 128"/>
                <a:gd name="T22" fmla="*/ 48 w 48"/>
                <a:gd name="T23" fmla="*/ 120 h 128"/>
                <a:gd name="T24" fmla="*/ 40 w 48"/>
                <a:gd name="T2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128">
                  <a:moveTo>
                    <a:pt x="40" y="128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4"/>
                    <a:pt x="44" y="128"/>
                    <a:pt x="4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5" name="Freeform 936"/>
            <p:cNvSpPr>
              <a:spLocks/>
            </p:cNvSpPr>
            <p:nvPr/>
          </p:nvSpPr>
          <p:spPr bwMode="auto">
            <a:xfrm>
              <a:off x="-182531" y="-253995"/>
              <a:ext cx="90488" cy="152400"/>
            </a:xfrm>
            <a:custGeom>
              <a:avLst/>
              <a:gdLst>
                <a:gd name="T0" fmla="*/ 24 w 28"/>
                <a:gd name="T1" fmla="*/ 48 h 48"/>
                <a:gd name="T2" fmla="*/ 8 w 28"/>
                <a:gd name="T3" fmla="*/ 48 h 48"/>
                <a:gd name="T4" fmla="*/ 0 w 28"/>
                <a:gd name="T5" fmla="*/ 40 h 48"/>
                <a:gd name="T6" fmla="*/ 0 w 28"/>
                <a:gd name="T7" fmla="*/ 8 h 48"/>
                <a:gd name="T8" fmla="*/ 8 w 28"/>
                <a:gd name="T9" fmla="*/ 0 h 48"/>
                <a:gd name="T10" fmla="*/ 24 w 28"/>
                <a:gd name="T11" fmla="*/ 0 h 48"/>
                <a:gd name="T12" fmla="*/ 28 w 28"/>
                <a:gd name="T13" fmla="*/ 4 h 48"/>
                <a:gd name="T14" fmla="*/ 24 w 28"/>
                <a:gd name="T15" fmla="*/ 8 h 48"/>
                <a:gd name="T16" fmla="*/ 8 w 28"/>
                <a:gd name="T17" fmla="*/ 8 h 48"/>
                <a:gd name="T18" fmla="*/ 8 w 28"/>
                <a:gd name="T19" fmla="*/ 40 h 48"/>
                <a:gd name="T20" fmla="*/ 24 w 28"/>
                <a:gd name="T21" fmla="*/ 40 h 48"/>
                <a:gd name="T22" fmla="*/ 28 w 28"/>
                <a:gd name="T23" fmla="*/ 44 h 48"/>
                <a:gd name="T24" fmla="*/ 24 w 2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48">
                  <a:moveTo>
                    <a:pt x="2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6" y="40"/>
                    <a:pt x="28" y="42"/>
                    <a:pt x="28" y="44"/>
                  </a:cubicBezTo>
                  <a:cubicBezTo>
                    <a:pt x="28" y="46"/>
                    <a:pt x="26" y="48"/>
                    <a:pt x="2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6" name="Freeform 937"/>
            <p:cNvSpPr>
              <a:spLocks/>
            </p:cNvSpPr>
            <p:nvPr/>
          </p:nvSpPr>
          <p:spPr bwMode="auto">
            <a:xfrm>
              <a:off x="9558" y="-253995"/>
              <a:ext cx="152401" cy="152400"/>
            </a:xfrm>
            <a:custGeom>
              <a:avLst/>
              <a:gdLst>
                <a:gd name="T0" fmla="*/ 32 w 48"/>
                <a:gd name="T1" fmla="*/ 48 h 48"/>
                <a:gd name="T2" fmla="*/ 4 w 48"/>
                <a:gd name="T3" fmla="*/ 48 h 48"/>
                <a:gd name="T4" fmla="*/ 0 w 48"/>
                <a:gd name="T5" fmla="*/ 44 h 48"/>
                <a:gd name="T6" fmla="*/ 4 w 48"/>
                <a:gd name="T7" fmla="*/ 40 h 48"/>
                <a:gd name="T8" fmla="*/ 32 w 48"/>
                <a:gd name="T9" fmla="*/ 40 h 48"/>
                <a:gd name="T10" fmla="*/ 33 w 48"/>
                <a:gd name="T11" fmla="*/ 39 h 48"/>
                <a:gd name="T12" fmla="*/ 39 w 48"/>
                <a:gd name="T13" fmla="*/ 8 h 48"/>
                <a:gd name="T14" fmla="*/ 4 w 48"/>
                <a:gd name="T15" fmla="*/ 8 h 48"/>
                <a:gd name="T16" fmla="*/ 0 w 48"/>
                <a:gd name="T17" fmla="*/ 4 h 48"/>
                <a:gd name="T18" fmla="*/ 4 w 48"/>
                <a:gd name="T19" fmla="*/ 0 h 48"/>
                <a:gd name="T20" fmla="*/ 40 w 48"/>
                <a:gd name="T21" fmla="*/ 0 h 48"/>
                <a:gd name="T22" fmla="*/ 46 w 48"/>
                <a:gd name="T23" fmla="*/ 3 h 48"/>
                <a:gd name="T24" fmla="*/ 47 w 48"/>
                <a:gd name="T25" fmla="*/ 9 h 48"/>
                <a:gd name="T26" fmla="*/ 41 w 48"/>
                <a:gd name="T27" fmla="*/ 41 h 48"/>
                <a:gd name="T28" fmla="*/ 32 w 4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32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1"/>
                    <a:pt x="46" y="3"/>
                  </a:cubicBezTo>
                  <a:cubicBezTo>
                    <a:pt x="47" y="4"/>
                    <a:pt x="48" y="7"/>
                    <a:pt x="47" y="9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5"/>
                    <a:pt x="36" y="48"/>
                    <a:pt x="3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7" name="Freeform 938"/>
            <p:cNvSpPr>
              <a:spLocks/>
            </p:cNvSpPr>
            <p:nvPr/>
          </p:nvSpPr>
          <p:spPr bwMode="auto">
            <a:xfrm>
              <a:off x="9558" y="-482595"/>
              <a:ext cx="127001" cy="254000"/>
            </a:xfrm>
            <a:custGeom>
              <a:avLst/>
              <a:gdLst>
                <a:gd name="T0" fmla="*/ 4 w 40"/>
                <a:gd name="T1" fmla="*/ 80 h 80"/>
                <a:gd name="T2" fmla="*/ 0 w 40"/>
                <a:gd name="T3" fmla="*/ 76 h 80"/>
                <a:gd name="T4" fmla="*/ 0 w 40"/>
                <a:gd name="T5" fmla="*/ 48 h 80"/>
                <a:gd name="T6" fmla="*/ 1 w 40"/>
                <a:gd name="T7" fmla="*/ 45 h 80"/>
                <a:gd name="T8" fmla="*/ 5 w 40"/>
                <a:gd name="T9" fmla="*/ 41 h 80"/>
                <a:gd name="T10" fmla="*/ 8 w 40"/>
                <a:gd name="T11" fmla="*/ 40 h 80"/>
                <a:gd name="T12" fmla="*/ 32 w 40"/>
                <a:gd name="T13" fmla="*/ 40 h 80"/>
                <a:gd name="T14" fmla="*/ 32 w 40"/>
                <a:gd name="T15" fmla="*/ 8 h 80"/>
                <a:gd name="T16" fmla="*/ 5 w 40"/>
                <a:gd name="T17" fmla="*/ 8 h 80"/>
                <a:gd name="T18" fmla="*/ 1 w 40"/>
                <a:gd name="T19" fmla="*/ 4 h 80"/>
                <a:gd name="T20" fmla="*/ 5 w 40"/>
                <a:gd name="T21" fmla="*/ 0 h 80"/>
                <a:gd name="T22" fmla="*/ 36 w 40"/>
                <a:gd name="T23" fmla="*/ 0 h 80"/>
                <a:gd name="T24" fmla="*/ 40 w 40"/>
                <a:gd name="T25" fmla="*/ 4 h 80"/>
                <a:gd name="T26" fmla="*/ 40 w 40"/>
                <a:gd name="T27" fmla="*/ 44 h 80"/>
                <a:gd name="T28" fmla="*/ 36 w 40"/>
                <a:gd name="T29" fmla="*/ 48 h 80"/>
                <a:gd name="T30" fmla="*/ 10 w 40"/>
                <a:gd name="T31" fmla="*/ 48 h 80"/>
                <a:gd name="T32" fmla="*/ 8 w 40"/>
                <a:gd name="T33" fmla="*/ 50 h 80"/>
                <a:gd name="T34" fmla="*/ 8 w 40"/>
                <a:gd name="T35" fmla="*/ 76 h 80"/>
                <a:gd name="T36" fmla="*/ 4 w 40"/>
                <a:gd name="T3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6"/>
                    <a:pt x="1" y="45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0"/>
                    <a:pt x="7" y="40"/>
                    <a:pt x="8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1" y="6"/>
                    <a:pt x="1" y="4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6"/>
                    <a:pt x="38" y="48"/>
                    <a:pt x="3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8" name="Freeform 939"/>
            <p:cNvSpPr>
              <a:spLocks/>
            </p:cNvSpPr>
            <p:nvPr/>
          </p:nvSpPr>
          <p:spPr bwMode="auto">
            <a:xfrm>
              <a:off x="-117443" y="-355595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4 w 8"/>
                <a:gd name="T3" fmla="*/ 40 h 40"/>
                <a:gd name="T4" fmla="*/ 0 w 8"/>
                <a:gd name="T5" fmla="*/ 36 h 40"/>
                <a:gd name="T6" fmla="*/ 0 w 8"/>
                <a:gd name="T7" fmla="*/ 4 h 40"/>
                <a:gd name="T8" fmla="*/ 4 w 8"/>
                <a:gd name="T9" fmla="*/ 0 h 40"/>
                <a:gd name="T10" fmla="*/ 4 w 8"/>
                <a:gd name="T11" fmla="*/ 0 h 40"/>
                <a:gd name="T12" fmla="*/ 8 w 8"/>
                <a:gd name="T13" fmla="*/ 4 h 40"/>
                <a:gd name="T14" fmla="*/ 8 w 8"/>
                <a:gd name="T15" fmla="*/ 36 h 40"/>
                <a:gd name="T16" fmla="*/ 4 w 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9" name="Freeform 940"/>
            <p:cNvSpPr>
              <a:spLocks/>
            </p:cNvSpPr>
            <p:nvPr/>
          </p:nvSpPr>
          <p:spPr bwMode="auto">
            <a:xfrm>
              <a:off x="-117443" y="-482595"/>
              <a:ext cx="155576" cy="152400"/>
            </a:xfrm>
            <a:custGeom>
              <a:avLst/>
              <a:gdLst>
                <a:gd name="T0" fmla="*/ 4 w 49"/>
                <a:gd name="T1" fmla="*/ 48 h 48"/>
                <a:gd name="T2" fmla="*/ 0 w 49"/>
                <a:gd name="T3" fmla="*/ 44 h 48"/>
                <a:gd name="T4" fmla="*/ 45 w 49"/>
                <a:gd name="T5" fmla="*/ 0 h 48"/>
                <a:gd name="T6" fmla="*/ 49 w 49"/>
                <a:gd name="T7" fmla="*/ 4 h 48"/>
                <a:gd name="T8" fmla="*/ 45 w 49"/>
                <a:gd name="T9" fmla="*/ 8 h 48"/>
                <a:gd name="T10" fmla="*/ 8 w 49"/>
                <a:gd name="T11" fmla="*/ 44 h 48"/>
                <a:gd name="T12" fmla="*/ 4 w 49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4" y="48"/>
                  </a:moveTo>
                  <a:cubicBezTo>
                    <a:pt x="2" y="48"/>
                    <a:pt x="0" y="47"/>
                    <a:pt x="0" y="44"/>
                  </a:cubicBezTo>
                  <a:cubicBezTo>
                    <a:pt x="0" y="23"/>
                    <a:pt x="1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6"/>
                    <a:pt x="47" y="8"/>
                    <a:pt x="45" y="8"/>
                  </a:cubicBezTo>
                  <a:cubicBezTo>
                    <a:pt x="11" y="8"/>
                    <a:pt x="8" y="36"/>
                    <a:pt x="8" y="44"/>
                  </a:cubicBezTo>
                  <a:cubicBezTo>
                    <a:pt x="8" y="47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</p:grpSp>
      <p:grpSp>
        <p:nvGrpSpPr>
          <p:cNvPr id="2088" name="Group 2087"/>
          <p:cNvGrpSpPr/>
          <p:nvPr/>
        </p:nvGrpSpPr>
        <p:grpSpPr>
          <a:xfrm>
            <a:off x="7823396" y="1183830"/>
            <a:ext cx="309693" cy="309049"/>
            <a:chOff x="5221361" y="-482595"/>
            <a:chExt cx="765181" cy="763588"/>
          </a:xfrm>
          <a:solidFill>
            <a:schemeClr val="accent1"/>
          </a:solidFill>
        </p:grpSpPr>
        <p:sp>
          <p:nvSpPr>
            <p:cNvPr id="2300" name="Freeform 941"/>
            <p:cNvSpPr>
              <a:spLocks noEditPoints="1"/>
            </p:cNvSpPr>
            <p:nvPr/>
          </p:nvSpPr>
          <p:spPr bwMode="auto">
            <a:xfrm>
              <a:off x="5221361" y="-482595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01" name="Freeform 942"/>
            <p:cNvSpPr>
              <a:spLocks/>
            </p:cNvSpPr>
            <p:nvPr/>
          </p:nvSpPr>
          <p:spPr bwMode="auto">
            <a:xfrm>
              <a:off x="5327724" y="-155570"/>
              <a:ext cx="658818" cy="328613"/>
            </a:xfrm>
            <a:custGeom>
              <a:avLst/>
              <a:gdLst>
                <a:gd name="T0" fmla="*/ 5 w 207"/>
                <a:gd name="T1" fmla="*/ 103 h 103"/>
                <a:gd name="T2" fmla="*/ 3 w 207"/>
                <a:gd name="T3" fmla="*/ 102 h 103"/>
                <a:gd name="T4" fmla="*/ 2 w 207"/>
                <a:gd name="T5" fmla="*/ 97 h 103"/>
                <a:gd name="T6" fmla="*/ 203 w 207"/>
                <a:gd name="T7" fmla="*/ 15 h 103"/>
                <a:gd name="T8" fmla="*/ 207 w 207"/>
                <a:gd name="T9" fmla="*/ 19 h 103"/>
                <a:gd name="T10" fmla="*/ 202 w 207"/>
                <a:gd name="T11" fmla="*/ 23 h 103"/>
                <a:gd name="T12" fmla="*/ 9 w 207"/>
                <a:gd name="T13" fmla="*/ 101 h 103"/>
                <a:gd name="T14" fmla="*/ 5 w 207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03">
                  <a:moveTo>
                    <a:pt x="5" y="103"/>
                  </a:moveTo>
                  <a:cubicBezTo>
                    <a:pt x="4" y="103"/>
                    <a:pt x="4" y="103"/>
                    <a:pt x="3" y="102"/>
                  </a:cubicBezTo>
                  <a:cubicBezTo>
                    <a:pt x="1" y="101"/>
                    <a:pt x="0" y="99"/>
                    <a:pt x="2" y="97"/>
                  </a:cubicBezTo>
                  <a:cubicBezTo>
                    <a:pt x="2" y="96"/>
                    <a:pt x="56" y="0"/>
                    <a:pt x="203" y="15"/>
                  </a:cubicBezTo>
                  <a:cubicBezTo>
                    <a:pt x="205" y="15"/>
                    <a:pt x="207" y="17"/>
                    <a:pt x="207" y="19"/>
                  </a:cubicBezTo>
                  <a:cubicBezTo>
                    <a:pt x="206" y="22"/>
                    <a:pt x="205" y="23"/>
                    <a:pt x="202" y="23"/>
                  </a:cubicBezTo>
                  <a:cubicBezTo>
                    <a:pt x="61" y="8"/>
                    <a:pt x="9" y="100"/>
                    <a:pt x="9" y="101"/>
                  </a:cubicBezTo>
                  <a:cubicBezTo>
                    <a:pt x="8" y="102"/>
                    <a:pt x="6" y="103"/>
                    <a:pt x="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02" name="Freeform 943"/>
            <p:cNvSpPr>
              <a:spLocks/>
            </p:cNvSpPr>
            <p:nvPr/>
          </p:nvSpPr>
          <p:spPr bwMode="auto">
            <a:xfrm>
              <a:off x="5224536" y="-387345"/>
              <a:ext cx="641355" cy="323850"/>
            </a:xfrm>
            <a:custGeom>
              <a:avLst/>
              <a:gdLst>
                <a:gd name="T0" fmla="*/ 53 w 201"/>
                <a:gd name="T1" fmla="*/ 86 h 102"/>
                <a:gd name="T2" fmla="*/ 3 w 201"/>
                <a:gd name="T3" fmla="*/ 80 h 102"/>
                <a:gd name="T4" fmla="*/ 0 w 201"/>
                <a:gd name="T5" fmla="*/ 75 h 102"/>
                <a:gd name="T6" fmla="*/ 5 w 201"/>
                <a:gd name="T7" fmla="*/ 72 h 102"/>
                <a:gd name="T8" fmla="*/ 193 w 201"/>
                <a:gd name="T9" fmla="*/ 2 h 102"/>
                <a:gd name="T10" fmla="*/ 199 w 201"/>
                <a:gd name="T11" fmla="*/ 1 h 102"/>
                <a:gd name="T12" fmla="*/ 200 w 201"/>
                <a:gd name="T13" fmla="*/ 6 h 102"/>
                <a:gd name="T14" fmla="*/ 53 w 201"/>
                <a:gd name="T15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02">
                  <a:moveTo>
                    <a:pt x="53" y="86"/>
                  </a:moveTo>
                  <a:cubicBezTo>
                    <a:pt x="38" y="86"/>
                    <a:pt x="21" y="84"/>
                    <a:pt x="3" y="80"/>
                  </a:cubicBezTo>
                  <a:cubicBezTo>
                    <a:pt x="1" y="79"/>
                    <a:pt x="0" y="77"/>
                    <a:pt x="0" y="75"/>
                  </a:cubicBezTo>
                  <a:cubicBezTo>
                    <a:pt x="1" y="73"/>
                    <a:pt x="3" y="71"/>
                    <a:pt x="5" y="72"/>
                  </a:cubicBezTo>
                  <a:cubicBezTo>
                    <a:pt x="127" y="102"/>
                    <a:pt x="187" y="12"/>
                    <a:pt x="193" y="2"/>
                  </a:cubicBezTo>
                  <a:cubicBezTo>
                    <a:pt x="195" y="0"/>
                    <a:pt x="197" y="0"/>
                    <a:pt x="199" y="1"/>
                  </a:cubicBezTo>
                  <a:cubicBezTo>
                    <a:pt x="201" y="2"/>
                    <a:pt x="201" y="4"/>
                    <a:pt x="200" y="6"/>
                  </a:cubicBezTo>
                  <a:cubicBezTo>
                    <a:pt x="194" y="16"/>
                    <a:pt x="147" y="86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03" name="Freeform 944"/>
            <p:cNvSpPr>
              <a:spLocks/>
            </p:cNvSpPr>
            <p:nvPr/>
          </p:nvSpPr>
          <p:spPr bwMode="auto">
            <a:xfrm>
              <a:off x="5416625" y="-441320"/>
              <a:ext cx="376240" cy="700088"/>
            </a:xfrm>
            <a:custGeom>
              <a:avLst/>
              <a:gdLst>
                <a:gd name="T0" fmla="*/ 98 w 118"/>
                <a:gd name="T1" fmla="*/ 220 h 220"/>
                <a:gd name="T2" fmla="*/ 97 w 118"/>
                <a:gd name="T3" fmla="*/ 220 h 220"/>
                <a:gd name="T4" fmla="*/ 94 w 118"/>
                <a:gd name="T5" fmla="*/ 216 h 220"/>
                <a:gd name="T6" fmla="*/ 54 w 118"/>
                <a:gd name="T7" fmla="*/ 58 h 220"/>
                <a:gd name="T8" fmla="*/ 2 w 118"/>
                <a:gd name="T9" fmla="*/ 8 h 220"/>
                <a:gd name="T10" fmla="*/ 1 w 118"/>
                <a:gd name="T11" fmla="*/ 3 h 220"/>
                <a:gd name="T12" fmla="*/ 6 w 118"/>
                <a:gd name="T13" fmla="*/ 1 h 220"/>
                <a:gd name="T14" fmla="*/ 102 w 118"/>
                <a:gd name="T15" fmla="*/ 217 h 220"/>
                <a:gd name="T16" fmla="*/ 98 w 118"/>
                <a:gd name="T1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20">
                  <a:moveTo>
                    <a:pt x="98" y="220"/>
                  </a:moveTo>
                  <a:cubicBezTo>
                    <a:pt x="97" y="220"/>
                    <a:pt x="97" y="220"/>
                    <a:pt x="97" y="220"/>
                  </a:cubicBezTo>
                  <a:cubicBezTo>
                    <a:pt x="95" y="220"/>
                    <a:pt x="93" y="218"/>
                    <a:pt x="94" y="216"/>
                  </a:cubicBezTo>
                  <a:cubicBezTo>
                    <a:pt x="102" y="141"/>
                    <a:pt x="77" y="89"/>
                    <a:pt x="54" y="58"/>
                  </a:cubicBezTo>
                  <a:cubicBezTo>
                    <a:pt x="30" y="24"/>
                    <a:pt x="3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7" y="2"/>
                    <a:pt x="118" y="69"/>
                    <a:pt x="102" y="217"/>
                  </a:cubicBezTo>
                  <a:cubicBezTo>
                    <a:pt x="101" y="219"/>
                    <a:pt x="100" y="220"/>
                    <a:pt x="98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89" name="Group 2088"/>
          <p:cNvGrpSpPr/>
          <p:nvPr/>
        </p:nvGrpSpPr>
        <p:grpSpPr>
          <a:xfrm>
            <a:off x="6688710" y="1219810"/>
            <a:ext cx="309693" cy="231947"/>
            <a:chOff x="2417814" y="-393695"/>
            <a:chExt cx="765181" cy="573088"/>
          </a:xfrm>
          <a:solidFill>
            <a:schemeClr val="accent1"/>
          </a:solidFill>
        </p:grpSpPr>
        <p:sp>
          <p:nvSpPr>
            <p:cNvPr id="2298" name="Freeform 945"/>
            <p:cNvSpPr>
              <a:spLocks noEditPoints="1"/>
            </p:cNvSpPr>
            <p:nvPr/>
          </p:nvSpPr>
          <p:spPr bwMode="auto">
            <a:xfrm>
              <a:off x="2417814" y="-393695"/>
              <a:ext cx="765181" cy="573088"/>
            </a:xfrm>
            <a:custGeom>
              <a:avLst/>
              <a:gdLst>
                <a:gd name="T0" fmla="*/ 120 w 240"/>
                <a:gd name="T1" fmla="*/ 180 h 180"/>
                <a:gd name="T2" fmla="*/ 120 w 240"/>
                <a:gd name="T3" fmla="*/ 180 h 180"/>
                <a:gd name="T4" fmla="*/ 34 w 240"/>
                <a:gd name="T5" fmla="*/ 175 h 180"/>
                <a:gd name="T6" fmla="*/ 10 w 240"/>
                <a:gd name="T7" fmla="*/ 156 h 180"/>
                <a:gd name="T8" fmla="*/ 0 w 240"/>
                <a:gd name="T9" fmla="*/ 90 h 180"/>
                <a:gd name="T10" fmla="*/ 10 w 240"/>
                <a:gd name="T11" fmla="*/ 24 h 180"/>
                <a:gd name="T12" fmla="*/ 34 w 240"/>
                <a:gd name="T13" fmla="*/ 5 h 180"/>
                <a:gd name="T14" fmla="*/ 120 w 240"/>
                <a:gd name="T15" fmla="*/ 0 h 180"/>
                <a:gd name="T16" fmla="*/ 206 w 240"/>
                <a:gd name="T17" fmla="*/ 5 h 180"/>
                <a:gd name="T18" fmla="*/ 230 w 240"/>
                <a:gd name="T19" fmla="*/ 24 h 180"/>
                <a:gd name="T20" fmla="*/ 240 w 240"/>
                <a:gd name="T21" fmla="*/ 90 h 180"/>
                <a:gd name="T22" fmla="*/ 230 w 240"/>
                <a:gd name="T23" fmla="*/ 156 h 180"/>
                <a:gd name="T24" fmla="*/ 206 w 240"/>
                <a:gd name="T25" fmla="*/ 175 h 180"/>
                <a:gd name="T26" fmla="*/ 120 w 240"/>
                <a:gd name="T27" fmla="*/ 180 h 180"/>
                <a:gd name="T28" fmla="*/ 120 w 240"/>
                <a:gd name="T29" fmla="*/ 8 h 180"/>
                <a:gd name="T30" fmla="*/ 35 w 240"/>
                <a:gd name="T31" fmla="*/ 13 h 180"/>
                <a:gd name="T32" fmla="*/ 17 w 240"/>
                <a:gd name="T33" fmla="*/ 28 h 180"/>
                <a:gd name="T34" fmla="*/ 8 w 240"/>
                <a:gd name="T35" fmla="*/ 90 h 180"/>
                <a:gd name="T36" fmla="*/ 17 w 240"/>
                <a:gd name="T37" fmla="*/ 152 h 180"/>
                <a:gd name="T38" fmla="*/ 35 w 240"/>
                <a:gd name="T39" fmla="*/ 167 h 180"/>
                <a:gd name="T40" fmla="*/ 120 w 240"/>
                <a:gd name="T41" fmla="*/ 172 h 180"/>
                <a:gd name="T42" fmla="*/ 120 w 240"/>
                <a:gd name="T43" fmla="*/ 172 h 180"/>
                <a:gd name="T44" fmla="*/ 205 w 240"/>
                <a:gd name="T45" fmla="*/ 167 h 180"/>
                <a:gd name="T46" fmla="*/ 223 w 240"/>
                <a:gd name="T47" fmla="*/ 152 h 180"/>
                <a:gd name="T48" fmla="*/ 232 w 240"/>
                <a:gd name="T49" fmla="*/ 90 h 180"/>
                <a:gd name="T50" fmla="*/ 223 w 240"/>
                <a:gd name="T51" fmla="*/ 28 h 180"/>
                <a:gd name="T52" fmla="*/ 205 w 240"/>
                <a:gd name="T53" fmla="*/ 13 h 180"/>
                <a:gd name="T54" fmla="*/ 120 w 240"/>
                <a:gd name="T55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0" h="180">
                  <a:moveTo>
                    <a:pt x="120" y="180"/>
                  </a:moveTo>
                  <a:cubicBezTo>
                    <a:pt x="120" y="180"/>
                    <a:pt x="120" y="180"/>
                    <a:pt x="120" y="180"/>
                  </a:cubicBezTo>
                  <a:cubicBezTo>
                    <a:pt x="62" y="180"/>
                    <a:pt x="35" y="175"/>
                    <a:pt x="34" y="175"/>
                  </a:cubicBezTo>
                  <a:cubicBezTo>
                    <a:pt x="24" y="173"/>
                    <a:pt x="14" y="165"/>
                    <a:pt x="10" y="156"/>
                  </a:cubicBezTo>
                  <a:cubicBezTo>
                    <a:pt x="9" y="155"/>
                    <a:pt x="0" y="133"/>
                    <a:pt x="0" y="90"/>
                  </a:cubicBezTo>
                  <a:cubicBezTo>
                    <a:pt x="0" y="47"/>
                    <a:pt x="9" y="25"/>
                    <a:pt x="10" y="24"/>
                  </a:cubicBezTo>
                  <a:cubicBezTo>
                    <a:pt x="14" y="15"/>
                    <a:pt x="24" y="7"/>
                    <a:pt x="34" y="5"/>
                  </a:cubicBezTo>
                  <a:cubicBezTo>
                    <a:pt x="35" y="5"/>
                    <a:pt x="62" y="0"/>
                    <a:pt x="120" y="0"/>
                  </a:cubicBezTo>
                  <a:cubicBezTo>
                    <a:pt x="178" y="0"/>
                    <a:pt x="205" y="5"/>
                    <a:pt x="206" y="5"/>
                  </a:cubicBezTo>
                  <a:cubicBezTo>
                    <a:pt x="216" y="7"/>
                    <a:pt x="226" y="15"/>
                    <a:pt x="230" y="24"/>
                  </a:cubicBezTo>
                  <a:cubicBezTo>
                    <a:pt x="231" y="25"/>
                    <a:pt x="240" y="47"/>
                    <a:pt x="240" y="90"/>
                  </a:cubicBezTo>
                  <a:cubicBezTo>
                    <a:pt x="240" y="133"/>
                    <a:pt x="231" y="155"/>
                    <a:pt x="230" y="156"/>
                  </a:cubicBezTo>
                  <a:cubicBezTo>
                    <a:pt x="226" y="165"/>
                    <a:pt x="216" y="173"/>
                    <a:pt x="206" y="175"/>
                  </a:cubicBezTo>
                  <a:cubicBezTo>
                    <a:pt x="205" y="175"/>
                    <a:pt x="178" y="180"/>
                    <a:pt x="120" y="180"/>
                  </a:cubicBezTo>
                  <a:close/>
                  <a:moveTo>
                    <a:pt x="120" y="8"/>
                  </a:moveTo>
                  <a:cubicBezTo>
                    <a:pt x="62" y="8"/>
                    <a:pt x="36" y="13"/>
                    <a:pt x="35" y="13"/>
                  </a:cubicBezTo>
                  <a:cubicBezTo>
                    <a:pt x="28" y="14"/>
                    <a:pt x="20" y="21"/>
                    <a:pt x="17" y="28"/>
                  </a:cubicBezTo>
                  <a:cubicBezTo>
                    <a:pt x="17" y="28"/>
                    <a:pt x="8" y="49"/>
                    <a:pt x="8" y="90"/>
                  </a:cubicBezTo>
                  <a:cubicBezTo>
                    <a:pt x="8" y="131"/>
                    <a:pt x="17" y="152"/>
                    <a:pt x="17" y="152"/>
                  </a:cubicBezTo>
                  <a:cubicBezTo>
                    <a:pt x="20" y="159"/>
                    <a:pt x="28" y="166"/>
                    <a:pt x="35" y="167"/>
                  </a:cubicBezTo>
                  <a:cubicBezTo>
                    <a:pt x="36" y="167"/>
                    <a:pt x="6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78" y="172"/>
                    <a:pt x="204" y="167"/>
                    <a:pt x="205" y="167"/>
                  </a:cubicBezTo>
                  <a:cubicBezTo>
                    <a:pt x="212" y="166"/>
                    <a:pt x="220" y="159"/>
                    <a:pt x="223" y="152"/>
                  </a:cubicBezTo>
                  <a:cubicBezTo>
                    <a:pt x="223" y="152"/>
                    <a:pt x="232" y="131"/>
                    <a:pt x="232" y="90"/>
                  </a:cubicBezTo>
                  <a:cubicBezTo>
                    <a:pt x="232" y="49"/>
                    <a:pt x="223" y="28"/>
                    <a:pt x="223" y="28"/>
                  </a:cubicBezTo>
                  <a:cubicBezTo>
                    <a:pt x="220" y="21"/>
                    <a:pt x="212" y="14"/>
                    <a:pt x="205" y="13"/>
                  </a:cubicBezTo>
                  <a:cubicBezTo>
                    <a:pt x="204" y="13"/>
                    <a:pt x="178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9" name="Freeform 946"/>
            <p:cNvSpPr>
              <a:spLocks noEditPoints="1"/>
            </p:cNvSpPr>
            <p:nvPr/>
          </p:nvSpPr>
          <p:spPr bwMode="auto">
            <a:xfrm>
              <a:off x="2698804" y="-253995"/>
              <a:ext cx="254002" cy="293688"/>
            </a:xfrm>
            <a:custGeom>
              <a:avLst/>
              <a:gdLst>
                <a:gd name="T0" fmla="*/ 4 w 80"/>
                <a:gd name="T1" fmla="*/ 92 h 92"/>
                <a:gd name="T2" fmla="*/ 2 w 80"/>
                <a:gd name="T3" fmla="*/ 91 h 92"/>
                <a:gd name="T4" fmla="*/ 0 w 80"/>
                <a:gd name="T5" fmla="*/ 88 h 92"/>
                <a:gd name="T6" fmla="*/ 0 w 80"/>
                <a:gd name="T7" fmla="*/ 4 h 92"/>
                <a:gd name="T8" fmla="*/ 2 w 80"/>
                <a:gd name="T9" fmla="*/ 1 h 92"/>
                <a:gd name="T10" fmla="*/ 6 w 80"/>
                <a:gd name="T11" fmla="*/ 1 h 92"/>
                <a:gd name="T12" fmla="*/ 78 w 80"/>
                <a:gd name="T13" fmla="*/ 41 h 92"/>
                <a:gd name="T14" fmla="*/ 80 w 80"/>
                <a:gd name="T15" fmla="*/ 44 h 92"/>
                <a:gd name="T16" fmla="*/ 78 w 80"/>
                <a:gd name="T17" fmla="*/ 47 h 92"/>
                <a:gd name="T18" fmla="*/ 6 w 80"/>
                <a:gd name="T19" fmla="*/ 91 h 92"/>
                <a:gd name="T20" fmla="*/ 4 w 80"/>
                <a:gd name="T21" fmla="*/ 92 h 92"/>
                <a:gd name="T22" fmla="*/ 8 w 80"/>
                <a:gd name="T23" fmla="*/ 11 h 92"/>
                <a:gd name="T24" fmla="*/ 8 w 80"/>
                <a:gd name="T25" fmla="*/ 81 h 92"/>
                <a:gd name="T26" fmla="*/ 68 w 80"/>
                <a:gd name="T27" fmla="*/ 44 h 92"/>
                <a:gd name="T28" fmla="*/ 8 w 80"/>
                <a:gd name="T2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92">
                  <a:moveTo>
                    <a:pt x="4" y="92"/>
                  </a:moveTo>
                  <a:cubicBezTo>
                    <a:pt x="3" y="92"/>
                    <a:pt x="3" y="92"/>
                    <a:pt x="2" y="91"/>
                  </a:cubicBezTo>
                  <a:cubicBezTo>
                    <a:pt x="1" y="91"/>
                    <a:pt x="0" y="89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9" y="41"/>
                    <a:pt x="80" y="42"/>
                    <a:pt x="80" y="44"/>
                  </a:cubicBezTo>
                  <a:cubicBezTo>
                    <a:pt x="80" y="45"/>
                    <a:pt x="79" y="47"/>
                    <a:pt x="78" y="47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2"/>
                    <a:pt x="4" y="92"/>
                  </a:cubicBezTo>
                  <a:close/>
                  <a:moveTo>
                    <a:pt x="8" y="11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68" y="44"/>
                    <a:pt x="68" y="44"/>
                    <a:pt x="68" y="44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0" name="Group 2089"/>
          <p:cNvGrpSpPr/>
          <p:nvPr/>
        </p:nvGrpSpPr>
        <p:grpSpPr>
          <a:xfrm>
            <a:off x="5554025" y="1750526"/>
            <a:ext cx="309693" cy="308406"/>
            <a:chOff x="-385733" y="917581"/>
            <a:chExt cx="765181" cy="762000"/>
          </a:xfrm>
          <a:solidFill>
            <a:schemeClr val="accent1"/>
          </a:solidFill>
        </p:grpSpPr>
        <p:sp>
          <p:nvSpPr>
            <p:cNvPr id="2291" name="Freeform 947"/>
            <p:cNvSpPr>
              <a:spLocks/>
            </p:cNvSpPr>
            <p:nvPr/>
          </p:nvSpPr>
          <p:spPr bwMode="auto">
            <a:xfrm>
              <a:off x="-246032" y="1374781"/>
              <a:ext cx="484191" cy="304800"/>
            </a:xfrm>
            <a:custGeom>
              <a:avLst/>
              <a:gdLst>
                <a:gd name="T0" fmla="*/ 76 w 152"/>
                <a:gd name="T1" fmla="*/ 96 h 96"/>
                <a:gd name="T2" fmla="*/ 74 w 152"/>
                <a:gd name="T3" fmla="*/ 95 h 96"/>
                <a:gd name="T4" fmla="*/ 2 w 152"/>
                <a:gd name="T5" fmla="*/ 49 h 96"/>
                <a:gd name="T6" fmla="*/ 0 w 152"/>
                <a:gd name="T7" fmla="*/ 46 h 96"/>
                <a:gd name="T8" fmla="*/ 0 w 152"/>
                <a:gd name="T9" fmla="*/ 4 h 96"/>
                <a:gd name="T10" fmla="*/ 4 w 152"/>
                <a:gd name="T11" fmla="*/ 0 h 96"/>
                <a:gd name="T12" fmla="*/ 8 w 152"/>
                <a:gd name="T13" fmla="*/ 4 h 96"/>
                <a:gd name="T14" fmla="*/ 8 w 152"/>
                <a:gd name="T15" fmla="*/ 43 h 96"/>
                <a:gd name="T16" fmla="*/ 76 w 152"/>
                <a:gd name="T17" fmla="*/ 87 h 96"/>
                <a:gd name="T18" fmla="*/ 144 w 152"/>
                <a:gd name="T19" fmla="*/ 43 h 96"/>
                <a:gd name="T20" fmla="*/ 144 w 152"/>
                <a:gd name="T21" fmla="*/ 4 h 96"/>
                <a:gd name="T22" fmla="*/ 148 w 152"/>
                <a:gd name="T23" fmla="*/ 0 h 96"/>
                <a:gd name="T24" fmla="*/ 152 w 152"/>
                <a:gd name="T25" fmla="*/ 4 h 96"/>
                <a:gd name="T26" fmla="*/ 152 w 152"/>
                <a:gd name="T27" fmla="*/ 46 h 96"/>
                <a:gd name="T28" fmla="*/ 150 w 152"/>
                <a:gd name="T29" fmla="*/ 49 h 96"/>
                <a:gd name="T30" fmla="*/ 78 w 152"/>
                <a:gd name="T31" fmla="*/ 95 h 96"/>
                <a:gd name="T32" fmla="*/ 76 w 152"/>
                <a:gd name="T3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6">
                  <a:moveTo>
                    <a:pt x="76" y="96"/>
                  </a:moveTo>
                  <a:cubicBezTo>
                    <a:pt x="75" y="96"/>
                    <a:pt x="74" y="96"/>
                    <a:pt x="74" y="9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48"/>
                    <a:pt x="0" y="47"/>
                    <a:pt x="0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6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47"/>
                    <a:pt x="151" y="48"/>
                    <a:pt x="150" y="49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96"/>
                    <a:pt x="77" y="96"/>
                    <a:pt x="7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2" name="Freeform 948"/>
            <p:cNvSpPr>
              <a:spLocks noEditPoints="1"/>
            </p:cNvSpPr>
            <p:nvPr/>
          </p:nvSpPr>
          <p:spPr bwMode="auto">
            <a:xfrm>
              <a:off x="-246032" y="1031881"/>
              <a:ext cx="484191" cy="330200"/>
            </a:xfrm>
            <a:custGeom>
              <a:avLst/>
              <a:gdLst>
                <a:gd name="T0" fmla="*/ 76 w 152"/>
                <a:gd name="T1" fmla="*/ 104 h 104"/>
                <a:gd name="T2" fmla="*/ 74 w 152"/>
                <a:gd name="T3" fmla="*/ 103 h 104"/>
                <a:gd name="T4" fmla="*/ 2 w 152"/>
                <a:gd name="T5" fmla="*/ 55 h 104"/>
                <a:gd name="T6" fmla="*/ 0 w 152"/>
                <a:gd name="T7" fmla="*/ 52 h 104"/>
                <a:gd name="T8" fmla="*/ 2 w 152"/>
                <a:gd name="T9" fmla="*/ 49 h 104"/>
                <a:gd name="T10" fmla="*/ 74 w 152"/>
                <a:gd name="T11" fmla="*/ 1 h 104"/>
                <a:gd name="T12" fmla="*/ 78 w 152"/>
                <a:gd name="T13" fmla="*/ 1 h 104"/>
                <a:gd name="T14" fmla="*/ 150 w 152"/>
                <a:gd name="T15" fmla="*/ 49 h 104"/>
                <a:gd name="T16" fmla="*/ 152 w 152"/>
                <a:gd name="T17" fmla="*/ 52 h 104"/>
                <a:gd name="T18" fmla="*/ 150 w 152"/>
                <a:gd name="T19" fmla="*/ 55 h 104"/>
                <a:gd name="T20" fmla="*/ 78 w 152"/>
                <a:gd name="T21" fmla="*/ 103 h 104"/>
                <a:gd name="T22" fmla="*/ 76 w 152"/>
                <a:gd name="T23" fmla="*/ 104 h 104"/>
                <a:gd name="T24" fmla="*/ 11 w 152"/>
                <a:gd name="T25" fmla="*/ 52 h 104"/>
                <a:gd name="T26" fmla="*/ 76 w 152"/>
                <a:gd name="T27" fmla="*/ 95 h 104"/>
                <a:gd name="T28" fmla="*/ 141 w 152"/>
                <a:gd name="T29" fmla="*/ 52 h 104"/>
                <a:gd name="T30" fmla="*/ 76 w 152"/>
                <a:gd name="T31" fmla="*/ 9 h 104"/>
                <a:gd name="T32" fmla="*/ 11 w 152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04">
                  <a:moveTo>
                    <a:pt x="76" y="104"/>
                  </a:moveTo>
                  <a:cubicBezTo>
                    <a:pt x="75" y="104"/>
                    <a:pt x="74" y="104"/>
                    <a:pt x="74" y="10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2"/>
                  </a:cubicBezTo>
                  <a:cubicBezTo>
                    <a:pt x="0" y="51"/>
                    <a:pt x="1" y="49"/>
                    <a:pt x="2" y="49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5" y="0"/>
                    <a:pt x="77" y="0"/>
                    <a:pt x="78" y="1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2" y="51"/>
                    <a:pt x="152" y="52"/>
                  </a:cubicBezTo>
                  <a:cubicBezTo>
                    <a:pt x="152" y="53"/>
                    <a:pt x="151" y="55"/>
                    <a:pt x="150" y="55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104"/>
                    <a:pt x="77" y="104"/>
                    <a:pt x="76" y="104"/>
                  </a:cubicBezTo>
                  <a:close/>
                  <a:moveTo>
                    <a:pt x="11" y="52"/>
                  </a:moveTo>
                  <a:cubicBezTo>
                    <a:pt x="76" y="95"/>
                    <a:pt x="76" y="95"/>
                    <a:pt x="76" y="9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76" y="9"/>
                    <a:pt x="76" y="9"/>
                    <a:pt x="76" y="9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3" name="Freeform 949"/>
            <p:cNvSpPr>
              <a:spLocks/>
            </p:cNvSpPr>
            <p:nvPr/>
          </p:nvSpPr>
          <p:spPr bwMode="auto">
            <a:xfrm>
              <a:off x="-15843" y="1336681"/>
              <a:ext cx="25400" cy="342900"/>
            </a:xfrm>
            <a:custGeom>
              <a:avLst/>
              <a:gdLst>
                <a:gd name="T0" fmla="*/ 4 w 8"/>
                <a:gd name="T1" fmla="*/ 108 h 108"/>
                <a:gd name="T2" fmla="*/ 0 w 8"/>
                <a:gd name="T3" fmla="*/ 104 h 108"/>
                <a:gd name="T4" fmla="*/ 0 w 8"/>
                <a:gd name="T5" fmla="*/ 4 h 108"/>
                <a:gd name="T6" fmla="*/ 4 w 8"/>
                <a:gd name="T7" fmla="*/ 0 h 108"/>
                <a:gd name="T8" fmla="*/ 8 w 8"/>
                <a:gd name="T9" fmla="*/ 4 h 108"/>
                <a:gd name="T10" fmla="*/ 8 w 8"/>
                <a:gd name="T11" fmla="*/ 104 h 108"/>
                <a:gd name="T12" fmla="*/ 4 w 8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8">
                  <a:moveTo>
                    <a:pt x="4" y="108"/>
                  </a:move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4" name="Freeform 950"/>
            <p:cNvSpPr>
              <a:spLocks/>
            </p:cNvSpPr>
            <p:nvPr/>
          </p:nvSpPr>
          <p:spPr bwMode="auto">
            <a:xfrm>
              <a:off x="-360333" y="1184281"/>
              <a:ext cx="369890" cy="279400"/>
            </a:xfrm>
            <a:custGeom>
              <a:avLst/>
              <a:gdLst>
                <a:gd name="T0" fmla="*/ 72 w 116"/>
                <a:gd name="T1" fmla="*/ 88 h 88"/>
                <a:gd name="T2" fmla="*/ 70 w 116"/>
                <a:gd name="T3" fmla="*/ 87 h 88"/>
                <a:gd name="T4" fmla="*/ 1 w 116"/>
                <a:gd name="T5" fmla="*/ 39 h 88"/>
                <a:gd name="T6" fmla="*/ 0 w 116"/>
                <a:gd name="T7" fmla="*/ 36 h 88"/>
                <a:gd name="T8" fmla="*/ 1 w 116"/>
                <a:gd name="T9" fmla="*/ 33 h 88"/>
                <a:gd name="T10" fmla="*/ 37 w 116"/>
                <a:gd name="T11" fmla="*/ 1 h 88"/>
                <a:gd name="T12" fmla="*/ 43 w 116"/>
                <a:gd name="T13" fmla="*/ 1 h 88"/>
                <a:gd name="T14" fmla="*/ 43 w 116"/>
                <a:gd name="T15" fmla="*/ 7 h 88"/>
                <a:gd name="T16" fmla="*/ 10 w 116"/>
                <a:gd name="T17" fmla="*/ 36 h 88"/>
                <a:gd name="T18" fmla="*/ 72 w 116"/>
                <a:gd name="T19" fmla="*/ 79 h 88"/>
                <a:gd name="T20" fmla="*/ 109 w 116"/>
                <a:gd name="T21" fmla="*/ 49 h 88"/>
                <a:gd name="T22" fmla="*/ 115 w 116"/>
                <a:gd name="T23" fmla="*/ 49 h 88"/>
                <a:gd name="T24" fmla="*/ 114 w 116"/>
                <a:gd name="T25" fmla="*/ 55 h 88"/>
                <a:gd name="T26" fmla="*/ 75 w 116"/>
                <a:gd name="T27" fmla="*/ 87 h 88"/>
                <a:gd name="T28" fmla="*/ 72 w 116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88">
                  <a:moveTo>
                    <a:pt x="72" y="88"/>
                  </a:moveTo>
                  <a:cubicBezTo>
                    <a:pt x="71" y="88"/>
                    <a:pt x="70" y="88"/>
                    <a:pt x="70" y="8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0"/>
                    <a:pt x="42" y="0"/>
                    <a:pt x="43" y="1"/>
                  </a:cubicBezTo>
                  <a:cubicBezTo>
                    <a:pt x="44" y="3"/>
                    <a:pt x="44" y="6"/>
                    <a:pt x="43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11" y="47"/>
                    <a:pt x="114" y="48"/>
                    <a:pt x="115" y="49"/>
                  </a:cubicBezTo>
                  <a:cubicBezTo>
                    <a:pt x="116" y="51"/>
                    <a:pt x="116" y="54"/>
                    <a:pt x="114" y="55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4" y="88"/>
                    <a:pt x="73" y="88"/>
                    <a:pt x="7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5" name="Freeform 951"/>
            <p:cNvSpPr>
              <a:spLocks/>
            </p:cNvSpPr>
            <p:nvPr/>
          </p:nvSpPr>
          <p:spPr bwMode="auto">
            <a:xfrm>
              <a:off x="-19018" y="917581"/>
              <a:ext cx="398466" cy="292100"/>
            </a:xfrm>
            <a:custGeom>
              <a:avLst/>
              <a:gdLst>
                <a:gd name="T0" fmla="*/ 77 w 125"/>
                <a:gd name="T1" fmla="*/ 92 h 92"/>
                <a:gd name="T2" fmla="*/ 74 w 125"/>
                <a:gd name="T3" fmla="*/ 91 h 92"/>
                <a:gd name="T4" fmla="*/ 74 w 125"/>
                <a:gd name="T5" fmla="*/ 85 h 92"/>
                <a:gd name="T6" fmla="*/ 114 w 125"/>
                <a:gd name="T7" fmla="*/ 49 h 92"/>
                <a:gd name="T8" fmla="*/ 50 w 125"/>
                <a:gd name="T9" fmla="*/ 9 h 92"/>
                <a:gd name="T10" fmla="*/ 7 w 125"/>
                <a:gd name="T11" fmla="*/ 43 h 92"/>
                <a:gd name="T12" fmla="*/ 2 w 125"/>
                <a:gd name="T13" fmla="*/ 42 h 92"/>
                <a:gd name="T14" fmla="*/ 3 w 125"/>
                <a:gd name="T15" fmla="*/ 37 h 92"/>
                <a:gd name="T16" fmla="*/ 48 w 125"/>
                <a:gd name="T17" fmla="*/ 1 h 92"/>
                <a:gd name="T18" fmla="*/ 52 w 125"/>
                <a:gd name="T19" fmla="*/ 1 h 92"/>
                <a:gd name="T20" fmla="*/ 123 w 125"/>
                <a:gd name="T21" fmla="*/ 45 h 92"/>
                <a:gd name="T22" fmla="*/ 125 w 125"/>
                <a:gd name="T23" fmla="*/ 48 h 92"/>
                <a:gd name="T24" fmla="*/ 124 w 125"/>
                <a:gd name="T25" fmla="*/ 51 h 92"/>
                <a:gd name="T26" fmla="*/ 80 w 125"/>
                <a:gd name="T27" fmla="*/ 91 h 92"/>
                <a:gd name="T28" fmla="*/ 77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77" y="92"/>
                  </a:moveTo>
                  <a:cubicBezTo>
                    <a:pt x="76" y="92"/>
                    <a:pt x="75" y="92"/>
                    <a:pt x="74" y="91"/>
                  </a:cubicBezTo>
                  <a:cubicBezTo>
                    <a:pt x="73" y="89"/>
                    <a:pt x="73" y="87"/>
                    <a:pt x="74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5"/>
                    <a:pt x="3" y="44"/>
                    <a:pt x="2" y="42"/>
                  </a:cubicBezTo>
                  <a:cubicBezTo>
                    <a:pt x="0" y="41"/>
                    <a:pt x="1" y="38"/>
                    <a:pt x="3" y="37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0"/>
                    <a:pt x="51" y="0"/>
                    <a:pt x="52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5" y="46"/>
                    <a:pt x="125" y="48"/>
                  </a:cubicBezTo>
                  <a:cubicBezTo>
                    <a:pt x="125" y="49"/>
                    <a:pt x="125" y="50"/>
                    <a:pt x="124" y="5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2"/>
                    <a:pt x="78" y="92"/>
                    <a:pt x="7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6" name="Freeform 952"/>
            <p:cNvSpPr>
              <a:spLocks/>
            </p:cNvSpPr>
            <p:nvPr/>
          </p:nvSpPr>
          <p:spPr bwMode="auto">
            <a:xfrm>
              <a:off x="-19018" y="1184281"/>
              <a:ext cx="373065" cy="279400"/>
            </a:xfrm>
            <a:custGeom>
              <a:avLst/>
              <a:gdLst>
                <a:gd name="T0" fmla="*/ 45 w 117"/>
                <a:gd name="T1" fmla="*/ 88 h 88"/>
                <a:gd name="T2" fmla="*/ 43 w 117"/>
                <a:gd name="T3" fmla="*/ 87 h 88"/>
                <a:gd name="T4" fmla="*/ 3 w 117"/>
                <a:gd name="T5" fmla="*/ 55 h 88"/>
                <a:gd name="T6" fmla="*/ 2 w 117"/>
                <a:gd name="T7" fmla="*/ 50 h 88"/>
                <a:gd name="T8" fmla="*/ 7 w 117"/>
                <a:gd name="T9" fmla="*/ 49 h 88"/>
                <a:gd name="T10" fmla="*/ 45 w 117"/>
                <a:gd name="T11" fmla="*/ 79 h 88"/>
                <a:gd name="T12" fmla="*/ 107 w 117"/>
                <a:gd name="T13" fmla="*/ 36 h 88"/>
                <a:gd name="T14" fmla="*/ 74 w 117"/>
                <a:gd name="T15" fmla="*/ 7 h 88"/>
                <a:gd name="T16" fmla="*/ 74 w 117"/>
                <a:gd name="T17" fmla="*/ 1 h 88"/>
                <a:gd name="T18" fmla="*/ 80 w 117"/>
                <a:gd name="T19" fmla="*/ 1 h 88"/>
                <a:gd name="T20" fmla="*/ 116 w 117"/>
                <a:gd name="T21" fmla="*/ 33 h 88"/>
                <a:gd name="T22" fmla="*/ 117 w 117"/>
                <a:gd name="T23" fmla="*/ 36 h 88"/>
                <a:gd name="T24" fmla="*/ 116 w 117"/>
                <a:gd name="T25" fmla="*/ 39 h 88"/>
                <a:gd name="T26" fmla="*/ 47 w 117"/>
                <a:gd name="T27" fmla="*/ 87 h 88"/>
                <a:gd name="T28" fmla="*/ 45 w 117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88">
                  <a:moveTo>
                    <a:pt x="45" y="88"/>
                  </a:moveTo>
                  <a:cubicBezTo>
                    <a:pt x="44" y="88"/>
                    <a:pt x="43" y="88"/>
                    <a:pt x="43" y="87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4"/>
                    <a:pt x="0" y="51"/>
                    <a:pt x="2" y="50"/>
                  </a:cubicBezTo>
                  <a:cubicBezTo>
                    <a:pt x="3" y="48"/>
                    <a:pt x="6" y="47"/>
                    <a:pt x="7" y="4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3"/>
                    <a:pt x="74" y="1"/>
                  </a:cubicBezTo>
                  <a:cubicBezTo>
                    <a:pt x="75" y="0"/>
                    <a:pt x="78" y="0"/>
                    <a:pt x="80" y="1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34"/>
                    <a:pt x="117" y="35"/>
                    <a:pt x="117" y="36"/>
                  </a:cubicBezTo>
                  <a:cubicBezTo>
                    <a:pt x="117" y="37"/>
                    <a:pt x="117" y="39"/>
                    <a:pt x="116" y="39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8"/>
                    <a:pt x="46" y="88"/>
                    <a:pt x="45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7" name="Freeform 953"/>
            <p:cNvSpPr>
              <a:spLocks/>
            </p:cNvSpPr>
            <p:nvPr/>
          </p:nvSpPr>
          <p:spPr bwMode="auto">
            <a:xfrm>
              <a:off x="-385733" y="917581"/>
              <a:ext cx="398466" cy="292100"/>
            </a:xfrm>
            <a:custGeom>
              <a:avLst/>
              <a:gdLst>
                <a:gd name="T0" fmla="*/ 48 w 125"/>
                <a:gd name="T1" fmla="*/ 92 h 92"/>
                <a:gd name="T2" fmla="*/ 45 w 125"/>
                <a:gd name="T3" fmla="*/ 91 h 92"/>
                <a:gd name="T4" fmla="*/ 1 w 125"/>
                <a:gd name="T5" fmla="*/ 51 h 92"/>
                <a:gd name="T6" fmla="*/ 0 w 125"/>
                <a:gd name="T7" fmla="*/ 48 h 92"/>
                <a:gd name="T8" fmla="*/ 2 w 125"/>
                <a:gd name="T9" fmla="*/ 45 h 92"/>
                <a:gd name="T10" fmla="*/ 70 w 125"/>
                <a:gd name="T11" fmla="*/ 1 h 92"/>
                <a:gd name="T12" fmla="*/ 75 w 125"/>
                <a:gd name="T13" fmla="*/ 1 h 92"/>
                <a:gd name="T14" fmla="*/ 122 w 125"/>
                <a:gd name="T15" fmla="*/ 37 h 92"/>
                <a:gd name="T16" fmla="*/ 123 w 125"/>
                <a:gd name="T17" fmla="*/ 42 h 92"/>
                <a:gd name="T18" fmla="*/ 118 w 125"/>
                <a:gd name="T19" fmla="*/ 43 h 92"/>
                <a:gd name="T20" fmla="*/ 72 w 125"/>
                <a:gd name="T21" fmla="*/ 9 h 92"/>
                <a:gd name="T22" fmla="*/ 11 w 125"/>
                <a:gd name="T23" fmla="*/ 49 h 92"/>
                <a:gd name="T24" fmla="*/ 51 w 125"/>
                <a:gd name="T25" fmla="*/ 85 h 92"/>
                <a:gd name="T26" fmla="*/ 51 w 125"/>
                <a:gd name="T27" fmla="*/ 91 h 92"/>
                <a:gd name="T28" fmla="*/ 48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48" y="92"/>
                  </a:moveTo>
                  <a:cubicBezTo>
                    <a:pt x="47" y="92"/>
                    <a:pt x="46" y="92"/>
                    <a:pt x="45" y="9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6"/>
                    <a:pt x="1" y="45"/>
                    <a:pt x="2" y="45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2" y="0"/>
                    <a:pt x="73" y="0"/>
                    <a:pt x="75" y="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4" y="38"/>
                    <a:pt x="125" y="41"/>
                    <a:pt x="123" y="42"/>
                  </a:cubicBezTo>
                  <a:cubicBezTo>
                    <a:pt x="122" y="44"/>
                    <a:pt x="119" y="45"/>
                    <a:pt x="118" y="4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7"/>
                    <a:pt x="52" y="89"/>
                    <a:pt x="51" y="91"/>
                  </a:cubicBezTo>
                  <a:cubicBezTo>
                    <a:pt x="50" y="92"/>
                    <a:pt x="49" y="92"/>
                    <a:pt x="4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1" name="Group 2090"/>
          <p:cNvGrpSpPr/>
          <p:nvPr/>
        </p:nvGrpSpPr>
        <p:grpSpPr>
          <a:xfrm>
            <a:off x="6121367" y="1750526"/>
            <a:ext cx="309695" cy="308406"/>
            <a:chOff x="1016040" y="917581"/>
            <a:chExt cx="765182" cy="762000"/>
          </a:xfrm>
          <a:solidFill>
            <a:schemeClr val="accent1"/>
          </a:solidFill>
        </p:grpSpPr>
        <p:sp>
          <p:nvSpPr>
            <p:cNvPr id="2286" name="Freeform 954"/>
            <p:cNvSpPr>
              <a:spLocks/>
            </p:cNvSpPr>
            <p:nvPr/>
          </p:nvSpPr>
          <p:spPr bwMode="auto">
            <a:xfrm>
              <a:off x="1016040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7" name="Freeform 955"/>
            <p:cNvSpPr>
              <a:spLocks/>
            </p:cNvSpPr>
            <p:nvPr/>
          </p:nvSpPr>
          <p:spPr bwMode="auto">
            <a:xfrm>
              <a:off x="1038266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8" name="Freeform 956"/>
            <p:cNvSpPr>
              <a:spLocks/>
            </p:cNvSpPr>
            <p:nvPr/>
          </p:nvSpPr>
          <p:spPr bwMode="auto">
            <a:xfrm>
              <a:off x="1016040" y="917581"/>
              <a:ext cx="765181" cy="346075"/>
            </a:xfrm>
            <a:custGeom>
              <a:avLst/>
              <a:gdLst>
                <a:gd name="T0" fmla="*/ 236 w 240"/>
                <a:gd name="T1" fmla="*/ 109 h 109"/>
                <a:gd name="T2" fmla="*/ 233 w 240"/>
                <a:gd name="T3" fmla="*/ 108 h 109"/>
                <a:gd name="T4" fmla="*/ 120 w 240"/>
                <a:gd name="T5" fmla="*/ 9 h 109"/>
                <a:gd name="T6" fmla="*/ 7 w 240"/>
                <a:gd name="T7" fmla="*/ 108 h 109"/>
                <a:gd name="T8" fmla="*/ 1 w 240"/>
                <a:gd name="T9" fmla="*/ 107 h 109"/>
                <a:gd name="T10" fmla="*/ 1 w 240"/>
                <a:gd name="T11" fmla="*/ 102 h 109"/>
                <a:gd name="T12" fmla="*/ 117 w 240"/>
                <a:gd name="T13" fmla="*/ 1 h 109"/>
                <a:gd name="T14" fmla="*/ 123 w 240"/>
                <a:gd name="T15" fmla="*/ 1 h 109"/>
                <a:gd name="T16" fmla="*/ 239 w 240"/>
                <a:gd name="T17" fmla="*/ 102 h 109"/>
                <a:gd name="T18" fmla="*/ 239 w 240"/>
                <a:gd name="T19" fmla="*/ 107 h 109"/>
                <a:gd name="T20" fmla="*/ 236 w 24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09">
                  <a:moveTo>
                    <a:pt x="236" y="109"/>
                  </a:moveTo>
                  <a:cubicBezTo>
                    <a:pt x="235" y="109"/>
                    <a:pt x="234" y="108"/>
                    <a:pt x="233" y="10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5" y="109"/>
                    <a:pt x="2" y="109"/>
                    <a:pt x="1" y="107"/>
                  </a:cubicBezTo>
                  <a:cubicBezTo>
                    <a:pt x="0" y="105"/>
                    <a:pt x="0" y="103"/>
                    <a:pt x="1" y="102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02"/>
                    <a:pt x="239" y="102"/>
                    <a:pt x="239" y="102"/>
                  </a:cubicBezTo>
                  <a:cubicBezTo>
                    <a:pt x="240" y="103"/>
                    <a:pt x="240" y="105"/>
                    <a:pt x="239" y="107"/>
                  </a:cubicBezTo>
                  <a:cubicBezTo>
                    <a:pt x="238" y="108"/>
                    <a:pt x="237" y="109"/>
                    <a:pt x="236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9" name="Freeform 957"/>
            <p:cNvSpPr>
              <a:spLocks/>
            </p:cNvSpPr>
            <p:nvPr/>
          </p:nvSpPr>
          <p:spPr bwMode="auto">
            <a:xfrm>
              <a:off x="1016040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0" name="Freeform 958"/>
            <p:cNvSpPr>
              <a:spLocks/>
            </p:cNvSpPr>
            <p:nvPr/>
          </p:nvSpPr>
          <p:spPr bwMode="auto">
            <a:xfrm>
              <a:off x="1516107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2" name="Group 2091"/>
          <p:cNvGrpSpPr/>
          <p:nvPr/>
        </p:nvGrpSpPr>
        <p:grpSpPr>
          <a:xfrm>
            <a:off x="6688710" y="1750526"/>
            <a:ext cx="309693" cy="308406"/>
            <a:chOff x="2417814" y="917581"/>
            <a:chExt cx="765181" cy="762000"/>
          </a:xfrm>
          <a:solidFill>
            <a:schemeClr val="accent1"/>
          </a:solidFill>
        </p:grpSpPr>
        <p:sp>
          <p:nvSpPr>
            <p:cNvPr id="2278" name="Freeform 959"/>
            <p:cNvSpPr>
              <a:spLocks/>
            </p:cNvSpPr>
            <p:nvPr/>
          </p:nvSpPr>
          <p:spPr bwMode="auto">
            <a:xfrm>
              <a:off x="2417814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9" name="Freeform 960"/>
            <p:cNvSpPr>
              <a:spLocks/>
            </p:cNvSpPr>
            <p:nvPr/>
          </p:nvSpPr>
          <p:spPr bwMode="auto">
            <a:xfrm>
              <a:off x="2440039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0" name="Freeform 961"/>
            <p:cNvSpPr>
              <a:spLocks/>
            </p:cNvSpPr>
            <p:nvPr/>
          </p:nvSpPr>
          <p:spPr bwMode="auto">
            <a:xfrm>
              <a:off x="3068694" y="1158881"/>
              <a:ext cx="114301" cy="104775"/>
            </a:xfrm>
            <a:custGeom>
              <a:avLst/>
              <a:gdLst>
                <a:gd name="T0" fmla="*/ 32 w 36"/>
                <a:gd name="T1" fmla="*/ 33 h 33"/>
                <a:gd name="T2" fmla="*/ 29 w 36"/>
                <a:gd name="T3" fmla="*/ 32 h 33"/>
                <a:gd name="T4" fmla="*/ 1 w 36"/>
                <a:gd name="T5" fmla="*/ 7 h 33"/>
                <a:gd name="T6" fmla="*/ 1 w 36"/>
                <a:gd name="T7" fmla="*/ 2 h 33"/>
                <a:gd name="T8" fmla="*/ 7 w 36"/>
                <a:gd name="T9" fmla="*/ 1 h 33"/>
                <a:gd name="T10" fmla="*/ 35 w 36"/>
                <a:gd name="T11" fmla="*/ 26 h 33"/>
                <a:gd name="T12" fmla="*/ 35 w 36"/>
                <a:gd name="T13" fmla="*/ 31 h 33"/>
                <a:gd name="T14" fmla="*/ 32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32" y="33"/>
                  </a:moveTo>
                  <a:cubicBezTo>
                    <a:pt x="31" y="33"/>
                    <a:pt x="30" y="32"/>
                    <a:pt x="29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7"/>
                    <a:pt x="36" y="29"/>
                    <a:pt x="35" y="31"/>
                  </a:cubicBezTo>
                  <a:cubicBezTo>
                    <a:pt x="34" y="32"/>
                    <a:pt x="33" y="33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1" name="Freeform 962"/>
            <p:cNvSpPr>
              <a:spLocks/>
            </p:cNvSpPr>
            <p:nvPr/>
          </p:nvSpPr>
          <p:spPr bwMode="auto">
            <a:xfrm>
              <a:off x="2698804" y="917581"/>
              <a:ext cx="203202" cy="104775"/>
            </a:xfrm>
            <a:custGeom>
              <a:avLst/>
              <a:gdLst>
                <a:gd name="T0" fmla="*/ 60 w 64"/>
                <a:gd name="T1" fmla="*/ 32 h 33"/>
                <a:gd name="T2" fmla="*/ 57 w 64"/>
                <a:gd name="T3" fmla="*/ 31 h 33"/>
                <a:gd name="T4" fmla="*/ 32 w 64"/>
                <a:gd name="T5" fmla="*/ 9 h 33"/>
                <a:gd name="T6" fmla="*/ 7 w 64"/>
                <a:gd name="T7" fmla="*/ 31 h 33"/>
                <a:gd name="T8" fmla="*/ 1 w 64"/>
                <a:gd name="T9" fmla="*/ 31 h 33"/>
                <a:gd name="T10" fmla="*/ 1 w 64"/>
                <a:gd name="T11" fmla="*/ 25 h 33"/>
                <a:gd name="T12" fmla="*/ 29 w 64"/>
                <a:gd name="T13" fmla="*/ 1 h 33"/>
                <a:gd name="T14" fmla="*/ 35 w 64"/>
                <a:gd name="T15" fmla="*/ 1 h 33"/>
                <a:gd name="T16" fmla="*/ 63 w 64"/>
                <a:gd name="T17" fmla="*/ 25 h 33"/>
                <a:gd name="T18" fmla="*/ 63 w 64"/>
                <a:gd name="T19" fmla="*/ 31 h 33"/>
                <a:gd name="T20" fmla="*/ 60 w 64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3">
                  <a:moveTo>
                    <a:pt x="60" y="32"/>
                  </a:moveTo>
                  <a:cubicBezTo>
                    <a:pt x="59" y="32"/>
                    <a:pt x="58" y="32"/>
                    <a:pt x="57" y="3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3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3" y="0"/>
                    <a:pt x="35" y="1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7"/>
                    <a:pt x="64" y="29"/>
                    <a:pt x="63" y="31"/>
                  </a:cubicBezTo>
                  <a:cubicBezTo>
                    <a:pt x="62" y="32"/>
                    <a:pt x="61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2" name="Freeform 963"/>
            <p:cNvSpPr>
              <a:spLocks/>
            </p:cNvSpPr>
            <p:nvPr/>
          </p:nvSpPr>
          <p:spPr bwMode="auto">
            <a:xfrm>
              <a:off x="2417814" y="1158881"/>
              <a:ext cx="114301" cy="104775"/>
            </a:xfrm>
            <a:custGeom>
              <a:avLst/>
              <a:gdLst>
                <a:gd name="T0" fmla="*/ 4 w 36"/>
                <a:gd name="T1" fmla="*/ 33 h 33"/>
                <a:gd name="T2" fmla="*/ 1 w 36"/>
                <a:gd name="T3" fmla="*/ 31 h 33"/>
                <a:gd name="T4" fmla="*/ 1 w 36"/>
                <a:gd name="T5" fmla="*/ 26 h 33"/>
                <a:gd name="T6" fmla="*/ 29 w 36"/>
                <a:gd name="T7" fmla="*/ 1 h 33"/>
                <a:gd name="T8" fmla="*/ 35 w 36"/>
                <a:gd name="T9" fmla="*/ 2 h 33"/>
                <a:gd name="T10" fmla="*/ 35 w 36"/>
                <a:gd name="T11" fmla="*/ 7 h 33"/>
                <a:gd name="T12" fmla="*/ 7 w 36"/>
                <a:gd name="T13" fmla="*/ 32 h 33"/>
                <a:gd name="T14" fmla="*/ 4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4" y="33"/>
                  </a:moveTo>
                  <a:cubicBezTo>
                    <a:pt x="3" y="33"/>
                    <a:pt x="2" y="32"/>
                    <a:pt x="1" y="31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36" y="3"/>
                    <a:pt x="36" y="6"/>
                    <a:pt x="35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3" name="Freeform 964"/>
            <p:cNvSpPr>
              <a:spLocks/>
            </p:cNvSpPr>
            <p:nvPr/>
          </p:nvSpPr>
          <p:spPr bwMode="auto">
            <a:xfrm>
              <a:off x="2417814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4" name="Freeform 965"/>
            <p:cNvSpPr>
              <a:spLocks/>
            </p:cNvSpPr>
            <p:nvPr/>
          </p:nvSpPr>
          <p:spPr bwMode="auto">
            <a:xfrm>
              <a:off x="2917880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5" name="Freeform 966"/>
            <p:cNvSpPr>
              <a:spLocks/>
            </p:cNvSpPr>
            <p:nvPr/>
          </p:nvSpPr>
          <p:spPr bwMode="auto">
            <a:xfrm>
              <a:off x="2506715" y="993781"/>
              <a:ext cx="587380" cy="342900"/>
            </a:xfrm>
            <a:custGeom>
              <a:avLst/>
              <a:gdLst>
                <a:gd name="T0" fmla="*/ 180 w 184"/>
                <a:gd name="T1" fmla="*/ 108 h 108"/>
                <a:gd name="T2" fmla="*/ 176 w 184"/>
                <a:gd name="T3" fmla="*/ 104 h 108"/>
                <a:gd name="T4" fmla="*/ 176 w 184"/>
                <a:gd name="T5" fmla="*/ 8 h 108"/>
                <a:gd name="T6" fmla="*/ 8 w 184"/>
                <a:gd name="T7" fmla="*/ 8 h 108"/>
                <a:gd name="T8" fmla="*/ 8 w 184"/>
                <a:gd name="T9" fmla="*/ 104 h 108"/>
                <a:gd name="T10" fmla="*/ 4 w 184"/>
                <a:gd name="T11" fmla="*/ 108 h 108"/>
                <a:gd name="T12" fmla="*/ 0 w 184"/>
                <a:gd name="T13" fmla="*/ 104 h 108"/>
                <a:gd name="T14" fmla="*/ 0 w 184"/>
                <a:gd name="T15" fmla="*/ 4 h 108"/>
                <a:gd name="T16" fmla="*/ 4 w 184"/>
                <a:gd name="T17" fmla="*/ 0 h 108"/>
                <a:gd name="T18" fmla="*/ 180 w 184"/>
                <a:gd name="T19" fmla="*/ 0 h 108"/>
                <a:gd name="T20" fmla="*/ 184 w 184"/>
                <a:gd name="T21" fmla="*/ 4 h 108"/>
                <a:gd name="T22" fmla="*/ 184 w 184"/>
                <a:gd name="T23" fmla="*/ 104 h 108"/>
                <a:gd name="T24" fmla="*/ 180 w 184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08">
                  <a:moveTo>
                    <a:pt x="180" y="108"/>
                  </a:moveTo>
                  <a:cubicBezTo>
                    <a:pt x="178" y="108"/>
                    <a:pt x="176" y="106"/>
                    <a:pt x="176" y="10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6"/>
                    <a:pt x="182" y="108"/>
                    <a:pt x="18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3" name="Group 2092"/>
          <p:cNvGrpSpPr/>
          <p:nvPr/>
        </p:nvGrpSpPr>
        <p:grpSpPr>
          <a:xfrm>
            <a:off x="7849740" y="1750526"/>
            <a:ext cx="247369" cy="308407"/>
            <a:chOff x="5286449" y="917581"/>
            <a:chExt cx="611192" cy="762001"/>
          </a:xfrm>
          <a:solidFill>
            <a:schemeClr val="accent1"/>
          </a:solidFill>
        </p:grpSpPr>
        <p:sp>
          <p:nvSpPr>
            <p:cNvPr id="2271" name="Freeform 967"/>
            <p:cNvSpPr>
              <a:spLocks/>
            </p:cNvSpPr>
            <p:nvPr/>
          </p:nvSpPr>
          <p:spPr bwMode="auto">
            <a:xfrm>
              <a:off x="5770640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2" name="Freeform 968"/>
            <p:cNvSpPr>
              <a:spLocks/>
            </p:cNvSpPr>
            <p:nvPr/>
          </p:nvSpPr>
          <p:spPr bwMode="auto">
            <a:xfrm>
              <a:off x="5286449" y="10445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3" name="Freeform 969"/>
            <p:cNvSpPr>
              <a:spLocks/>
            </p:cNvSpPr>
            <p:nvPr/>
          </p:nvSpPr>
          <p:spPr bwMode="auto">
            <a:xfrm>
              <a:off x="5286449" y="11969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4" name="Freeform 970"/>
            <p:cNvSpPr>
              <a:spLocks/>
            </p:cNvSpPr>
            <p:nvPr/>
          </p:nvSpPr>
          <p:spPr bwMode="auto">
            <a:xfrm>
              <a:off x="5337249" y="917581"/>
              <a:ext cx="560392" cy="762001"/>
            </a:xfrm>
            <a:custGeom>
              <a:avLst/>
              <a:gdLst>
                <a:gd name="T0" fmla="*/ 156 w 176"/>
                <a:gd name="T1" fmla="*/ 240 h 240"/>
                <a:gd name="T2" fmla="*/ 4 w 176"/>
                <a:gd name="T3" fmla="*/ 240 h 240"/>
                <a:gd name="T4" fmla="*/ 0 w 176"/>
                <a:gd name="T5" fmla="*/ 236 h 240"/>
                <a:gd name="T6" fmla="*/ 4 w 176"/>
                <a:gd name="T7" fmla="*/ 232 h 240"/>
                <a:gd name="T8" fmla="*/ 156 w 176"/>
                <a:gd name="T9" fmla="*/ 232 h 240"/>
                <a:gd name="T10" fmla="*/ 168 w 176"/>
                <a:gd name="T11" fmla="*/ 221 h 240"/>
                <a:gd name="T12" fmla="*/ 168 w 176"/>
                <a:gd name="T13" fmla="*/ 19 h 240"/>
                <a:gd name="T14" fmla="*/ 156 w 176"/>
                <a:gd name="T15" fmla="*/ 8 h 240"/>
                <a:gd name="T16" fmla="*/ 4 w 176"/>
                <a:gd name="T17" fmla="*/ 8 h 240"/>
                <a:gd name="T18" fmla="*/ 0 w 176"/>
                <a:gd name="T19" fmla="*/ 4 h 240"/>
                <a:gd name="T20" fmla="*/ 4 w 176"/>
                <a:gd name="T21" fmla="*/ 0 h 240"/>
                <a:gd name="T22" fmla="*/ 156 w 176"/>
                <a:gd name="T23" fmla="*/ 0 h 240"/>
                <a:gd name="T24" fmla="*/ 176 w 176"/>
                <a:gd name="T25" fmla="*/ 19 h 240"/>
                <a:gd name="T26" fmla="*/ 176 w 176"/>
                <a:gd name="T27" fmla="*/ 221 h 240"/>
                <a:gd name="T28" fmla="*/ 156 w 176"/>
                <a:gd name="T2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40">
                  <a:moveTo>
                    <a:pt x="156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234"/>
                    <a:pt x="2" y="232"/>
                    <a:pt x="4" y="232"/>
                  </a:cubicBezTo>
                  <a:cubicBezTo>
                    <a:pt x="156" y="232"/>
                    <a:pt x="156" y="232"/>
                    <a:pt x="156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5" name="Freeform 971"/>
            <p:cNvSpPr>
              <a:spLocks/>
            </p:cNvSpPr>
            <p:nvPr/>
          </p:nvSpPr>
          <p:spPr bwMode="auto">
            <a:xfrm>
              <a:off x="5337249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6" name="Freeform 972"/>
            <p:cNvSpPr>
              <a:spLocks/>
            </p:cNvSpPr>
            <p:nvPr/>
          </p:nvSpPr>
          <p:spPr bwMode="auto">
            <a:xfrm>
              <a:off x="5286449" y="13493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7" name="Freeform 973"/>
            <p:cNvSpPr>
              <a:spLocks/>
            </p:cNvSpPr>
            <p:nvPr/>
          </p:nvSpPr>
          <p:spPr bwMode="auto">
            <a:xfrm>
              <a:off x="5286449" y="15017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4" name="Group 2093"/>
          <p:cNvGrpSpPr/>
          <p:nvPr/>
        </p:nvGrpSpPr>
        <p:grpSpPr>
          <a:xfrm>
            <a:off x="6121367" y="2316580"/>
            <a:ext cx="310979" cy="309049"/>
            <a:chOff x="1016040" y="2316169"/>
            <a:chExt cx="768357" cy="763588"/>
          </a:xfrm>
          <a:solidFill>
            <a:schemeClr val="accent1"/>
          </a:solidFill>
        </p:grpSpPr>
        <p:sp>
          <p:nvSpPr>
            <p:cNvPr id="2267" name="Freeform 974"/>
            <p:cNvSpPr>
              <a:spLocks/>
            </p:cNvSpPr>
            <p:nvPr/>
          </p:nvSpPr>
          <p:spPr bwMode="auto">
            <a:xfrm>
              <a:off x="1016040" y="2822582"/>
              <a:ext cx="484191" cy="257175"/>
            </a:xfrm>
            <a:custGeom>
              <a:avLst/>
              <a:gdLst>
                <a:gd name="T0" fmla="*/ 148 w 152"/>
                <a:gd name="T1" fmla="*/ 81 h 81"/>
                <a:gd name="T2" fmla="*/ 12 w 152"/>
                <a:gd name="T3" fmla="*/ 81 h 81"/>
                <a:gd name="T4" fmla="*/ 0 w 152"/>
                <a:gd name="T5" fmla="*/ 69 h 81"/>
                <a:gd name="T6" fmla="*/ 0 w 152"/>
                <a:gd name="T7" fmla="*/ 53 h 81"/>
                <a:gd name="T8" fmla="*/ 2 w 152"/>
                <a:gd name="T9" fmla="*/ 50 h 81"/>
                <a:gd name="T10" fmla="*/ 86 w 152"/>
                <a:gd name="T11" fmla="*/ 2 h 81"/>
                <a:gd name="T12" fmla="*/ 91 w 152"/>
                <a:gd name="T13" fmla="*/ 3 h 81"/>
                <a:gd name="T14" fmla="*/ 90 w 152"/>
                <a:gd name="T15" fmla="*/ 8 h 81"/>
                <a:gd name="T16" fmla="*/ 8 w 152"/>
                <a:gd name="T17" fmla="*/ 55 h 81"/>
                <a:gd name="T18" fmla="*/ 8 w 152"/>
                <a:gd name="T19" fmla="*/ 69 h 81"/>
                <a:gd name="T20" fmla="*/ 12 w 152"/>
                <a:gd name="T21" fmla="*/ 73 h 81"/>
                <a:gd name="T22" fmla="*/ 148 w 152"/>
                <a:gd name="T23" fmla="*/ 73 h 81"/>
                <a:gd name="T24" fmla="*/ 152 w 152"/>
                <a:gd name="T25" fmla="*/ 77 h 81"/>
                <a:gd name="T26" fmla="*/ 148 w 152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81">
                  <a:moveTo>
                    <a:pt x="14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0" y="73"/>
                    <a:pt x="152" y="75"/>
                    <a:pt x="152" y="77"/>
                  </a:cubicBezTo>
                  <a:cubicBezTo>
                    <a:pt x="152" y="79"/>
                    <a:pt x="150" y="81"/>
                    <a:pt x="14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8" name="Freeform 975"/>
            <p:cNvSpPr>
              <a:spLocks/>
            </p:cNvSpPr>
            <p:nvPr/>
          </p:nvSpPr>
          <p:spPr bwMode="auto">
            <a:xfrm>
              <a:off x="1484357" y="2822582"/>
              <a:ext cx="120651" cy="79375"/>
            </a:xfrm>
            <a:custGeom>
              <a:avLst/>
              <a:gdLst>
                <a:gd name="T0" fmla="*/ 33 w 38"/>
                <a:gd name="T1" fmla="*/ 25 h 25"/>
                <a:gd name="T2" fmla="*/ 31 w 38"/>
                <a:gd name="T3" fmla="*/ 24 h 25"/>
                <a:gd name="T4" fmla="*/ 3 w 38"/>
                <a:gd name="T5" fmla="*/ 8 h 25"/>
                <a:gd name="T6" fmla="*/ 1 w 38"/>
                <a:gd name="T7" fmla="*/ 3 h 25"/>
                <a:gd name="T8" fmla="*/ 7 w 38"/>
                <a:gd name="T9" fmla="*/ 2 h 25"/>
                <a:gd name="T10" fmla="*/ 35 w 38"/>
                <a:gd name="T11" fmla="*/ 18 h 25"/>
                <a:gd name="T12" fmla="*/ 36 w 38"/>
                <a:gd name="T13" fmla="*/ 23 h 25"/>
                <a:gd name="T14" fmla="*/ 33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33" y="25"/>
                  </a:moveTo>
                  <a:cubicBezTo>
                    <a:pt x="32" y="25"/>
                    <a:pt x="32" y="25"/>
                    <a:pt x="31" y="2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9"/>
                    <a:pt x="38" y="21"/>
                    <a:pt x="36" y="23"/>
                  </a:cubicBezTo>
                  <a:cubicBezTo>
                    <a:pt x="36" y="24"/>
                    <a:pt x="34" y="25"/>
                    <a:pt x="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9" name="Freeform 976"/>
            <p:cNvSpPr>
              <a:spLocks/>
            </p:cNvSpPr>
            <p:nvPr/>
          </p:nvSpPr>
          <p:spPr bwMode="auto">
            <a:xfrm>
              <a:off x="1525632" y="2873382"/>
              <a:ext cx="258765" cy="206375"/>
            </a:xfrm>
            <a:custGeom>
              <a:avLst/>
              <a:gdLst>
                <a:gd name="T0" fmla="*/ 36 w 81"/>
                <a:gd name="T1" fmla="*/ 65 h 65"/>
                <a:gd name="T2" fmla="*/ 33 w 81"/>
                <a:gd name="T3" fmla="*/ 64 h 65"/>
                <a:gd name="T4" fmla="*/ 1 w 81"/>
                <a:gd name="T5" fmla="*/ 32 h 65"/>
                <a:gd name="T6" fmla="*/ 1 w 81"/>
                <a:gd name="T7" fmla="*/ 26 h 65"/>
                <a:gd name="T8" fmla="*/ 7 w 81"/>
                <a:gd name="T9" fmla="*/ 26 h 65"/>
                <a:gd name="T10" fmla="*/ 35 w 81"/>
                <a:gd name="T11" fmla="*/ 55 h 65"/>
                <a:gd name="T12" fmla="*/ 73 w 81"/>
                <a:gd name="T13" fmla="*/ 3 h 65"/>
                <a:gd name="T14" fmla="*/ 78 w 81"/>
                <a:gd name="T15" fmla="*/ 2 h 65"/>
                <a:gd name="T16" fmla="*/ 79 w 81"/>
                <a:gd name="T17" fmla="*/ 7 h 65"/>
                <a:gd name="T18" fmla="*/ 39 w 81"/>
                <a:gd name="T19" fmla="*/ 63 h 65"/>
                <a:gd name="T20" fmla="*/ 36 w 8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5">
                  <a:moveTo>
                    <a:pt x="36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3" y="25"/>
                    <a:pt x="5" y="25"/>
                    <a:pt x="7" y="2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4" y="1"/>
                    <a:pt x="77" y="0"/>
                    <a:pt x="78" y="2"/>
                  </a:cubicBezTo>
                  <a:cubicBezTo>
                    <a:pt x="80" y="3"/>
                    <a:pt x="81" y="6"/>
                    <a:pt x="79" y="7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4"/>
                    <a:pt x="38" y="65"/>
                    <a:pt x="3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0" name="Freeform 977"/>
            <p:cNvSpPr>
              <a:spLocks/>
            </p:cNvSpPr>
            <p:nvPr/>
          </p:nvSpPr>
          <p:spPr bwMode="auto">
            <a:xfrm>
              <a:off x="1187492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3" y="0"/>
                    <a:pt x="125" y="20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5" name="Group 2094"/>
          <p:cNvGrpSpPr/>
          <p:nvPr/>
        </p:nvGrpSpPr>
        <p:grpSpPr>
          <a:xfrm>
            <a:off x="5554025" y="2316580"/>
            <a:ext cx="309693" cy="309049"/>
            <a:chOff x="-385733" y="2316169"/>
            <a:chExt cx="765181" cy="763588"/>
          </a:xfrm>
          <a:solidFill>
            <a:schemeClr val="accent1"/>
          </a:solidFill>
        </p:grpSpPr>
        <p:sp>
          <p:nvSpPr>
            <p:cNvPr id="2262" name="Freeform 978"/>
            <p:cNvSpPr>
              <a:spLocks/>
            </p:cNvSpPr>
            <p:nvPr/>
          </p:nvSpPr>
          <p:spPr bwMode="auto">
            <a:xfrm>
              <a:off x="-385733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3" name="Freeform 979"/>
            <p:cNvSpPr>
              <a:spLocks/>
            </p:cNvSpPr>
            <p:nvPr/>
          </p:nvSpPr>
          <p:spPr bwMode="auto">
            <a:xfrm>
              <a:off x="82583" y="2822582"/>
              <a:ext cx="95251" cy="53975"/>
            </a:xfrm>
            <a:custGeom>
              <a:avLst/>
              <a:gdLst>
                <a:gd name="T0" fmla="*/ 25 w 30"/>
                <a:gd name="T1" fmla="*/ 17 h 17"/>
                <a:gd name="T2" fmla="*/ 24 w 30"/>
                <a:gd name="T3" fmla="*/ 17 h 17"/>
                <a:gd name="T4" fmla="*/ 3 w 30"/>
                <a:gd name="T5" fmla="*/ 9 h 17"/>
                <a:gd name="T6" fmla="*/ 1 w 30"/>
                <a:gd name="T7" fmla="*/ 4 h 17"/>
                <a:gd name="T8" fmla="*/ 6 w 30"/>
                <a:gd name="T9" fmla="*/ 1 h 17"/>
                <a:gd name="T10" fmla="*/ 26 w 30"/>
                <a:gd name="T11" fmla="*/ 9 h 17"/>
                <a:gd name="T12" fmla="*/ 29 w 30"/>
                <a:gd name="T13" fmla="*/ 14 h 17"/>
                <a:gd name="T14" fmla="*/ 25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25" y="17"/>
                  </a:moveTo>
                  <a:cubicBezTo>
                    <a:pt x="25" y="17"/>
                    <a:pt x="24" y="17"/>
                    <a:pt x="24" y="1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9" y="10"/>
                    <a:pt x="30" y="12"/>
                    <a:pt x="29" y="14"/>
                  </a:cubicBezTo>
                  <a:cubicBezTo>
                    <a:pt x="28" y="16"/>
                    <a:pt x="27" y="17"/>
                    <a:pt x="2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4" name="Freeform 980"/>
            <p:cNvSpPr>
              <a:spLocks/>
            </p:cNvSpPr>
            <p:nvPr/>
          </p:nvSpPr>
          <p:spPr bwMode="auto">
            <a:xfrm>
              <a:off x="-214282" y="2316169"/>
              <a:ext cx="420691" cy="534988"/>
            </a:xfrm>
            <a:custGeom>
              <a:avLst/>
              <a:gdLst>
                <a:gd name="T0" fmla="*/ 98 w 132"/>
                <a:gd name="T1" fmla="*/ 168 h 168"/>
                <a:gd name="T2" fmla="*/ 95 w 132"/>
                <a:gd name="T3" fmla="*/ 167 h 168"/>
                <a:gd name="T4" fmla="*/ 95 w 132"/>
                <a:gd name="T5" fmla="*/ 161 h 168"/>
                <a:gd name="T6" fmla="*/ 122 w 132"/>
                <a:gd name="T7" fmla="*/ 96 h 168"/>
                <a:gd name="T8" fmla="*/ 122 w 132"/>
                <a:gd name="T9" fmla="*/ 50 h 168"/>
                <a:gd name="T10" fmla="*/ 66 w 132"/>
                <a:gd name="T11" fmla="*/ 8 h 168"/>
                <a:gd name="T12" fmla="*/ 66 w 132"/>
                <a:gd name="T13" fmla="*/ 8 h 168"/>
                <a:gd name="T14" fmla="*/ 10 w 132"/>
                <a:gd name="T15" fmla="*/ 50 h 168"/>
                <a:gd name="T16" fmla="*/ 10 w 132"/>
                <a:gd name="T17" fmla="*/ 95 h 168"/>
                <a:gd name="T18" fmla="*/ 37 w 132"/>
                <a:gd name="T19" fmla="*/ 161 h 168"/>
                <a:gd name="T20" fmla="*/ 37 w 132"/>
                <a:gd name="T21" fmla="*/ 167 h 168"/>
                <a:gd name="T22" fmla="*/ 31 w 132"/>
                <a:gd name="T23" fmla="*/ 167 h 168"/>
                <a:gd name="T24" fmla="*/ 2 w 132"/>
                <a:gd name="T25" fmla="*/ 95 h 168"/>
                <a:gd name="T26" fmla="*/ 2 w 132"/>
                <a:gd name="T27" fmla="*/ 50 h 168"/>
                <a:gd name="T28" fmla="*/ 2 w 132"/>
                <a:gd name="T29" fmla="*/ 49 h 168"/>
                <a:gd name="T30" fmla="*/ 65 w 132"/>
                <a:gd name="T31" fmla="*/ 0 h 168"/>
                <a:gd name="T32" fmla="*/ 66 w 132"/>
                <a:gd name="T33" fmla="*/ 0 h 168"/>
                <a:gd name="T34" fmla="*/ 130 w 132"/>
                <a:gd name="T35" fmla="*/ 49 h 168"/>
                <a:gd name="T36" fmla="*/ 130 w 132"/>
                <a:gd name="T37" fmla="*/ 50 h 168"/>
                <a:gd name="T38" fmla="*/ 130 w 132"/>
                <a:gd name="T39" fmla="*/ 95 h 168"/>
                <a:gd name="T40" fmla="*/ 101 w 132"/>
                <a:gd name="T41" fmla="*/ 167 h 168"/>
                <a:gd name="T42" fmla="*/ 98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98" y="168"/>
                  </a:moveTo>
                  <a:cubicBezTo>
                    <a:pt x="97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3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100" y="168"/>
                    <a:pt x="99" y="168"/>
                    <a:pt x="9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5" name="Freeform 981"/>
            <p:cNvSpPr>
              <a:spLocks/>
            </p:cNvSpPr>
            <p:nvPr/>
          </p:nvSpPr>
          <p:spPr bwMode="auto">
            <a:xfrm>
              <a:off x="250859" y="2851157"/>
              <a:ext cx="25400" cy="228600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8 w 8"/>
                <a:gd name="T9" fmla="*/ 4 h 72"/>
                <a:gd name="T10" fmla="*/ 8 w 8"/>
                <a:gd name="T11" fmla="*/ 68 h 72"/>
                <a:gd name="T12" fmla="*/ 4 w 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6" name="Freeform 982"/>
            <p:cNvSpPr>
              <a:spLocks/>
            </p:cNvSpPr>
            <p:nvPr/>
          </p:nvSpPr>
          <p:spPr bwMode="auto">
            <a:xfrm>
              <a:off x="149259" y="2952757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6" name="Group 2095"/>
          <p:cNvGrpSpPr/>
          <p:nvPr/>
        </p:nvGrpSpPr>
        <p:grpSpPr>
          <a:xfrm>
            <a:off x="6688710" y="2316580"/>
            <a:ext cx="309693" cy="309049"/>
            <a:chOff x="2417814" y="2316169"/>
            <a:chExt cx="765181" cy="763588"/>
          </a:xfrm>
          <a:solidFill>
            <a:schemeClr val="accent1"/>
          </a:solidFill>
        </p:grpSpPr>
        <p:sp>
          <p:nvSpPr>
            <p:cNvPr id="2257" name="Freeform 983"/>
            <p:cNvSpPr>
              <a:spLocks/>
            </p:cNvSpPr>
            <p:nvPr/>
          </p:nvSpPr>
          <p:spPr bwMode="auto">
            <a:xfrm>
              <a:off x="2417814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8" name="Freeform 984"/>
            <p:cNvSpPr>
              <a:spLocks/>
            </p:cNvSpPr>
            <p:nvPr/>
          </p:nvSpPr>
          <p:spPr bwMode="auto">
            <a:xfrm>
              <a:off x="2889305" y="2825757"/>
              <a:ext cx="50800" cy="50800"/>
            </a:xfrm>
            <a:custGeom>
              <a:avLst/>
              <a:gdLst>
                <a:gd name="T0" fmla="*/ 12 w 16"/>
                <a:gd name="T1" fmla="*/ 16 h 16"/>
                <a:gd name="T2" fmla="*/ 9 w 16"/>
                <a:gd name="T3" fmla="*/ 15 h 16"/>
                <a:gd name="T4" fmla="*/ 1 w 16"/>
                <a:gd name="T5" fmla="*/ 7 h 16"/>
                <a:gd name="T6" fmla="*/ 1 w 16"/>
                <a:gd name="T7" fmla="*/ 1 h 16"/>
                <a:gd name="T8" fmla="*/ 7 w 16"/>
                <a:gd name="T9" fmla="*/ 1 h 16"/>
                <a:gd name="T10" fmla="*/ 15 w 16"/>
                <a:gd name="T11" fmla="*/ 9 h 16"/>
                <a:gd name="T12" fmla="*/ 15 w 16"/>
                <a:gd name="T13" fmla="*/ 15 h 16"/>
                <a:gd name="T14" fmla="*/ 12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2" y="16"/>
                  </a:moveTo>
                  <a:cubicBezTo>
                    <a:pt x="11" y="16"/>
                    <a:pt x="10" y="16"/>
                    <a:pt x="9" y="1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1"/>
                    <a:pt x="16" y="13"/>
                    <a:pt x="15" y="15"/>
                  </a:cubicBezTo>
                  <a:cubicBezTo>
                    <a:pt x="14" y="16"/>
                    <a:pt x="13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9" name="Freeform 985"/>
            <p:cNvSpPr>
              <a:spLocks/>
            </p:cNvSpPr>
            <p:nvPr/>
          </p:nvSpPr>
          <p:spPr bwMode="auto">
            <a:xfrm>
              <a:off x="2590853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0" name="Freeform 986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1" name="Freeform 987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7204652" y="2316580"/>
            <a:ext cx="417636" cy="309049"/>
            <a:chOff x="3692587" y="2316169"/>
            <a:chExt cx="1031882" cy="763588"/>
          </a:xfrm>
          <a:solidFill>
            <a:schemeClr val="accent1"/>
          </a:solidFill>
        </p:grpSpPr>
        <p:sp>
          <p:nvSpPr>
            <p:cNvPr id="2253" name="Freeform 988"/>
            <p:cNvSpPr>
              <a:spLocks/>
            </p:cNvSpPr>
            <p:nvPr/>
          </p:nvSpPr>
          <p:spPr bwMode="auto">
            <a:xfrm>
              <a:off x="3960876" y="2822582"/>
              <a:ext cx="763593" cy="257175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8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5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4" name="Freeform 989"/>
            <p:cNvSpPr>
              <a:spLocks/>
            </p:cNvSpPr>
            <p:nvPr/>
          </p:nvSpPr>
          <p:spPr bwMode="auto">
            <a:xfrm>
              <a:off x="4138678" y="2316169"/>
              <a:ext cx="407991" cy="538163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90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9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1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5" name="Freeform 990"/>
            <p:cNvSpPr>
              <a:spLocks/>
            </p:cNvSpPr>
            <p:nvPr/>
          </p:nvSpPr>
          <p:spPr bwMode="auto">
            <a:xfrm>
              <a:off x="3692587" y="2822582"/>
              <a:ext cx="306390" cy="257175"/>
            </a:xfrm>
            <a:custGeom>
              <a:avLst/>
              <a:gdLst>
                <a:gd name="T0" fmla="*/ 64 w 96"/>
                <a:gd name="T1" fmla="*/ 81 h 81"/>
                <a:gd name="T2" fmla="*/ 64 w 96"/>
                <a:gd name="T3" fmla="*/ 81 h 81"/>
                <a:gd name="T4" fmla="*/ 12 w 96"/>
                <a:gd name="T5" fmla="*/ 81 h 81"/>
                <a:gd name="T6" fmla="*/ 0 w 96"/>
                <a:gd name="T7" fmla="*/ 69 h 81"/>
                <a:gd name="T8" fmla="*/ 0 w 96"/>
                <a:gd name="T9" fmla="*/ 53 h 81"/>
                <a:gd name="T10" fmla="*/ 2 w 96"/>
                <a:gd name="T11" fmla="*/ 49 h 81"/>
                <a:gd name="T12" fmla="*/ 90 w 96"/>
                <a:gd name="T13" fmla="*/ 1 h 81"/>
                <a:gd name="T14" fmla="*/ 95 w 96"/>
                <a:gd name="T15" fmla="*/ 3 h 81"/>
                <a:gd name="T16" fmla="*/ 94 w 96"/>
                <a:gd name="T17" fmla="*/ 9 h 81"/>
                <a:gd name="T18" fmla="*/ 8 w 96"/>
                <a:gd name="T19" fmla="*/ 55 h 81"/>
                <a:gd name="T20" fmla="*/ 8 w 96"/>
                <a:gd name="T21" fmla="*/ 69 h 81"/>
                <a:gd name="T22" fmla="*/ 12 w 96"/>
                <a:gd name="T23" fmla="*/ 73 h 81"/>
                <a:gd name="T24" fmla="*/ 64 w 96"/>
                <a:gd name="T25" fmla="*/ 73 h 81"/>
                <a:gd name="T26" fmla="*/ 68 w 96"/>
                <a:gd name="T27" fmla="*/ 77 h 81"/>
                <a:gd name="T28" fmla="*/ 64 w 96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81">
                  <a:moveTo>
                    <a:pt x="64" y="81"/>
                  </a:moveTo>
                  <a:cubicBezTo>
                    <a:pt x="64" y="81"/>
                    <a:pt x="64" y="81"/>
                    <a:pt x="64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3"/>
                  </a:cubicBezTo>
                  <a:cubicBezTo>
                    <a:pt x="96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6" y="73"/>
                    <a:pt x="68" y="75"/>
                    <a:pt x="68" y="77"/>
                  </a:cubicBezTo>
                  <a:cubicBezTo>
                    <a:pt x="68" y="79"/>
                    <a:pt x="66" y="81"/>
                    <a:pt x="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6" name="Freeform 991"/>
            <p:cNvSpPr>
              <a:spLocks/>
            </p:cNvSpPr>
            <p:nvPr/>
          </p:nvSpPr>
          <p:spPr bwMode="auto">
            <a:xfrm>
              <a:off x="3870388" y="2316169"/>
              <a:ext cx="284165" cy="534988"/>
            </a:xfrm>
            <a:custGeom>
              <a:avLst/>
              <a:gdLst>
                <a:gd name="T0" fmla="*/ 36 w 89"/>
                <a:gd name="T1" fmla="*/ 168 h 168"/>
                <a:gd name="T2" fmla="*/ 34 w 89"/>
                <a:gd name="T3" fmla="*/ 167 h 168"/>
                <a:gd name="T4" fmla="*/ 0 w 89"/>
                <a:gd name="T5" fmla="*/ 95 h 168"/>
                <a:gd name="T6" fmla="*/ 0 w 89"/>
                <a:gd name="T7" fmla="*/ 50 h 168"/>
                <a:gd name="T8" fmla="*/ 0 w 89"/>
                <a:gd name="T9" fmla="*/ 49 h 168"/>
                <a:gd name="T10" fmla="*/ 64 w 89"/>
                <a:gd name="T11" fmla="*/ 0 h 168"/>
                <a:gd name="T12" fmla="*/ 64 w 89"/>
                <a:gd name="T13" fmla="*/ 0 h 168"/>
                <a:gd name="T14" fmla="*/ 85 w 89"/>
                <a:gd name="T15" fmla="*/ 4 h 168"/>
                <a:gd name="T16" fmla="*/ 88 w 89"/>
                <a:gd name="T17" fmla="*/ 9 h 168"/>
                <a:gd name="T18" fmla="*/ 83 w 89"/>
                <a:gd name="T19" fmla="*/ 11 h 168"/>
                <a:gd name="T20" fmla="*/ 64 w 89"/>
                <a:gd name="T21" fmla="*/ 8 h 168"/>
                <a:gd name="T22" fmla="*/ 64 w 89"/>
                <a:gd name="T23" fmla="*/ 8 h 168"/>
                <a:gd name="T24" fmla="*/ 8 w 89"/>
                <a:gd name="T25" fmla="*/ 50 h 168"/>
                <a:gd name="T26" fmla="*/ 8 w 89"/>
                <a:gd name="T27" fmla="*/ 95 h 168"/>
                <a:gd name="T28" fmla="*/ 38 w 89"/>
                <a:gd name="T29" fmla="*/ 161 h 168"/>
                <a:gd name="T30" fmla="*/ 39 w 89"/>
                <a:gd name="T31" fmla="*/ 166 h 168"/>
                <a:gd name="T32" fmla="*/ 36 w 89"/>
                <a:gd name="T3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8">
                  <a:moveTo>
                    <a:pt x="36" y="168"/>
                  </a:moveTo>
                  <a:cubicBezTo>
                    <a:pt x="35" y="168"/>
                    <a:pt x="34" y="168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8" y="1"/>
                    <a:pt x="85" y="4"/>
                  </a:cubicBezTo>
                  <a:cubicBezTo>
                    <a:pt x="88" y="5"/>
                    <a:pt x="89" y="7"/>
                    <a:pt x="88" y="9"/>
                  </a:cubicBezTo>
                  <a:cubicBezTo>
                    <a:pt x="87" y="11"/>
                    <a:pt x="85" y="12"/>
                    <a:pt x="83" y="11"/>
                  </a:cubicBezTo>
                  <a:cubicBezTo>
                    <a:pt x="77" y="9"/>
                    <a:pt x="70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0" y="164"/>
                    <a:pt x="39" y="166"/>
                  </a:cubicBezTo>
                  <a:cubicBezTo>
                    <a:pt x="38" y="167"/>
                    <a:pt x="37" y="168"/>
                    <a:pt x="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8" name="Group 2097"/>
          <p:cNvGrpSpPr/>
          <p:nvPr/>
        </p:nvGrpSpPr>
        <p:grpSpPr>
          <a:xfrm>
            <a:off x="7849739" y="2316580"/>
            <a:ext cx="257649" cy="309049"/>
            <a:chOff x="5286449" y="2316169"/>
            <a:chExt cx="636592" cy="763588"/>
          </a:xfrm>
          <a:solidFill>
            <a:schemeClr val="accent1"/>
          </a:solidFill>
        </p:grpSpPr>
        <p:sp>
          <p:nvSpPr>
            <p:cNvPr id="2250" name="Freeform 992"/>
            <p:cNvSpPr>
              <a:spLocks/>
            </p:cNvSpPr>
            <p:nvPr/>
          </p:nvSpPr>
          <p:spPr bwMode="auto">
            <a:xfrm>
              <a:off x="5286449" y="2746382"/>
              <a:ext cx="636592" cy="231775"/>
            </a:xfrm>
            <a:custGeom>
              <a:avLst/>
              <a:gdLst>
                <a:gd name="T0" fmla="*/ 191 w 200"/>
                <a:gd name="T1" fmla="*/ 73 h 73"/>
                <a:gd name="T2" fmla="*/ 9 w 200"/>
                <a:gd name="T3" fmla="*/ 73 h 73"/>
                <a:gd name="T4" fmla="*/ 1 w 200"/>
                <a:gd name="T5" fmla="*/ 69 h 73"/>
                <a:gd name="T6" fmla="*/ 1 w 200"/>
                <a:gd name="T7" fmla="*/ 60 h 73"/>
                <a:gd name="T8" fmla="*/ 28 w 200"/>
                <a:gd name="T9" fmla="*/ 3 h 73"/>
                <a:gd name="T10" fmla="*/ 34 w 200"/>
                <a:gd name="T11" fmla="*/ 1 h 73"/>
                <a:gd name="T12" fmla="*/ 36 w 200"/>
                <a:gd name="T13" fmla="*/ 7 h 73"/>
                <a:gd name="T14" fmla="*/ 8 w 200"/>
                <a:gd name="T15" fmla="*/ 64 h 73"/>
                <a:gd name="T16" fmla="*/ 8 w 200"/>
                <a:gd name="T17" fmla="*/ 65 h 73"/>
                <a:gd name="T18" fmla="*/ 9 w 200"/>
                <a:gd name="T19" fmla="*/ 65 h 73"/>
                <a:gd name="T20" fmla="*/ 191 w 200"/>
                <a:gd name="T21" fmla="*/ 65 h 73"/>
                <a:gd name="T22" fmla="*/ 192 w 200"/>
                <a:gd name="T23" fmla="*/ 65 h 73"/>
                <a:gd name="T24" fmla="*/ 192 w 200"/>
                <a:gd name="T25" fmla="*/ 64 h 73"/>
                <a:gd name="T26" fmla="*/ 164 w 200"/>
                <a:gd name="T27" fmla="*/ 7 h 73"/>
                <a:gd name="T28" fmla="*/ 166 w 200"/>
                <a:gd name="T29" fmla="*/ 1 h 73"/>
                <a:gd name="T30" fmla="*/ 172 w 200"/>
                <a:gd name="T31" fmla="*/ 3 h 73"/>
                <a:gd name="T32" fmla="*/ 199 w 200"/>
                <a:gd name="T33" fmla="*/ 60 h 73"/>
                <a:gd name="T34" fmla="*/ 199 w 200"/>
                <a:gd name="T35" fmla="*/ 69 h 73"/>
                <a:gd name="T36" fmla="*/ 191 w 200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73">
                  <a:moveTo>
                    <a:pt x="191" y="73"/>
                  </a:moveTo>
                  <a:cubicBezTo>
                    <a:pt x="9" y="73"/>
                    <a:pt x="9" y="73"/>
                    <a:pt x="9" y="73"/>
                  </a:cubicBezTo>
                  <a:cubicBezTo>
                    <a:pt x="6" y="73"/>
                    <a:pt x="3" y="72"/>
                    <a:pt x="1" y="69"/>
                  </a:cubicBezTo>
                  <a:cubicBezTo>
                    <a:pt x="0" y="67"/>
                    <a:pt x="0" y="63"/>
                    <a:pt x="1" y="6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1"/>
                    <a:pt x="32" y="0"/>
                    <a:pt x="34" y="1"/>
                  </a:cubicBezTo>
                  <a:cubicBezTo>
                    <a:pt x="36" y="2"/>
                    <a:pt x="37" y="5"/>
                    <a:pt x="36" y="7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5"/>
                    <a:pt x="8" y="65"/>
                  </a:cubicBezTo>
                  <a:cubicBezTo>
                    <a:pt x="8" y="65"/>
                    <a:pt x="8" y="65"/>
                    <a:pt x="9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2" y="64"/>
                    <a:pt x="192" y="64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3" y="5"/>
                    <a:pt x="164" y="2"/>
                    <a:pt x="166" y="1"/>
                  </a:cubicBezTo>
                  <a:cubicBezTo>
                    <a:pt x="168" y="0"/>
                    <a:pt x="171" y="1"/>
                    <a:pt x="172" y="3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3"/>
                    <a:pt x="200" y="67"/>
                    <a:pt x="199" y="69"/>
                  </a:cubicBezTo>
                  <a:cubicBezTo>
                    <a:pt x="197" y="72"/>
                    <a:pt x="194" y="73"/>
                    <a:pt x="191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1" name="Freeform 993"/>
            <p:cNvSpPr>
              <a:spLocks/>
            </p:cNvSpPr>
            <p:nvPr/>
          </p:nvSpPr>
          <p:spPr bwMode="auto">
            <a:xfrm>
              <a:off x="5489651" y="2952757"/>
              <a:ext cx="230189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2" name="Freeform 994"/>
            <p:cNvSpPr>
              <a:spLocks/>
            </p:cNvSpPr>
            <p:nvPr/>
          </p:nvSpPr>
          <p:spPr bwMode="auto">
            <a:xfrm>
              <a:off x="5375350" y="2316169"/>
              <a:ext cx="458791" cy="458788"/>
            </a:xfrm>
            <a:custGeom>
              <a:avLst/>
              <a:gdLst>
                <a:gd name="T0" fmla="*/ 4 w 144"/>
                <a:gd name="T1" fmla="*/ 144 h 144"/>
                <a:gd name="T2" fmla="*/ 0 w 144"/>
                <a:gd name="T3" fmla="*/ 140 h 144"/>
                <a:gd name="T4" fmla="*/ 0 w 144"/>
                <a:gd name="T5" fmla="*/ 72 h 144"/>
                <a:gd name="T6" fmla="*/ 72 w 144"/>
                <a:gd name="T7" fmla="*/ 0 h 144"/>
                <a:gd name="T8" fmla="*/ 144 w 144"/>
                <a:gd name="T9" fmla="*/ 72 h 144"/>
                <a:gd name="T10" fmla="*/ 144 w 144"/>
                <a:gd name="T11" fmla="*/ 140 h 144"/>
                <a:gd name="T12" fmla="*/ 140 w 144"/>
                <a:gd name="T13" fmla="*/ 144 h 144"/>
                <a:gd name="T14" fmla="*/ 136 w 144"/>
                <a:gd name="T15" fmla="*/ 140 h 144"/>
                <a:gd name="T16" fmla="*/ 136 w 144"/>
                <a:gd name="T17" fmla="*/ 72 h 144"/>
                <a:gd name="T18" fmla="*/ 72 w 144"/>
                <a:gd name="T19" fmla="*/ 8 h 144"/>
                <a:gd name="T20" fmla="*/ 8 w 144"/>
                <a:gd name="T21" fmla="*/ 72 h 144"/>
                <a:gd name="T22" fmla="*/ 8 w 144"/>
                <a:gd name="T23" fmla="*/ 140 h 144"/>
                <a:gd name="T24" fmla="*/ 4 w 14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2"/>
                    <a:pt x="142" y="144"/>
                    <a:pt x="140" y="144"/>
                  </a:cubicBezTo>
                  <a:cubicBezTo>
                    <a:pt x="138" y="144"/>
                    <a:pt x="136" y="142"/>
                    <a:pt x="136" y="14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37"/>
                    <a:pt x="107" y="8"/>
                    <a:pt x="72" y="8"/>
                  </a:cubicBezTo>
                  <a:cubicBezTo>
                    <a:pt x="37" y="8"/>
                    <a:pt x="8" y="37"/>
                    <a:pt x="8" y="7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9" name="Group 2098"/>
          <p:cNvGrpSpPr/>
          <p:nvPr/>
        </p:nvGrpSpPr>
        <p:grpSpPr>
          <a:xfrm>
            <a:off x="6761316" y="2883276"/>
            <a:ext cx="165127" cy="309049"/>
            <a:chOff x="2597203" y="3716345"/>
            <a:chExt cx="407991" cy="763588"/>
          </a:xfrm>
          <a:solidFill>
            <a:schemeClr val="accent1"/>
          </a:solidFill>
        </p:grpSpPr>
        <p:sp>
          <p:nvSpPr>
            <p:cNvPr id="2247" name="Freeform 995"/>
            <p:cNvSpPr>
              <a:spLocks noEditPoints="1"/>
            </p:cNvSpPr>
            <p:nvPr/>
          </p:nvSpPr>
          <p:spPr bwMode="auto">
            <a:xfrm>
              <a:off x="2597203" y="3716345"/>
              <a:ext cx="407991" cy="763588"/>
            </a:xfrm>
            <a:custGeom>
              <a:avLst/>
              <a:gdLst>
                <a:gd name="T0" fmla="*/ 109 w 128"/>
                <a:gd name="T1" fmla="*/ 240 h 240"/>
                <a:gd name="T2" fmla="*/ 19 w 128"/>
                <a:gd name="T3" fmla="*/ 240 h 240"/>
                <a:gd name="T4" fmla="*/ 0 w 128"/>
                <a:gd name="T5" fmla="*/ 221 h 240"/>
                <a:gd name="T6" fmla="*/ 0 w 128"/>
                <a:gd name="T7" fmla="*/ 19 h 240"/>
                <a:gd name="T8" fmla="*/ 19 w 128"/>
                <a:gd name="T9" fmla="*/ 0 h 240"/>
                <a:gd name="T10" fmla="*/ 109 w 128"/>
                <a:gd name="T11" fmla="*/ 0 h 240"/>
                <a:gd name="T12" fmla="*/ 128 w 128"/>
                <a:gd name="T13" fmla="*/ 19 h 240"/>
                <a:gd name="T14" fmla="*/ 128 w 128"/>
                <a:gd name="T15" fmla="*/ 221 h 240"/>
                <a:gd name="T16" fmla="*/ 109 w 128"/>
                <a:gd name="T17" fmla="*/ 240 h 240"/>
                <a:gd name="T18" fmla="*/ 19 w 128"/>
                <a:gd name="T19" fmla="*/ 8 h 240"/>
                <a:gd name="T20" fmla="*/ 8 w 128"/>
                <a:gd name="T21" fmla="*/ 19 h 240"/>
                <a:gd name="T22" fmla="*/ 8 w 128"/>
                <a:gd name="T23" fmla="*/ 221 h 240"/>
                <a:gd name="T24" fmla="*/ 19 w 128"/>
                <a:gd name="T25" fmla="*/ 232 h 240"/>
                <a:gd name="T26" fmla="*/ 109 w 128"/>
                <a:gd name="T27" fmla="*/ 232 h 240"/>
                <a:gd name="T28" fmla="*/ 120 w 128"/>
                <a:gd name="T29" fmla="*/ 221 h 240"/>
                <a:gd name="T30" fmla="*/ 120 w 128"/>
                <a:gd name="T31" fmla="*/ 19 h 240"/>
                <a:gd name="T32" fmla="*/ 109 w 128"/>
                <a:gd name="T33" fmla="*/ 8 h 240"/>
                <a:gd name="T34" fmla="*/ 19 w 128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40">
                  <a:moveTo>
                    <a:pt x="109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8" y="9"/>
                    <a:pt x="128" y="19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8" y="231"/>
                    <a:pt x="119" y="240"/>
                    <a:pt x="109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5" y="232"/>
                    <a:pt x="120" y="227"/>
                    <a:pt x="120" y="221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13"/>
                    <a:pt x="115" y="8"/>
                    <a:pt x="109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8" name="Freeform 996"/>
            <p:cNvSpPr>
              <a:spLocks/>
            </p:cNvSpPr>
            <p:nvPr/>
          </p:nvSpPr>
          <p:spPr bwMode="auto">
            <a:xfrm>
              <a:off x="2749604" y="37925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9" name="Oval 997"/>
            <p:cNvSpPr>
              <a:spLocks noChangeArrowheads="1"/>
            </p:cNvSpPr>
            <p:nvPr/>
          </p:nvSpPr>
          <p:spPr bwMode="auto">
            <a:xfrm>
              <a:off x="2775004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0" name="Group 2099"/>
          <p:cNvGrpSpPr/>
          <p:nvPr/>
        </p:nvGrpSpPr>
        <p:grpSpPr>
          <a:xfrm>
            <a:off x="7297817" y="2883276"/>
            <a:ext cx="226808" cy="309049"/>
            <a:chOff x="3922776" y="3716345"/>
            <a:chExt cx="560392" cy="763588"/>
          </a:xfrm>
          <a:solidFill>
            <a:schemeClr val="accent1"/>
          </a:solidFill>
        </p:grpSpPr>
        <p:sp>
          <p:nvSpPr>
            <p:cNvPr id="2244" name="Oval 998"/>
            <p:cNvSpPr>
              <a:spLocks noChangeArrowheads="1"/>
            </p:cNvSpPr>
            <p:nvPr/>
          </p:nvSpPr>
          <p:spPr bwMode="auto">
            <a:xfrm>
              <a:off x="4176778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5" name="Freeform 999"/>
            <p:cNvSpPr>
              <a:spLocks noEditPoints="1"/>
            </p:cNvSpPr>
            <p:nvPr/>
          </p:nvSpPr>
          <p:spPr bwMode="auto">
            <a:xfrm>
              <a:off x="3922776" y="3716345"/>
              <a:ext cx="560392" cy="763588"/>
            </a:xfrm>
            <a:custGeom>
              <a:avLst/>
              <a:gdLst>
                <a:gd name="T0" fmla="*/ 157 w 176"/>
                <a:gd name="T1" fmla="*/ 240 h 240"/>
                <a:gd name="T2" fmla="*/ 19 w 176"/>
                <a:gd name="T3" fmla="*/ 240 h 240"/>
                <a:gd name="T4" fmla="*/ 0 w 176"/>
                <a:gd name="T5" fmla="*/ 221 h 240"/>
                <a:gd name="T6" fmla="*/ 0 w 176"/>
                <a:gd name="T7" fmla="*/ 19 h 240"/>
                <a:gd name="T8" fmla="*/ 19 w 176"/>
                <a:gd name="T9" fmla="*/ 0 h 240"/>
                <a:gd name="T10" fmla="*/ 157 w 176"/>
                <a:gd name="T11" fmla="*/ 0 h 240"/>
                <a:gd name="T12" fmla="*/ 176 w 176"/>
                <a:gd name="T13" fmla="*/ 19 h 240"/>
                <a:gd name="T14" fmla="*/ 176 w 176"/>
                <a:gd name="T15" fmla="*/ 221 h 240"/>
                <a:gd name="T16" fmla="*/ 157 w 176"/>
                <a:gd name="T17" fmla="*/ 240 h 240"/>
                <a:gd name="T18" fmla="*/ 19 w 176"/>
                <a:gd name="T19" fmla="*/ 8 h 240"/>
                <a:gd name="T20" fmla="*/ 8 w 176"/>
                <a:gd name="T21" fmla="*/ 19 h 240"/>
                <a:gd name="T22" fmla="*/ 8 w 176"/>
                <a:gd name="T23" fmla="*/ 221 h 240"/>
                <a:gd name="T24" fmla="*/ 19 w 176"/>
                <a:gd name="T25" fmla="*/ 232 h 240"/>
                <a:gd name="T26" fmla="*/ 157 w 176"/>
                <a:gd name="T27" fmla="*/ 232 h 240"/>
                <a:gd name="T28" fmla="*/ 168 w 176"/>
                <a:gd name="T29" fmla="*/ 221 h 240"/>
                <a:gd name="T30" fmla="*/ 168 w 176"/>
                <a:gd name="T31" fmla="*/ 19 h 240"/>
                <a:gd name="T32" fmla="*/ 157 w 176"/>
                <a:gd name="T33" fmla="*/ 8 h 240"/>
                <a:gd name="T34" fmla="*/ 19 w 176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40">
                  <a:moveTo>
                    <a:pt x="157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7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7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6" name="Freeform 1000"/>
            <p:cNvSpPr>
              <a:spLocks/>
            </p:cNvSpPr>
            <p:nvPr/>
          </p:nvSpPr>
          <p:spPr bwMode="auto">
            <a:xfrm>
              <a:off x="4154553" y="37798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1" name="Group 2100"/>
          <p:cNvGrpSpPr/>
          <p:nvPr/>
        </p:nvGrpSpPr>
        <p:grpSpPr>
          <a:xfrm>
            <a:off x="7823396" y="2914117"/>
            <a:ext cx="309693" cy="252508"/>
            <a:chOff x="5221361" y="3792545"/>
            <a:chExt cx="765181" cy="623888"/>
          </a:xfrm>
          <a:solidFill>
            <a:schemeClr val="accent1"/>
          </a:solidFill>
        </p:grpSpPr>
        <p:sp>
          <p:nvSpPr>
            <p:cNvPr id="2241" name="Freeform 1001"/>
            <p:cNvSpPr>
              <a:spLocks noEditPoints="1"/>
            </p:cNvSpPr>
            <p:nvPr/>
          </p:nvSpPr>
          <p:spPr bwMode="auto">
            <a:xfrm>
              <a:off x="5221361" y="3792545"/>
              <a:ext cx="765181" cy="482600"/>
            </a:xfrm>
            <a:custGeom>
              <a:avLst/>
              <a:gdLst>
                <a:gd name="T0" fmla="*/ 228 w 240"/>
                <a:gd name="T1" fmla="*/ 152 h 152"/>
                <a:gd name="T2" fmla="*/ 12 w 240"/>
                <a:gd name="T3" fmla="*/ 152 h 152"/>
                <a:gd name="T4" fmla="*/ 0 w 240"/>
                <a:gd name="T5" fmla="*/ 140 h 152"/>
                <a:gd name="T6" fmla="*/ 0 w 240"/>
                <a:gd name="T7" fmla="*/ 12 h 152"/>
                <a:gd name="T8" fmla="*/ 12 w 240"/>
                <a:gd name="T9" fmla="*/ 0 h 152"/>
                <a:gd name="T10" fmla="*/ 228 w 240"/>
                <a:gd name="T11" fmla="*/ 0 h 152"/>
                <a:gd name="T12" fmla="*/ 240 w 240"/>
                <a:gd name="T13" fmla="*/ 12 h 152"/>
                <a:gd name="T14" fmla="*/ 240 w 240"/>
                <a:gd name="T15" fmla="*/ 140 h 152"/>
                <a:gd name="T16" fmla="*/ 228 w 240"/>
                <a:gd name="T17" fmla="*/ 152 h 152"/>
                <a:gd name="T18" fmla="*/ 12 w 240"/>
                <a:gd name="T19" fmla="*/ 8 h 152"/>
                <a:gd name="T20" fmla="*/ 8 w 240"/>
                <a:gd name="T21" fmla="*/ 12 h 152"/>
                <a:gd name="T22" fmla="*/ 8 w 240"/>
                <a:gd name="T23" fmla="*/ 140 h 152"/>
                <a:gd name="T24" fmla="*/ 12 w 240"/>
                <a:gd name="T25" fmla="*/ 144 h 152"/>
                <a:gd name="T26" fmla="*/ 228 w 240"/>
                <a:gd name="T27" fmla="*/ 144 h 152"/>
                <a:gd name="T28" fmla="*/ 232 w 240"/>
                <a:gd name="T29" fmla="*/ 140 h 152"/>
                <a:gd name="T30" fmla="*/ 232 w 240"/>
                <a:gd name="T31" fmla="*/ 12 h 152"/>
                <a:gd name="T32" fmla="*/ 228 w 240"/>
                <a:gd name="T33" fmla="*/ 8 h 152"/>
                <a:gd name="T34" fmla="*/ 12 w 240"/>
                <a:gd name="T35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52">
                  <a:moveTo>
                    <a:pt x="228" y="152"/>
                  </a:move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47"/>
                    <a:pt x="235" y="152"/>
                    <a:pt x="228" y="15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10" y="144"/>
                    <a:pt x="12" y="144"/>
                  </a:cubicBezTo>
                  <a:cubicBezTo>
                    <a:pt x="228" y="144"/>
                    <a:pt x="228" y="144"/>
                    <a:pt x="228" y="144"/>
                  </a:cubicBezTo>
                  <a:cubicBezTo>
                    <a:pt x="230" y="144"/>
                    <a:pt x="232" y="142"/>
                    <a:pt x="232" y="14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2" name="Freeform 1002"/>
            <p:cNvSpPr>
              <a:spLocks/>
            </p:cNvSpPr>
            <p:nvPr/>
          </p:nvSpPr>
          <p:spPr bwMode="auto">
            <a:xfrm>
              <a:off x="5591251" y="4256096"/>
              <a:ext cx="25400" cy="150813"/>
            </a:xfrm>
            <a:custGeom>
              <a:avLst/>
              <a:gdLst>
                <a:gd name="T0" fmla="*/ 4 w 8"/>
                <a:gd name="T1" fmla="*/ 47 h 47"/>
                <a:gd name="T2" fmla="*/ 0 w 8"/>
                <a:gd name="T3" fmla="*/ 43 h 47"/>
                <a:gd name="T4" fmla="*/ 0 w 8"/>
                <a:gd name="T5" fmla="*/ 4 h 47"/>
                <a:gd name="T6" fmla="*/ 4 w 8"/>
                <a:gd name="T7" fmla="*/ 0 h 47"/>
                <a:gd name="T8" fmla="*/ 8 w 8"/>
                <a:gd name="T9" fmla="*/ 4 h 47"/>
                <a:gd name="T10" fmla="*/ 8 w 8"/>
                <a:gd name="T11" fmla="*/ 43 h 47"/>
                <a:gd name="T12" fmla="*/ 4 w 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7">
                  <a:moveTo>
                    <a:pt x="4" y="47"/>
                  </a:moveTo>
                  <a:cubicBezTo>
                    <a:pt x="2" y="47"/>
                    <a:pt x="0" y="45"/>
                    <a:pt x="0" y="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6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3" name="Freeform 1003"/>
            <p:cNvSpPr>
              <a:spLocks/>
            </p:cNvSpPr>
            <p:nvPr/>
          </p:nvSpPr>
          <p:spPr bwMode="auto">
            <a:xfrm>
              <a:off x="5438850" y="4391033"/>
              <a:ext cx="33179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2" name="Group 2101"/>
          <p:cNvGrpSpPr/>
          <p:nvPr/>
        </p:nvGrpSpPr>
        <p:grpSpPr>
          <a:xfrm>
            <a:off x="5615706" y="2878136"/>
            <a:ext cx="175408" cy="309049"/>
            <a:chOff x="-233332" y="3703645"/>
            <a:chExt cx="433391" cy="763588"/>
          </a:xfrm>
          <a:solidFill>
            <a:schemeClr val="accent1"/>
          </a:solidFill>
        </p:grpSpPr>
        <p:sp>
          <p:nvSpPr>
            <p:cNvPr id="2239" name="Freeform 1004"/>
            <p:cNvSpPr>
              <a:spLocks noEditPoints="1"/>
            </p:cNvSpPr>
            <p:nvPr/>
          </p:nvSpPr>
          <p:spPr bwMode="auto">
            <a:xfrm>
              <a:off x="-233332" y="3703645"/>
              <a:ext cx="433391" cy="763588"/>
            </a:xfrm>
            <a:custGeom>
              <a:avLst/>
              <a:gdLst>
                <a:gd name="T0" fmla="*/ 68 w 136"/>
                <a:gd name="T1" fmla="*/ 240 h 240"/>
                <a:gd name="T2" fmla="*/ 0 w 136"/>
                <a:gd name="T3" fmla="*/ 174 h 240"/>
                <a:gd name="T4" fmla="*/ 0 w 136"/>
                <a:gd name="T5" fmla="*/ 66 h 240"/>
                <a:gd name="T6" fmla="*/ 68 w 136"/>
                <a:gd name="T7" fmla="*/ 0 h 240"/>
                <a:gd name="T8" fmla="*/ 136 w 136"/>
                <a:gd name="T9" fmla="*/ 66 h 240"/>
                <a:gd name="T10" fmla="*/ 136 w 136"/>
                <a:gd name="T11" fmla="*/ 174 h 240"/>
                <a:gd name="T12" fmla="*/ 68 w 136"/>
                <a:gd name="T13" fmla="*/ 240 h 240"/>
                <a:gd name="T14" fmla="*/ 68 w 136"/>
                <a:gd name="T15" fmla="*/ 8 h 240"/>
                <a:gd name="T16" fmla="*/ 8 w 136"/>
                <a:gd name="T17" fmla="*/ 66 h 240"/>
                <a:gd name="T18" fmla="*/ 8 w 136"/>
                <a:gd name="T19" fmla="*/ 174 h 240"/>
                <a:gd name="T20" fmla="*/ 68 w 136"/>
                <a:gd name="T21" fmla="*/ 232 h 240"/>
                <a:gd name="T22" fmla="*/ 128 w 136"/>
                <a:gd name="T23" fmla="*/ 174 h 240"/>
                <a:gd name="T24" fmla="*/ 128 w 136"/>
                <a:gd name="T25" fmla="*/ 66 h 240"/>
                <a:gd name="T26" fmla="*/ 68 w 13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240">
                  <a:moveTo>
                    <a:pt x="68" y="240"/>
                  </a:moveTo>
                  <a:cubicBezTo>
                    <a:pt x="31" y="240"/>
                    <a:pt x="0" y="210"/>
                    <a:pt x="0" y="17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6" y="30"/>
                    <a:pt x="136" y="66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36" y="210"/>
                    <a:pt x="105" y="240"/>
                    <a:pt x="68" y="240"/>
                  </a:cubicBezTo>
                  <a:close/>
                  <a:moveTo>
                    <a:pt x="68" y="8"/>
                  </a:moveTo>
                  <a:cubicBezTo>
                    <a:pt x="35" y="8"/>
                    <a:pt x="8" y="34"/>
                    <a:pt x="8" y="66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8" y="206"/>
                    <a:pt x="35" y="232"/>
                    <a:pt x="68" y="232"/>
                  </a:cubicBezTo>
                  <a:cubicBezTo>
                    <a:pt x="101" y="232"/>
                    <a:pt x="128" y="206"/>
                    <a:pt x="128" y="174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34"/>
                    <a:pt x="101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0" name="Freeform 1005"/>
            <p:cNvSpPr>
              <a:spLocks/>
            </p:cNvSpPr>
            <p:nvPr/>
          </p:nvSpPr>
          <p:spPr bwMode="auto">
            <a:xfrm>
              <a:off x="-41243" y="3830645"/>
              <a:ext cx="50800" cy="1651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3" name="Group 2102"/>
          <p:cNvGrpSpPr/>
          <p:nvPr/>
        </p:nvGrpSpPr>
        <p:grpSpPr>
          <a:xfrm>
            <a:off x="6121367" y="2880706"/>
            <a:ext cx="309693" cy="311619"/>
            <a:chOff x="1016040" y="3709995"/>
            <a:chExt cx="765181" cy="769938"/>
          </a:xfrm>
          <a:solidFill>
            <a:schemeClr val="accent1"/>
          </a:solidFill>
        </p:grpSpPr>
        <p:sp>
          <p:nvSpPr>
            <p:cNvPr id="2231" name="Freeform 1006"/>
            <p:cNvSpPr>
              <a:spLocks/>
            </p:cNvSpPr>
            <p:nvPr/>
          </p:nvSpPr>
          <p:spPr bwMode="auto">
            <a:xfrm>
              <a:off x="1016040" y="3709995"/>
              <a:ext cx="765181" cy="769938"/>
            </a:xfrm>
            <a:custGeom>
              <a:avLst/>
              <a:gdLst>
                <a:gd name="T0" fmla="*/ 91 w 240"/>
                <a:gd name="T1" fmla="*/ 242 h 242"/>
                <a:gd name="T2" fmla="*/ 77 w 240"/>
                <a:gd name="T3" fmla="*/ 236 h 242"/>
                <a:gd name="T4" fmla="*/ 6 w 240"/>
                <a:gd name="T5" fmla="*/ 165 h 242"/>
                <a:gd name="T6" fmla="*/ 0 w 240"/>
                <a:gd name="T7" fmla="*/ 151 h 242"/>
                <a:gd name="T8" fmla="*/ 6 w 240"/>
                <a:gd name="T9" fmla="*/ 138 h 242"/>
                <a:gd name="T10" fmla="*/ 136 w 240"/>
                <a:gd name="T11" fmla="*/ 8 h 242"/>
                <a:gd name="T12" fmla="*/ 163 w 240"/>
                <a:gd name="T13" fmla="*/ 8 h 242"/>
                <a:gd name="T14" fmla="*/ 234 w 240"/>
                <a:gd name="T15" fmla="*/ 79 h 242"/>
                <a:gd name="T16" fmla="*/ 240 w 240"/>
                <a:gd name="T17" fmla="*/ 93 h 242"/>
                <a:gd name="T18" fmla="*/ 234 w 240"/>
                <a:gd name="T19" fmla="*/ 106 h 242"/>
                <a:gd name="T20" fmla="*/ 222 w 240"/>
                <a:gd name="T21" fmla="*/ 118 h 242"/>
                <a:gd name="T22" fmla="*/ 193 w 240"/>
                <a:gd name="T23" fmla="*/ 129 h 242"/>
                <a:gd name="T24" fmla="*/ 158 w 240"/>
                <a:gd name="T25" fmla="*/ 126 h 242"/>
                <a:gd name="T26" fmla="*/ 154 w 240"/>
                <a:gd name="T27" fmla="*/ 122 h 242"/>
                <a:gd name="T28" fmla="*/ 159 w 240"/>
                <a:gd name="T29" fmla="*/ 118 h 242"/>
                <a:gd name="T30" fmla="*/ 194 w 240"/>
                <a:gd name="T31" fmla="*/ 121 h 242"/>
                <a:gd name="T32" fmla="*/ 217 w 240"/>
                <a:gd name="T33" fmla="*/ 113 h 242"/>
                <a:gd name="T34" fmla="*/ 229 w 240"/>
                <a:gd name="T35" fmla="*/ 101 h 242"/>
                <a:gd name="T36" fmla="*/ 232 w 240"/>
                <a:gd name="T37" fmla="*/ 93 h 242"/>
                <a:gd name="T38" fmla="*/ 229 w 240"/>
                <a:gd name="T39" fmla="*/ 85 h 242"/>
                <a:gd name="T40" fmla="*/ 157 w 240"/>
                <a:gd name="T41" fmla="*/ 13 h 242"/>
                <a:gd name="T42" fmla="*/ 141 w 240"/>
                <a:gd name="T43" fmla="*/ 13 h 242"/>
                <a:gd name="T44" fmla="*/ 11 w 240"/>
                <a:gd name="T45" fmla="*/ 143 h 242"/>
                <a:gd name="T46" fmla="*/ 8 w 240"/>
                <a:gd name="T47" fmla="*/ 151 h 242"/>
                <a:gd name="T48" fmla="*/ 11 w 240"/>
                <a:gd name="T49" fmla="*/ 159 h 242"/>
                <a:gd name="T50" fmla="*/ 83 w 240"/>
                <a:gd name="T51" fmla="*/ 231 h 242"/>
                <a:gd name="T52" fmla="*/ 99 w 240"/>
                <a:gd name="T53" fmla="*/ 231 h 242"/>
                <a:gd name="T54" fmla="*/ 118 w 240"/>
                <a:gd name="T55" fmla="*/ 211 h 242"/>
                <a:gd name="T56" fmla="*/ 124 w 240"/>
                <a:gd name="T57" fmla="*/ 189 h 242"/>
                <a:gd name="T58" fmla="*/ 116 w 240"/>
                <a:gd name="T59" fmla="*/ 161 h 242"/>
                <a:gd name="T60" fmla="*/ 119 w 240"/>
                <a:gd name="T61" fmla="*/ 156 h 242"/>
                <a:gd name="T62" fmla="*/ 124 w 240"/>
                <a:gd name="T63" fmla="*/ 159 h 242"/>
                <a:gd name="T64" fmla="*/ 132 w 240"/>
                <a:gd name="T65" fmla="*/ 187 h 242"/>
                <a:gd name="T66" fmla="*/ 124 w 240"/>
                <a:gd name="T67" fmla="*/ 217 h 242"/>
                <a:gd name="T68" fmla="*/ 104 w 240"/>
                <a:gd name="T69" fmla="*/ 236 h 242"/>
                <a:gd name="T70" fmla="*/ 91 w 240"/>
                <a:gd name="T7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242">
                  <a:moveTo>
                    <a:pt x="91" y="242"/>
                  </a:moveTo>
                  <a:cubicBezTo>
                    <a:pt x="86" y="242"/>
                    <a:pt x="81" y="240"/>
                    <a:pt x="77" y="236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2" y="161"/>
                    <a:pt x="0" y="156"/>
                    <a:pt x="0" y="151"/>
                  </a:cubicBezTo>
                  <a:cubicBezTo>
                    <a:pt x="0" y="146"/>
                    <a:pt x="2" y="141"/>
                    <a:pt x="6" y="13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43" y="0"/>
                    <a:pt x="155" y="0"/>
                    <a:pt x="163" y="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8" y="83"/>
                    <a:pt x="240" y="88"/>
                    <a:pt x="240" y="93"/>
                  </a:cubicBezTo>
                  <a:cubicBezTo>
                    <a:pt x="240" y="98"/>
                    <a:pt x="238" y="103"/>
                    <a:pt x="234" y="106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16" y="125"/>
                    <a:pt x="203" y="130"/>
                    <a:pt x="193" y="129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6" y="126"/>
                    <a:pt x="154" y="124"/>
                    <a:pt x="154" y="122"/>
                  </a:cubicBezTo>
                  <a:cubicBezTo>
                    <a:pt x="154" y="119"/>
                    <a:pt x="156" y="118"/>
                    <a:pt x="159" y="118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201" y="122"/>
                    <a:pt x="212" y="118"/>
                    <a:pt x="217" y="113"/>
                  </a:cubicBezTo>
                  <a:cubicBezTo>
                    <a:pt x="229" y="101"/>
                    <a:pt x="229" y="101"/>
                    <a:pt x="229" y="101"/>
                  </a:cubicBezTo>
                  <a:cubicBezTo>
                    <a:pt x="231" y="99"/>
                    <a:pt x="232" y="96"/>
                    <a:pt x="232" y="93"/>
                  </a:cubicBezTo>
                  <a:cubicBezTo>
                    <a:pt x="232" y="90"/>
                    <a:pt x="231" y="87"/>
                    <a:pt x="229" y="85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3" y="9"/>
                    <a:pt x="146" y="9"/>
                    <a:pt x="141" y="13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9" y="145"/>
                    <a:pt x="8" y="148"/>
                    <a:pt x="8" y="151"/>
                  </a:cubicBezTo>
                  <a:cubicBezTo>
                    <a:pt x="8" y="154"/>
                    <a:pt x="9" y="157"/>
                    <a:pt x="11" y="159"/>
                  </a:cubicBezTo>
                  <a:cubicBezTo>
                    <a:pt x="83" y="231"/>
                    <a:pt x="83" y="231"/>
                    <a:pt x="83" y="231"/>
                  </a:cubicBezTo>
                  <a:cubicBezTo>
                    <a:pt x="87" y="235"/>
                    <a:pt x="95" y="235"/>
                    <a:pt x="99" y="231"/>
                  </a:cubicBezTo>
                  <a:cubicBezTo>
                    <a:pt x="118" y="211"/>
                    <a:pt x="118" y="211"/>
                    <a:pt x="118" y="211"/>
                  </a:cubicBezTo>
                  <a:cubicBezTo>
                    <a:pt x="123" y="206"/>
                    <a:pt x="126" y="196"/>
                    <a:pt x="124" y="189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6" y="159"/>
                    <a:pt x="117" y="157"/>
                    <a:pt x="119" y="156"/>
                  </a:cubicBezTo>
                  <a:cubicBezTo>
                    <a:pt x="121" y="156"/>
                    <a:pt x="123" y="157"/>
                    <a:pt x="124" y="15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4" y="197"/>
                    <a:pt x="131" y="210"/>
                    <a:pt x="124" y="217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1" y="240"/>
                    <a:pt x="96" y="242"/>
                    <a:pt x="91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2" name="Freeform 1007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3" name="Freeform 1008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4" name="Freeform 1009"/>
            <p:cNvSpPr>
              <a:spLocks/>
            </p:cNvSpPr>
            <p:nvPr/>
          </p:nvSpPr>
          <p:spPr bwMode="auto">
            <a:xfrm>
              <a:off x="1385931" y="4084646"/>
              <a:ext cx="149226" cy="149225"/>
            </a:xfrm>
            <a:custGeom>
              <a:avLst/>
              <a:gdLst>
                <a:gd name="T0" fmla="*/ 4 w 47"/>
                <a:gd name="T1" fmla="*/ 47 h 47"/>
                <a:gd name="T2" fmla="*/ 1 w 47"/>
                <a:gd name="T3" fmla="*/ 45 h 47"/>
                <a:gd name="T4" fmla="*/ 1 w 47"/>
                <a:gd name="T5" fmla="*/ 40 h 47"/>
                <a:gd name="T6" fmla="*/ 40 w 47"/>
                <a:gd name="T7" fmla="*/ 1 h 47"/>
                <a:gd name="T8" fmla="*/ 45 w 47"/>
                <a:gd name="T9" fmla="*/ 1 h 47"/>
                <a:gd name="T10" fmla="*/ 45 w 47"/>
                <a:gd name="T11" fmla="*/ 7 h 47"/>
                <a:gd name="T12" fmla="*/ 7 w 47"/>
                <a:gd name="T13" fmla="*/ 45 h 47"/>
                <a:gd name="T14" fmla="*/ 4 w 47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4" y="47"/>
                  </a:moveTo>
                  <a:cubicBezTo>
                    <a:pt x="3" y="47"/>
                    <a:pt x="2" y="46"/>
                    <a:pt x="1" y="45"/>
                  </a:cubicBezTo>
                  <a:cubicBezTo>
                    <a:pt x="0" y="44"/>
                    <a:pt x="0" y="41"/>
                    <a:pt x="1" y="4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4" y="0"/>
                    <a:pt x="45" y="1"/>
                  </a:cubicBezTo>
                  <a:cubicBezTo>
                    <a:pt x="47" y="3"/>
                    <a:pt x="47" y="5"/>
                    <a:pt x="45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5" name="Rectangle 1010"/>
            <p:cNvSpPr>
              <a:spLocks noChangeArrowheads="1"/>
            </p:cNvSpPr>
            <p:nvPr/>
          </p:nvSpPr>
          <p:spPr bwMode="auto">
            <a:xfrm>
              <a:off x="1436731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6" name="Rectangle 1011"/>
            <p:cNvSpPr>
              <a:spLocks noChangeArrowheads="1"/>
            </p:cNvSpPr>
            <p:nvPr/>
          </p:nvSpPr>
          <p:spPr bwMode="auto">
            <a:xfrm>
              <a:off x="1538332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7" name="Rectangle 1012"/>
            <p:cNvSpPr>
              <a:spLocks noChangeArrowheads="1"/>
            </p:cNvSpPr>
            <p:nvPr/>
          </p:nvSpPr>
          <p:spPr bwMode="auto">
            <a:xfrm>
              <a:off x="1436731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8" name="Rectangle 1013"/>
            <p:cNvSpPr>
              <a:spLocks noChangeArrowheads="1"/>
            </p:cNvSpPr>
            <p:nvPr/>
          </p:nvSpPr>
          <p:spPr bwMode="auto">
            <a:xfrm>
              <a:off x="1538332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4" name="Group 2103"/>
          <p:cNvGrpSpPr/>
          <p:nvPr/>
        </p:nvGrpSpPr>
        <p:grpSpPr>
          <a:xfrm>
            <a:off x="5554025" y="3449330"/>
            <a:ext cx="309693" cy="309048"/>
            <a:chOff x="-385733" y="5114934"/>
            <a:chExt cx="765181" cy="763587"/>
          </a:xfrm>
          <a:solidFill>
            <a:schemeClr val="accent1"/>
          </a:solidFill>
        </p:grpSpPr>
        <p:sp>
          <p:nvSpPr>
            <p:cNvPr id="2228" name="Freeform 1014"/>
            <p:cNvSpPr>
              <a:spLocks/>
            </p:cNvSpPr>
            <p:nvPr/>
          </p:nvSpPr>
          <p:spPr bwMode="auto">
            <a:xfrm>
              <a:off x="-385733" y="5243521"/>
              <a:ext cx="636592" cy="635000"/>
            </a:xfrm>
            <a:custGeom>
              <a:avLst/>
              <a:gdLst>
                <a:gd name="T0" fmla="*/ 196 w 200"/>
                <a:gd name="T1" fmla="*/ 200 h 200"/>
                <a:gd name="T2" fmla="*/ 192 w 200"/>
                <a:gd name="T3" fmla="*/ 196 h 200"/>
                <a:gd name="T4" fmla="*/ 192 w 200"/>
                <a:gd name="T5" fmla="*/ 12 h 200"/>
                <a:gd name="T6" fmla="*/ 188 w 200"/>
                <a:gd name="T7" fmla="*/ 8 h 200"/>
                <a:gd name="T8" fmla="*/ 4 w 200"/>
                <a:gd name="T9" fmla="*/ 8 h 200"/>
                <a:gd name="T10" fmla="*/ 0 w 200"/>
                <a:gd name="T11" fmla="*/ 4 h 200"/>
                <a:gd name="T12" fmla="*/ 4 w 200"/>
                <a:gd name="T13" fmla="*/ 0 h 200"/>
                <a:gd name="T14" fmla="*/ 188 w 200"/>
                <a:gd name="T15" fmla="*/ 0 h 200"/>
                <a:gd name="T16" fmla="*/ 200 w 200"/>
                <a:gd name="T17" fmla="*/ 1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94" y="200"/>
                    <a:pt x="192" y="198"/>
                    <a:pt x="192" y="196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9" name="Freeform 1015"/>
            <p:cNvSpPr>
              <a:spLocks/>
            </p:cNvSpPr>
            <p:nvPr/>
          </p:nvSpPr>
          <p:spPr bwMode="auto">
            <a:xfrm>
              <a:off x="-258732" y="5114934"/>
              <a:ext cx="638180" cy="636588"/>
            </a:xfrm>
            <a:custGeom>
              <a:avLst/>
              <a:gdLst>
                <a:gd name="T0" fmla="*/ 196 w 200"/>
                <a:gd name="T1" fmla="*/ 200 h 200"/>
                <a:gd name="T2" fmla="*/ 12 w 200"/>
                <a:gd name="T3" fmla="*/ 200 h 200"/>
                <a:gd name="T4" fmla="*/ 0 w 200"/>
                <a:gd name="T5" fmla="*/ 188 h 200"/>
                <a:gd name="T6" fmla="*/ 0 w 200"/>
                <a:gd name="T7" fmla="*/ 4 h 200"/>
                <a:gd name="T8" fmla="*/ 4 w 200"/>
                <a:gd name="T9" fmla="*/ 0 h 200"/>
                <a:gd name="T10" fmla="*/ 8 w 200"/>
                <a:gd name="T11" fmla="*/ 4 h 200"/>
                <a:gd name="T12" fmla="*/ 8 w 200"/>
                <a:gd name="T13" fmla="*/ 188 h 200"/>
                <a:gd name="T14" fmla="*/ 12 w 200"/>
                <a:gd name="T15" fmla="*/ 192 h 200"/>
                <a:gd name="T16" fmla="*/ 196 w 200"/>
                <a:gd name="T17" fmla="*/ 19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10" y="192"/>
                    <a:pt x="12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8" y="192"/>
                    <a:pt x="200" y="193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0" name="Freeform 1016"/>
            <p:cNvSpPr>
              <a:spLocks/>
            </p:cNvSpPr>
            <p:nvPr/>
          </p:nvSpPr>
          <p:spPr bwMode="auto">
            <a:xfrm>
              <a:off x="-252382" y="5165734"/>
              <a:ext cx="581030" cy="579438"/>
            </a:xfrm>
            <a:custGeom>
              <a:avLst/>
              <a:gdLst>
                <a:gd name="T0" fmla="*/ 4 w 182"/>
                <a:gd name="T1" fmla="*/ 182 h 182"/>
                <a:gd name="T2" fmla="*/ 2 w 182"/>
                <a:gd name="T3" fmla="*/ 180 h 182"/>
                <a:gd name="T4" fmla="*/ 2 w 182"/>
                <a:gd name="T5" fmla="*/ 175 h 182"/>
                <a:gd name="T6" fmla="*/ 175 w 182"/>
                <a:gd name="T7" fmla="*/ 1 h 182"/>
                <a:gd name="T8" fmla="*/ 181 w 182"/>
                <a:gd name="T9" fmla="*/ 1 h 182"/>
                <a:gd name="T10" fmla="*/ 181 w 182"/>
                <a:gd name="T11" fmla="*/ 7 h 182"/>
                <a:gd name="T12" fmla="*/ 7 w 182"/>
                <a:gd name="T13" fmla="*/ 180 h 182"/>
                <a:gd name="T14" fmla="*/ 4 w 182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82">
                  <a:moveTo>
                    <a:pt x="4" y="182"/>
                  </a:moveTo>
                  <a:cubicBezTo>
                    <a:pt x="3" y="182"/>
                    <a:pt x="2" y="181"/>
                    <a:pt x="2" y="180"/>
                  </a:cubicBezTo>
                  <a:cubicBezTo>
                    <a:pt x="0" y="179"/>
                    <a:pt x="0" y="176"/>
                    <a:pt x="2" y="175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9" y="0"/>
                    <a:pt x="181" y="1"/>
                  </a:cubicBezTo>
                  <a:cubicBezTo>
                    <a:pt x="182" y="3"/>
                    <a:pt x="182" y="5"/>
                    <a:pt x="181" y="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7" y="181"/>
                    <a:pt x="5" y="182"/>
                    <a:pt x="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5" name="Group 2104"/>
          <p:cNvGrpSpPr/>
          <p:nvPr/>
        </p:nvGrpSpPr>
        <p:grpSpPr>
          <a:xfrm>
            <a:off x="6152209" y="3449331"/>
            <a:ext cx="248012" cy="309049"/>
            <a:chOff x="1092241" y="5114934"/>
            <a:chExt cx="612780" cy="763588"/>
          </a:xfrm>
          <a:solidFill>
            <a:schemeClr val="accent1"/>
          </a:solidFill>
        </p:grpSpPr>
        <p:sp>
          <p:nvSpPr>
            <p:cNvPr id="2220" name="Freeform 1017"/>
            <p:cNvSpPr>
              <a:spLocks/>
            </p:cNvSpPr>
            <p:nvPr/>
          </p:nvSpPr>
          <p:spPr bwMode="auto">
            <a:xfrm>
              <a:off x="1092241" y="5114934"/>
              <a:ext cx="612780" cy="763588"/>
            </a:xfrm>
            <a:custGeom>
              <a:avLst/>
              <a:gdLst>
                <a:gd name="T0" fmla="*/ 188 w 192"/>
                <a:gd name="T1" fmla="*/ 240 h 240"/>
                <a:gd name="T2" fmla="*/ 184 w 192"/>
                <a:gd name="T3" fmla="*/ 236 h 240"/>
                <a:gd name="T4" fmla="*/ 184 w 192"/>
                <a:gd name="T5" fmla="*/ 96 h 240"/>
                <a:gd name="T6" fmla="*/ 96 w 192"/>
                <a:gd name="T7" fmla="*/ 8 h 240"/>
                <a:gd name="T8" fmla="*/ 8 w 192"/>
                <a:gd name="T9" fmla="*/ 96 h 240"/>
                <a:gd name="T10" fmla="*/ 8 w 192"/>
                <a:gd name="T11" fmla="*/ 236 h 240"/>
                <a:gd name="T12" fmla="*/ 4 w 192"/>
                <a:gd name="T13" fmla="*/ 240 h 240"/>
                <a:gd name="T14" fmla="*/ 0 w 192"/>
                <a:gd name="T15" fmla="*/ 236 h 240"/>
                <a:gd name="T16" fmla="*/ 0 w 192"/>
                <a:gd name="T17" fmla="*/ 96 h 240"/>
                <a:gd name="T18" fmla="*/ 96 w 192"/>
                <a:gd name="T19" fmla="*/ 0 h 240"/>
                <a:gd name="T20" fmla="*/ 192 w 192"/>
                <a:gd name="T21" fmla="*/ 96 h 240"/>
                <a:gd name="T22" fmla="*/ 192 w 192"/>
                <a:gd name="T23" fmla="*/ 236 h 240"/>
                <a:gd name="T24" fmla="*/ 188 w 192"/>
                <a:gd name="T2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40">
                  <a:moveTo>
                    <a:pt x="188" y="240"/>
                  </a:moveTo>
                  <a:cubicBezTo>
                    <a:pt x="186" y="240"/>
                    <a:pt x="184" y="238"/>
                    <a:pt x="184" y="23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ubicBezTo>
                    <a:pt x="47" y="8"/>
                    <a:pt x="8" y="48"/>
                    <a:pt x="8" y="9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236"/>
                    <a:pt x="192" y="236"/>
                    <a:pt x="192" y="236"/>
                  </a:cubicBezTo>
                  <a:cubicBezTo>
                    <a:pt x="192" y="238"/>
                    <a:pt x="190" y="240"/>
                    <a:pt x="18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1" name="Freeform 1018"/>
            <p:cNvSpPr>
              <a:spLocks/>
            </p:cNvSpPr>
            <p:nvPr/>
          </p:nvSpPr>
          <p:spPr bwMode="auto">
            <a:xfrm>
              <a:off x="1481182" y="5738822"/>
              <a:ext cx="223839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8 w 70"/>
                <a:gd name="T7" fmla="*/ 43 h 44"/>
                <a:gd name="T8" fmla="*/ 2 w 70"/>
                <a:gd name="T9" fmla="*/ 43 h 44"/>
                <a:gd name="T10" fmla="*/ 2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9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4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4" y="44"/>
                    <a:pt x="2" y="43"/>
                  </a:cubicBezTo>
                  <a:cubicBezTo>
                    <a:pt x="0" y="42"/>
                    <a:pt x="0" y="39"/>
                    <a:pt x="2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9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2" name="Freeform 1019"/>
            <p:cNvSpPr>
              <a:spLocks/>
            </p:cNvSpPr>
            <p:nvPr/>
          </p:nvSpPr>
          <p:spPr bwMode="auto">
            <a:xfrm>
              <a:off x="1287505" y="5738822"/>
              <a:ext cx="222252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7 w 70"/>
                <a:gd name="T7" fmla="*/ 43 h 44"/>
                <a:gd name="T8" fmla="*/ 2 w 70"/>
                <a:gd name="T9" fmla="*/ 43 h 44"/>
                <a:gd name="T10" fmla="*/ 1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8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3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3" y="44"/>
                    <a:pt x="2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3" name="Freeform 1020"/>
            <p:cNvSpPr>
              <a:spLocks/>
            </p:cNvSpPr>
            <p:nvPr/>
          </p:nvSpPr>
          <p:spPr bwMode="auto">
            <a:xfrm>
              <a:off x="1092241" y="5738822"/>
              <a:ext cx="223839" cy="139700"/>
            </a:xfrm>
            <a:custGeom>
              <a:avLst/>
              <a:gdLst>
                <a:gd name="T0" fmla="*/ 4 w 70"/>
                <a:gd name="T1" fmla="*/ 44 h 44"/>
                <a:gd name="T2" fmla="*/ 1 w 70"/>
                <a:gd name="T3" fmla="*/ 43 h 44"/>
                <a:gd name="T4" fmla="*/ 1 w 70"/>
                <a:gd name="T5" fmla="*/ 37 h 44"/>
                <a:gd name="T6" fmla="*/ 32 w 70"/>
                <a:gd name="T7" fmla="*/ 1 h 44"/>
                <a:gd name="T8" fmla="*/ 35 w 70"/>
                <a:gd name="T9" fmla="*/ 0 h 44"/>
                <a:gd name="T10" fmla="*/ 38 w 70"/>
                <a:gd name="T11" fmla="*/ 1 h 44"/>
                <a:gd name="T12" fmla="*/ 68 w 70"/>
                <a:gd name="T13" fmla="*/ 37 h 44"/>
                <a:gd name="T14" fmla="*/ 68 w 70"/>
                <a:gd name="T15" fmla="*/ 43 h 44"/>
                <a:gd name="T16" fmla="*/ 62 w 70"/>
                <a:gd name="T17" fmla="*/ 43 h 44"/>
                <a:gd name="T18" fmla="*/ 35 w 70"/>
                <a:gd name="T19" fmla="*/ 10 h 44"/>
                <a:gd name="T20" fmla="*/ 7 w 70"/>
                <a:gd name="T21" fmla="*/ 43 h 44"/>
                <a:gd name="T22" fmla="*/ 4 w 70"/>
                <a:gd name="T2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4">
                  <a:moveTo>
                    <a:pt x="4" y="44"/>
                  </a:moveTo>
                  <a:cubicBezTo>
                    <a:pt x="3" y="44"/>
                    <a:pt x="2" y="44"/>
                    <a:pt x="1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0"/>
                    <a:pt x="35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6" y="44"/>
                    <a:pt x="64" y="44"/>
                    <a:pt x="62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4" name="Oval 1021"/>
            <p:cNvSpPr>
              <a:spLocks noChangeArrowheads="1"/>
            </p:cNvSpPr>
            <p:nvPr/>
          </p:nvSpPr>
          <p:spPr bwMode="auto">
            <a:xfrm>
              <a:off x="1233530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5" name="Freeform 1022"/>
            <p:cNvSpPr>
              <a:spLocks noEditPoints="1"/>
            </p:cNvSpPr>
            <p:nvPr/>
          </p:nvSpPr>
          <p:spPr bwMode="auto">
            <a:xfrm>
              <a:off x="1220830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6" name="Oval 1023"/>
            <p:cNvSpPr>
              <a:spLocks noChangeArrowheads="1"/>
            </p:cNvSpPr>
            <p:nvPr/>
          </p:nvSpPr>
          <p:spPr bwMode="auto">
            <a:xfrm>
              <a:off x="1512932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7" name="Freeform 1024"/>
            <p:cNvSpPr>
              <a:spLocks noEditPoints="1"/>
            </p:cNvSpPr>
            <p:nvPr/>
          </p:nvSpPr>
          <p:spPr bwMode="auto">
            <a:xfrm>
              <a:off x="1500232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6" name="Group 2105"/>
          <p:cNvGrpSpPr/>
          <p:nvPr/>
        </p:nvGrpSpPr>
        <p:grpSpPr>
          <a:xfrm>
            <a:off x="6719552" y="3449330"/>
            <a:ext cx="248012" cy="309048"/>
            <a:chOff x="2494015" y="5114934"/>
            <a:chExt cx="612780" cy="763587"/>
          </a:xfrm>
          <a:solidFill>
            <a:schemeClr val="accent1"/>
          </a:solidFill>
        </p:grpSpPr>
        <p:sp>
          <p:nvSpPr>
            <p:cNvPr id="2213" name="Freeform 1025"/>
            <p:cNvSpPr>
              <a:spLocks/>
            </p:cNvSpPr>
            <p:nvPr/>
          </p:nvSpPr>
          <p:spPr bwMode="auto">
            <a:xfrm>
              <a:off x="2784529" y="5386396"/>
              <a:ext cx="322265" cy="492125"/>
            </a:xfrm>
            <a:custGeom>
              <a:avLst/>
              <a:gdLst>
                <a:gd name="T0" fmla="*/ 5 w 101"/>
                <a:gd name="T1" fmla="*/ 155 h 155"/>
                <a:gd name="T2" fmla="*/ 1 w 101"/>
                <a:gd name="T3" fmla="*/ 152 h 155"/>
                <a:gd name="T4" fmla="*/ 4 w 101"/>
                <a:gd name="T5" fmla="*/ 147 h 155"/>
                <a:gd name="T6" fmla="*/ 93 w 101"/>
                <a:gd name="T7" fmla="*/ 4 h 155"/>
                <a:gd name="T8" fmla="*/ 97 w 101"/>
                <a:gd name="T9" fmla="*/ 0 h 155"/>
                <a:gd name="T10" fmla="*/ 97 w 101"/>
                <a:gd name="T11" fmla="*/ 0 h 155"/>
                <a:gd name="T12" fmla="*/ 101 w 101"/>
                <a:gd name="T13" fmla="*/ 4 h 155"/>
                <a:gd name="T14" fmla="*/ 6 w 101"/>
                <a:gd name="T15" fmla="*/ 155 h 155"/>
                <a:gd name="T16" fmla="*/ 5 w 101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5">
                  <a:moveTo>
                    <a:pt x="5" y="155"/>
                  </a:moveTo>
                  <a:cubicBezTo>
                    <a:pt x="3" y="155"/>
                    <a:pt x="2" y="154"/>
                    <a:pt x="1" y="152"/>
                  </a:cubicBezTo>
                  <a:cubicBezTo>
                    <a:pt x="0" y="150"/>
                    <a:pt x="2" y="148"/>
                    <a:pt x="4" y="147"/>
                  </a:cubicBezTo>
                  <a:cubicBezTo>
                    <a:pt x="93" y="115"/>
                    <a:pt x="93" y="5"/>
                    <a:pt x="93" y="4"/>
                  </a:cubicBezTo>
                  <a:cubicBezTo>
                    <a:pt x="93" y="2"/>
                    <a:pt x="95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5"/>
                    <a:pt x="101" y="120"/>
                    <a:pt x="6" y="155"/>
                  </a:cubicBezTo>
                  <a:cubicBezTo>
                    <a:pt x="6" y="155"/>
                    <a:pt x="5" y="155"/>
                    <a:pt x="5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4" name="Freeform 1026"/>
            <p:cNvSpPr>
              <a:spLocks/>
            </p:cNvSpPr>
            <p:nvPr/>
          </p:nvSpPr>
          <p:spPr bwMode="auto">
            <a:xfrm>
              <a:off x="3008369" y="5218121"/>
              <a:ext cx="98426" cy="193675"/>
            </a:xfrm>
            <a:custGeom>
              <a:avLst/>
              <a:gdLst>
                <a:gd name="T0" fmla="*/ 27 w 31"/>
                <a:gd name="T1" fmla="*/ 61 h 61"/>
                <a:gd name="T2" fmla="*/ 23 w 31"/>
                <a:gd name="T3" fmla="*/ 57 h 61"/>
                <a:gd name="T4" fmla="*/ 23 w 31"/>
                <a:gd name="T5" fmla="*/ 8 h 61"/>
                <a:gd name="T6" fmla="*/ 4 w 31"/>
                <a:gd name="T7" fmla="*/ 8 h 61"/>
                <a:gd name="T8" fmla="*/ 0 w 31"/>
                <a:gd name="T9" fmla="*/ 4 h 61"/>
                <a:gd name="T10" fmla="*/ 4 w 31"/>
                <a:gd name="T11" fmla="*/ 0 h 61"/>
                <a:gd name="T12" fmla="*/ 23 w 31"/>
                <a:gd name="T13" fmla="*/ 0 h 61"/>
                <a:gd name="T14" fmla="*/ 31 w 31"/>
                <a:gd name="T15" fmla="*/ 8 h 61"/>
                <a:gd name="T16" fmla="*/ 31 w 31"/>
                <a:gd name="T17" fmla="*/ 57 h 61"/>
                <a:gd name="T18" fmla="*/ 27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27" y="61"/>
                  </a:moveTo>
                  <a:cubicBezTo>
                    <a:pt x="25" y="61"/>
                    <a:pt x="23" y="59"/>
                    <a:pt x="23" y="5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1" y="4"/>
                    <a:pt x="31" y="8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9"/>
                    <a:pt x="29" y="61"/>
                    <a:pt x="2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5" name="Freeform 1027"/>
            <p:cNvSpPr>
              <a:spLocks/>
            </p:cNvSpPr>
            <p:nvPr/>
          </p:nvSpPr>
          <p:spPr bwMode="auto">
            <a:xfrm>
              <a:off x="2494015" y="5386396"/>
              <a:ext cx="322265" cy="492125"/>
            </a:xfrm>
            <a:custGeom>
              <a:avLst/>
              <a:gdLst>
                <a:gd name="T0" fmla="*/ 96 w 101"/>
                <a:gd name="T1" fmla="*/ 155 h 155"/>
                <a:gd name="T2" fmla="*/ 95 w 101"/>
                <a:gd name="T3" fmla="*/ 155 h 155"/>
                <a:gd name="T4" fmla="*/ 0 w 101"/>
                <a:gd name="T5" fmla="*/ 4 h 155"/>
                <a:gd name="T6" fmla="*/ 4 w 101"/>
                <a:gd name="T7" fmla="*/ 0 h 155"/>
                <a:gd name="T8" fmla="*/ 8 w 101"/>
                <a:gd name="T9" fmla="*/ 4 h 155"/>
                <a:gd name="T10" fmla="*/ 97 w 101"/>
                <a:gd name="T11" fmla="*/ 147 h 155"/>
                <a:gd name="T12" fmla="*/ 100 w 101"/>
                <a:gd name="T13" fmla="*/ 152 h 155"/>
                <a:gd name="T14" fmla="*/ 96 w 101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55">
                  <a:moveTo>
                    <a:pt x="96" y="155"/>
                  </a:moveTo>
                  <a:cubicBezTo>
                    <a:pt x="96" y="155"/>
                    <a:pt x="95" y="155"/>
                    <a:pt x="95" y="155"/>
                  </a:cubicBezTo>
                  <a:cubicBezTo>
                    <a:pt x="0" y="120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8" y="115"/>
                    <a:pt x="97" y="147"/>
                  </a:cubicBezTo>
                  <a:cubicBezTo>
                    <a:pt x="99" y="148"/>
                    <a:pt x="101" y="150"/>
                    <a:pt x="100" y="152"/>
                  </a:cubicBezTo>
                  <a:cubicBezTo>
                    <a:pt x="99" y="154"/>
                    <a:pt x="98" y="155"/>
                    <a:pt x="9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6" name="Freeform 1028"/>
            <p:cNvSpPr>
              <a:spLocks/>
            </p:cNvSpPr>
            <p:nvPr/>
          </p:nvSpPr>
          <p:spPr bwMode="auto">
            <a:xfrm>
              <a:off x="2494015" y="5218121"/>
              <a:ext cx="100013" cy="193675"/>
            </a:xfrm>
            <a:custGeom>
              <a:avLst/>
              <a:gdLst>
                <a:gd name="T0" fmla="*/ 4 w 31"/>
                <a:gd name="T1" fmla="*/ 61 h 61"/>
                <a:gd name="T2" fmla="*/ 0 w 31"/>
                <a:gd name="T3" fmla="*/ 57 h 61"/>
                <a:gd name="T4" fmla="*/ 0 w 31"/>
                <a:gd name="T5" fmla="*/ 8 h 61"/>
                <a:gd name="T6" fmla="*/ 8 w 31"/>
                <a:gd name="T7" fmla="*/ 0 h 61"/>
                <a:gd name="T8" fmla="*/ 27 w 31"/>
                <a:gd name="T9" fmla="*/ 0 h 61"/>
                <a:gd name="T10" fmla="*/ 31 w 31"/>
                <a:gd name="T11" fmla="*/ 4 h 61"/>
                <a:gd name="T12" fmla="*/ 27 w 31"/>
                <a:gd name="T13" fmla="*/ 8 h 61"/>
                <a:gd name="T14" fmla="*/ 8 w 31"/>
                <a:gd name="T15" fmla="*/ 8 h 61"/>
                <a:gd name="T16" fmla="*/ 8 w 31"/>
                <a:gd name="T17" fmla="*/ 57 h 61"/>
                <a:gd name="T18" fmla="*/ 4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4" y="61"/>
                  </a:moveTo>
                  <a:cubicBezTo>
                    <a:pt x="2" y="61"/>
                    <a:pt x="0" y="59"/>
                    <a:pt x="0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7" name="Freeform 1029"/>
            <p:cNvSpPr>
              <a:spLocks/>
            </p:cNvSpPr>
            <p:nvPr/>
          </p:nvSpPr>
          <p:spPr bwMode="auto">
            <a:xfrm>
              <a:off x="2568628" y="5114934"/>
              <a:ext cx="465141" cy="128588"/>
            </a:xfrm>
            <a:custGeom>
              <a:avLst/>
              <a:gdLst>
                <a:gd name="T0" fmla="*/ 142 w 146"/>
                <a:gd name="T1" fmla="*/ 40 h 40"/>
                <a:gd name="T2" fmla="*/ 73 w 146"/>
                <a:gd name="T3" fmla="*/ 11 h 40"/>
                <a:gd name="T4" fmla="*/ 4 w 146"/>
                <a:gd name="T5" fmla="*/ 40 h 40"/>
                <a:gd name="T6" fmla="*/ 0 w 146"/>
                <a:gd name="T7" fmla="*/ 36 h 40"/>
                <a:gd name="T8" fmla="*/ 4 w 146"/>
                <a:gd name="T9" fmla="*/ 32 h 40"/>
                <a:gd name="T10" fmla="*/ 69 w 146"/>
                <a:gd name="T11" fmla="*/ 2 h 40"/>
                <a:gd name="T12" fmla="*/ 73 w 146"/>
                <a:gd name="T13" fmla="*/ 0 h 40"/>
                <a:gd name="T14" fmla="*/ 73 w 146"/>
                <a:gd name="T15" fmla="*/ 0 h 40"/>
                <a:gd name="T16" fmla="*/ 77 w 146"/>
                <a:gd name="T17" fmla="*/ 2 h 40"/>
                <a:gd name="T18" fmla="*/ 142 w 146"/>
                <a:gd name="T19" fmla="*/ 32 h 40"/>
                <a:gd name="T20" fmla="*/ 146 w 146"/>
                <a:gd name="T21" fmla="*/ 36 h 40"/>
                <a:gd name="T22" fmla="*/ 142 w 146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40">
                  <a:moveTo>
                    <a:pt x="142" y="40"/>
                  </a:moveTo>
                  <a:cubicBezTo>
                    <a:pt x="101" y="40"/>
                    <a:pt x="80" y="20"/>
                    <a:pt x="73" y="11"/>
                  </a:cubicBezTo>
                  <a:cubicBezTo>
                    <a:pt x="66" y="20"/>
                    <a:pt x="45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34"/>
                    <a:pt x="2" y="32"/>
                    <a:pt x="4" y="32"/>
                  </a:cubicBezTo>
                  <a:cubicBezTo>
                    <a:pt x="51" y="32"/>
                    <a:pt x="69" y="3"/>
                    <a:pt x="69" y="2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6" y="1"/>
                    <a:pt x="77" y="2"/>
                  </a:cubicBezTo>
                  <a:cubicBezTo>
                    <a:pt x="77" y="3"/>
                    <a:pt x="95" y="32"/>
                    <a:pt x="142" y="32"/>
                  </a:cubicBezTo>
                  <a:cubicBezTo>
                    <a:pt x="144" y="32"/>
                    <a:pt x="146" y="34"/>
                    <a:pt x="146" y="36"/>
                  </a:cubicBezTo>
                  <a:cubicBezTo>
                    <a:pt x="146" y="38"/>
                    <a:pt x="144" y="40"/>
                    <a:pt x="14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8" name="Freeform 1030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9" name="Freeform 1031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107" name="Freeform 1032"/>
          <p:cNvSpPr>
            <a:spLocks noEditPoints="1"/>
          </p:cNvSpPr>
          <p:nvPr/>
        </p:nvSpPr>
        <p:spPr bwMode="auto">
          <a:xfrm>
            <a:off x="7286894" y="1750526"/>
            <a:ext cx="248012" cy="308407"/>
          </a:xfrm>
          <a:custGeom>
            <a:avLst/>
            <a:gdLst>
              <a:gd name="T0" fmla="*/ 96 w 192"/>
              <a:gd name="T1" fmla="*/ 240 h 240"/>
              <a:gd name="T2" fmla="*/ 0 w 192"/>
              <a:gd name="T3" fmla="*/ 144 h 240"/>
              <a:gd name="T4" fmla="*/ 17 w 192"/>
              <a:gd name="T5" fmla="*/ 86 h 240"/>
              <a:gd name="T6" fmla="*/ 21 w 192"/>
              <a:gd name="T7" fmla="*/ 84 h 240"/>
              <a:gd name="T8" fmla="*/ 24 w 192"/>
              <a:gd name="T9" fmla="*/ 87 h 240"/>
              <a:gd name="T10" fmla="*/ 52 w 192"/>
              <a:gd name="T11" fmla="*/ 126 h 240"/>
              <a:gd name="T12" fmla="*/ 119 w 192"/>
              <a:gd name="T13" fmla="*/ 0 h 240"/>
              <a:gd name="T14" fmla="*/ 123 w 192"/>
              <a:gd name="T15" fmla="*/ 1 h 240"/>
              <a:gd name="T16" fmla="*/ 124 w 192"/>
              <a:gd name="T17" fmla="*/ 5 h 240"/>
              <a:gd name="T18" fmla="*/ 141 w 192"/>
              <a:gd name="T19" fmla="*/ 97 h 240"/>
              <a:gd name="T20" fmla="*/ 166 w 192"/>
              <a:gd name="T21" fmla="*/ 49 h 240"/>
              <a:gd name="T22" fmla="*/ 169 w 192"/>
              <a:gd name="T23" fmla="*/ 48 h 240"/>
              <a:gd name="T24" fmla="*/ 172 w 192"/>
              <a:gd name="T25" fmla="*/ 51 h 240"/>
              <a:gd name="T26" fmla="*/ 182 w 192"/>
              <a:gd name="T27" fmla="*/ 86 h 240"/>
              <a:gd name="T28" fmla="*/ 192 w 192"/>
              <a:gd name="T29" fmla="*/ 144 h 240"/>
              <a:gd name="T30" fmla="*/ 96 w 192"/>
              <a:gd name="T31" fmla="*/ 240 h 240"/>
              <a:gd name="T32" fmla="*/ 19 w 192"/>
              <a:gd name="T33" fmla="*/ 99 h 240"/>
              <a:gd name="T34" fmla="*/ 8 w 192"/>
              <a:gd name="T35" fmla="*/ 144 h 240"/>
              <a:gd name="T36" fmla="*/ 96 w 192"/>
              <a:gd name="T37" fmla="*/ 232 h 240"/>
              <a:gd name="T38" fmla="*/ 184 w 192"/>
              <a:gd name="T39" fmla="*/ 144 h 240"/>
              <a:gd name="T40" fmla="*/ 175 w 192"/>
              <a:gd name="T41" fmla="*/ 89 h 240"/>
              <a:gd name="T42" fmla="*/ 165 w 192"/>
              <a:gd name="T43" fmla="*/ 59 h 240"/>
              <a:gd name="T44" fmla="*/ 148 w 192"/>
              <a:gd name="T45" fmla="*/ 104 h 240"/>
              <a:gd name="T46" fmla="*/ 146 w 192"/>
              <a:gd name="T47" fmla="*/ 108 h 240"/>
              <a:gd name="T48" fmla="*/ 142 w 192"/>
              <a:gd name="T49" fmla="*/ 107 h 240"/>
              <a:gd name="T50" fmla="*/ 115 w 192"/>
              <a:gd name="T51" fmla="*/ 10 h 240"/>
              <a:gd name="T52" fmla="*/ 60 w 192"/>
              <a:gd name="T53" fmla="*/ 132 h 240"/>
              <a:gd name="T54" fmla="*/ 58 w 192"/>
              <a:gd name="T55" fmla="*/ 135 h 240"/>
              <a:gd name="T56" fmla="*/ 55 w 192"/>
              <a:gd name="T57" fmla="*/ 136 h 240"/>
              <a:gd name="T58" fmla="*/ 19 w 192"/>
              <a:gd name="T59" fmla="*/ 9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240">
                <a:moveTo>
                  <a:pt x="96" y="240"/>
                </a:moveTo>
                <a:cubicBezTo>
                  <a:pt x="43" y="240"/>
                  <a:pt x="0" y="197"/>
                  <a:pt x="0" y="144"/>
                </a:cubicBezTo>
                <a:cubicBezTo>
                  <a:pt x="0" y="114"/>
                  <a:pt x="16" y="87"/>
                  <a:pt x="17" y="86"/>
                </a:cubicBezTo>
                <a:cubicBezTo>
                  <a:pt x="17" y="85"/>
                  <a:pt x="19" y="84"/>
                  <a:pt x="21" y="84"/>
                </a:cubicBezTo>
                <a:cubicBezTo>
                  <a:pt x="22" y="84"/>
                  <a:pt x="24" y="86"/>
                  <a:pt x="24" y="87"/>
                </a:cubicBezTo>
                <a:cubicBezTo>
                  <a:pt x="24" y="88"/>
                  <a:pt x="29" y="114"/>
                  <a:pt x="52" y="126"/>
                </a:cubicBezTo>
                <a:cubicBezTo>
                  <a:pt x="51" y="102"/>
                  <a:pt x="53" y="24"/>
                  <a:pt x="119" y="0"/>
                </a:cubicBezTo>
                <a:cubicBezTo>
                  <a:pt x="120" y="0"/>
                  <a:pt x="122" y="0"/>
                  <a:pt x="123" y="1"/>
                </a:cubicBezTo>
                <a:cubicBezTo>
                  <a:pt x="124" y="2"/>
                  <a:pt x="124" y="3"/>
                  <a:pt x="124" y="5"/>
                </a:cubicBezTo>
                <a:cubicBezTo>
                  <a:pt x="124" y="6"/>
                  <a:pt x="110" y="71"/>
                  <a:pt x="141" y="97"/>
                </a:cubicBezTo>
                <a:cubicBezTo>
                  <a:pt x="142" y="85"/>
                  <a:pt x="148" y="61"/>
                  <a:pt x="166" y="49"/>
                </a:cubicBezTo>
                <a:cubicBezTo>
                  <a:pt x="167" y="48"/>
                  <a:pt x="168" y="48"/>
                  <a:pt x="169" y="48"/>
                </a:cubicBezTo>
                <a:cubicBezTo>
                  <a:pt x="171" y="49"/>
                  <a:pt x="172" y="50"/>
                  <a:pt x="172" y="51"/>
                </a:cubicBezTo>
                <a:cubicBezTo>
                  <a:pt x="175" y="67"/>
                  <a:pt x="179" y="77"/>
                  <a:pt x="182" y="86"/>
                </a:cubicBezTo>
                <a:cubicBezTo>
                  <a:pt x="187" y="101"/>
                  <a:pt x="192" y="114"/>
                  <a:pt x="192" y="144"/>
                </a:cubicBezTo>
                <a:cubicBezTo>
                  <a:pt x="192" y="197"/>
                  <a:pt x="149" y="240"/>
                  <a:pt x="96" y="240"/>
                </a:cubicBezTo>
                <a:close/>
                <a:moveTo>
                  <a:pt x="19" y="99"/>
                </a:moveTo>
                <a:cubicBezTo>
                  <a:pt x="14" y="108"/>
                  <a:pt x="8" y="126"/>
                  <a:pt x="8" y="144"/>
                </a:cubicBezTo>
                <a:cubicBezTo>
                  <a:pt x="8" y="192"/>
                  <a:pt x="47" y="232"/>
                  <a:pt x="96" y="232"/>
                </a:cubicBezTo>
                <a:cubicBezTo>
                  <a:pt x="145" y="232"/>
                  <a:pt x="184" y="192"/>
                  <a:pt x="184" y="144"/>
                </a:cubicBezTo>
                <a:cubicBezTo>
                  <a:pt x="184" y="115"/>
                  <a:pt x="180" y="104"/>
                  <a:pt x="175" y="89"/>
                </a:cubicBezTo>
                <a:cubicBezTo>
                  <a:pt x="172" y="81"/>
                  <a:pt x="168" y="72"/>
                  <a:pt x="165" y="59"/>
                </a:cubicBezTo>
                <a:cubicBezTo>
                  <a:pt x="149" y="75"/>
                  <a:pt x="148" y="104"/>
                  <a:pt x="148" y="104"/>
                </a:cubicBezTo>
                <a:cubicBezTo>
                  <a:pt x="148" y="106"/>
                  <a:pt x="147" y="107"/>
                  <a:pt x="146" y="108"/>
                </a:cubicBezTo>
                <a:cubicBezTo>
                  <a:pt x="145" y="108"/>
                  <a:pt x="143" y="108"/>
                  <a:pt x="142" y="107"/>
                </a:cubicBezTo>
                <a:cubicBezTo>
                  <a:pt x="107" y="87"/>
                  <a:pt x="112" y="31"/>
                  <a:pt x="115" y="10"/>
                </a:cubicBezTo>
                <a:cubicBezTo>
                  <a:pt x="51" y="40"/>
                  <a:pt x="60" y="131"/>
                  <a:pt x="60" y="132"/>
                </a:cubicBezTo>
                <a:cubicBezTo>
                  <a:pt x="60" y="133"/>
                  <a:pt x="60" y="134"/>
                  <a:pt x="58" y="135"/>
                </a:cubicBezTo>
                <a:cubicBezTo>
                  <a:pt x="57" y="136"/>
                  <a:pt x="56" y="136"/>
                  <a:pt x="55" y="136"/>
                </a:cubicBezTo>
                <a:cubicBezTo>
                  <a:pt x="33" y="128"/>
                  <a:pt x="23" y="110"/>
                  <a:pt x="19" y="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108" name="Group 2107"/>
          <p:cNvGrpSpPr/>
          <p:nvPr/>
        </p:nvGrpSpPr>
        <p:grpSpPr>
          <a:xfrm>
            <a:off x="7276614" y="3449330"/>
            <a:ext cx="268572" cy="309048"/>
            <a:chOff x="3870388" y="5114934"/>
            <a:chExt cx="663580" cy="763587"/>
          </a:xfrm>
          <a:solidFill>
            <a:schemeClr val="accent1"/>
          </a:solidFill>
        </p:grpSpPr>
        <p:sp>
          <p:nvSpPr>
            <p:cNvPr id="2205" name="Freeform 1033"/>
            <p:cNvSpPr>
              <a:spLocks/>
            </p:cNvSpPr>
            <p:nvPr/>
          </p:nvSpPr>
          <p:spPr bwMode="auto">
            <a:xfrm>
              <a:off x="3870388" y="5529271"/>
              <a:ext cx="663580" cy="349250"/>
            </a:xfrm>
            <a:custGeom>
              <a:avLst/>
              <a:gdLst>
                <a:gd name="T0" fmla="*/ 104 w 208"/>
                <a:gd name="T1" fmla="*/ 110 h 110"/>
                <a:gd name="T2" fmla="*/ 0 w 208"/>
                <a:gd name="T3" fmla="*/ 4 h 110"/>
                <a:gd name="T4" fmla="*/ 4 w 208"/>
                <a:gd name="T5" fmla="*/ 0 h 110"/>
                <a:gd name="T6" fmla="*/ 8 w 208"/>
                <a:gd name="T7" fmla="*/ 4 h 110"/>
                <a:gd name="T8" fmla="*/ 104 w 208"/>
                <a:gd name="T9" fmla="*/ 102 h 110"/>
                <a:gd name="T10" fmla="*/ 200 w 208"/>
                <a:gd name="T11" fmla="*/ 4 h 110"/>
                <a:gd name="T12" fmla="*/ 204 w 208"/>
                <a:gd name="T13" fmla="*/ 0 h 110"/>
                <a:gd name="T14" fmla="*/ 208 w 208"/>
                <a:gd name="T15" fmla="*/ 4 h 110"/>
                <a:gd name="T16" fmla="*/ 104 w 208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10">
                  <a:moveTo>
                    <a:pt x="104" y="110"/>
                  </a:moveTo>
                  <a:cubicBezTo>
                    <a:pt x="47" y="110"/>
                    <a:pt x="0" y="62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8"/>
                    <a:pt x="51" y="102"/>
                    <a:pt x="104" y="102"/>
                  </a:cubicBezTo>
                  <a:cubicBezTo>
                    <a:pt x="157" y="102"/>
                    <a:pt x="200" y="58"/>
                    <a:pt x="200" y="4"/>
                  </a:cubicBezTo>
                  <a:cubicBezTo>
                    <a:pt x="200" y="2"/>
                    <a:pt x="202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62"/>
                    <a:pt x="161" y="110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6" name="Freeform 1034"/>
            <p:cNvSpPr>
              <a:spLocks/>
            </p:cNvSpPr>
            <p:nvPr/>
          </p:nvSpPr>
          <p:spPr bwMode="auto">
            <a:xfrm>
              <a:off x="4329179" y="5114934"/>
              <a:ext cx="204789" cy="446088"/>
            </a:xfrm>
            <a:custGeom>
              <a:avLst/>
              <a:gdLst>
                <a:gd name="T0" fmla="*/ 60 w 64"/>
                <a:gd name="T1" fmla="*/ 140 h 140"/>
                <a:gd name="T2" fmla="*/ 56 w 64"/>
                <a:gd name="T3" fmla="*/ 136 h 140"/>
                <a:gd name="T4" fmla="*/ 56 w 64"/>
                <a:gd name="T5" fmla="*/ 8 h 140"/>
                <a:gd name="T6" fmla="*/ 4 w 64"/>
                <a:gd name="T7" fmla="*/ 8 h 140"/>
                <a:gd name="T8" fmla="*/ 0 w 64"/>
                <a:gd name="T9" fmla="*/ 4 h 140"/>
                <a:gd name="T10" fmla="*/ 4 w 64"/>
                <a:gd name="T11" fmla="*/ 0 h 140"/>
                <a:gd name="T12" fmla="*/ 60 w 64"/>
                <a:gd name="T13" fmla="*/ 0 h 140"/>
                <a:gd name="T14" fmla="*/ 64 w 64"/>
                <a:gd name="T15" fmla="*/ 4 h 140"/>
                <a:gd name="T16" fmla="*/ 64 w 64"/>
                <a:gd name="T17" fmla="*/ 136 h 140"/>
                <a:gd name="T18" fmla="*/ 60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60" y="140"/>
                  </a:moveTo>
                  <a:cubicBezTo>
                    <a:pt x="58" y="140"/>
                    <a:pt x="56" y="138"/>
                    <a:pt x="56" y="136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4" y="138"/>
                    <a:pt x="62" y="140"/>
                    <a:pt x="6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7" name="Freeform 1035"/>
            <p:cNvSpPr>
              <a:spLocks/>
            </p:cNvSpPr>
            <p:nvPr/>
          </p:nvSpPr>
          <p:spPr bwMode="auto">
            <a:xfrm>
              <a:off x="4341879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8" name="Freeform 1036"/>
            <p:cNvSpPr>
              <a:spLocks/>
            </p:cNvSpPr>
            <p:nvPr/>
          </p:nvSpPr>
          <p:spPr bwMode="auto">
            <a:xfrm>
              <a:off x="3870388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9" name="Freeform 1037"/>
            <p:cNvSpPr>
              <a:spLocks/>
            </p:cNvSpPr>
            <p:nvPr/>
          </p:nvSpPr>
          <p:spPr bwMode="auto">
            <a:xfrm>
              <a:off x="3870388" y="5114934"/>
              <a:ext cx="204789" cy="446088"/>
            </a:xfrm>
            <a:custGeom>
              <a:avLst/>
              <a:gdLst>
                <a:gd name="T0" fmla="*/ 4 w 64"/>
                <a:gd name="T1" fmla="*/ 140 h 140"/>
                <a:gd name="T2" fmla="*/ 0 w 64"/>
                <a:gd name="T3" fmla="*/ 136 h 140"/>
                <a:gd name="T4" fmla="*/ 0 w 64"/>
                <a:gd name="T5" fmla="*/ 4 h 140"/>
                <a:gd name="T6" fmla="*/ 4 w 64"/>
                <a:gd name="T7" fmla="*/ 0 h 140"/>
                <a:gd name="T8" fmla="*/ 60 w 64"/>
                <a:gd name="T9" fmla="*/ 0 h 140"/>
                <a:gd name="T10" fmla="*/ 64 w 64"/>
                <a:gd name="T11" fmla="*/ 4 h 140"/>
                <a:gd name="T12" fmla="*/ 60 w 64"/>
                <a:gd name="T13" fmla="*/ 8 h 140"/>
                <a:gd name="T14" fmla="*/ 8 w 64"/>
                <a:gd name="T15" fmla="*/ 8 h 140"/>
                <a:gd name="T16" fmla="*/ 8 w 64"/>
                <a:gd name="T17" fmla="*/ 136 h 140"/>
                <a:gd name="T18" fmla="*/ 4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4" y="140"/>
                  </a:moveTo>
                  <a:cubicBezTo>
                    <a:pt x="2" y="140"/>
                    <a:pt x="0" y="138"/>
                    <a:pt x="0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8"/>
                    <a:pt x="6" y="140"/>
                    <a:pt x="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0" name="Freeform 1038"/>
            <p:cNvSpPr>
              <a:spLocks/>
            </p:cNvSpPr>
            <p:nvPr/>
          </p:nvSpPr>
          <p:spPr bwMode="auto">
            <a:xfrm>
              <a:off x="4049777" y="5526096"/>
              <a:ext cx="306390" cy="171450"/>
            </a:xfrm>
            <a:custGeom>
              <a:avLst/>
              <a:gdLst>
                <a:gd name="T0" fmla="*/ 48 w 96"/>
                <a:gd name="T1" fmla="*/ 54 h 54"/>
                <a:gd name="T2" fmla="*/ 0 w 96"/>
                <a:gd name="T3" fmla="*/ 4 h 54"/>
                <a:gd name="T4" fmla="*/ 4 w 96"/>
                <a:gd name="T5" fmla="*/ 0 h 54"/>
                <a:gd name="T6" fmla="*/ 8 w 96"/>
                <a:gd name="T7" fmla="*/ 4 h 54"/>
                <a:gd name="T8" fmla="*/ 48 w 96"/>
                <a:gd name="T9" fmla="*/ 46 h 54"/>
                <a:gd name="T10" fmla="*/ 88 w 96"/>
                <a:gd name="T11" fmla="*/ 4 h 54"/>
                <a:gd name="T12" fmla="*/ 92 w 96"/>
                <a:gd name="T13" fmla="*/ 0 h 54"/>
                <a:gd name="T14" fmla="*/ 96 w 96"/>
                <a:gd name="T15" fmla="*/ 4 h 54"/>
                <a:gd name="T16" fmla="*/ 48 w 9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4">
                  <a:moveTo>
                    <a:pt x="48" y="54"/>
                  </a:moveTo>
                  <a:cubicBezTo>
                    <a:pt x="22" y="54"/>
                    <a:pt x="0" y="31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26" y="46"/>
                    <a:pt x="48" y="46"/>
                  </a:cubicBezTo>
                  <a:cubicBezTo>
                    <a:pt x="70" y="46"/>
                    <a:pt x="88" y="27"/>
                    <a:pt x="88" y="4"/>
                  </a:cubicBezTo>
                  <a:cubicBezTo>
                    <a:pt x="88" y="2"/>
                    <a:pt x="90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31"/>
                    <a:pt x="74" y="54"/>
                    <a:pt x="4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1" name="Freeform 1039"/>
            <p:cNvSpPr>
              <a:spLocks/>
            </p:cNvSpPr>
            <p:nvPr/>
          </p:nvSpPr>
          <p:spPr bwMode="auto">
            <a:xfrm>
              <a:off x="4329179" y="5114934"/>
              <a:ext cx="26988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2" name="Freeform 1040"/>
            <p:cNvSpPr>
              <a:spLocks/>
            </p:cNvSpPr>
            <p:nvPr/>
          </p:nvSpPr>
          <p:spPr bwMode="auto">
            <a:xfrm>
              <a:off x="4049777" y="5114934"/>
              <a:ext cx="25400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9" name="Group 2108"/>
          <p:cNvGrpSpPr/>
          <p:nvPr/>
        </p:nvGrpSpPr>
        <p:grpSpPr>
          <a:xfrm>
            <a:off x="7823396" y="3449330"/>
            <a:ext cx="309693" cy="309048"/>
            <a:chOff x="5221361" y="5114934"/>
            <a:chExt cx="765181" cy="763587"/>
          </a:xfrm>
          <a:solidFill>
            <a:schemeClr val="accent1"/>
          </a:solidFill>
        </p:grpSpPr>
        <p:sp>
          <p:nvSpPr>
            <p:cNvPr id="2203" name="Freeform 1041"/>
            <p:cNvSpPr>
              <a:spLocks/>
            </p:cNvSpPr>
            <p:nvPr/>
          </p:nvSpPr>
          <p:spPr bwMode="auto">
            <a:xfrm>
              <a:off x="5346774" y="5265746"/>
              <a:ext cx="595317" cy="612775"/>
            </a:xfrm>
            <a:custGeom>
              <a:avLst/>
              <a:gdLst>
                <a:gd name="T0" fmla="*/ 125 w 187"/>
                <a:gd name="T1" fmla="*/ 193 h 193"/>
                <a:gd name="T2" fmla="*/ 124 w 187"/>
                <a:gd name="T3" fmla="*/ 193 h 193"/>
                <a:gd name="T4" fmla="*/ 121 w 187"/>
                <a:gd name="T5" fmla="*/ 191 h 193"/>
                <a:gd name="T6" fmla="*/ 84 w 187"/>
                <a:gd name="T7" fmla="*/ 100 h 193"/>
                <a:gd name="T8" fmla="*/ 37 w 187"/>
                <a:gd name="T9" fmla="*/ 143 h 193"/>
                <a:gd name="T10" fmla="*/ 41 w 187"/>
                <a:gd name="T11" fmla="*/ 173 h 193"/>
                <a:gd name="T12" fmla="*/ 40 w 187"/>
                <a:gd name="T13" fmla="*/ 176 h 193"/>
                <a:gd name="T14" fmla="*/ 24 w 187"/>
                <a:gd name="T15" fmla="*/ 192 h 193"/>
                <a:gd name="T16" fmla="*/ 20 w 187"/>
                <a:gd name="T17" fmla="*/ 193 h 193"/>
                <a:gd name="T18" fmla="*/ 17 w 187"/>
                <a:gd name="T19" fmla="*/ 190 h 193"/>
                <a:gd name="T20" fmla="*/ 1 w 187"/>
                <a:gd name="T21" fmla="*/ 150 h 193"/>
                <a:gd name="T22" fmla="*/ 4 w 187"/>
                <a:gd name="T23" fmla="*/ 145 h 193"/>
                <a:gd name="T24" fmla="*/ 9 w 187"/>
                <a:gd name="T25" fmla="*/ 148 h 193"/>
                <a:gd name="T26" fmla="*/ 22 w 187"/>
                <a:gd name="T27" fmla="*/ 182 h 193"/>
                <a:gd name="T28" fmla="*/ 33 w 187"/>
                <a:gd name="T29" fmla="*/ 172 h 193"/>
                <a:gd name="T30" fmla="*/ 29 w 187"/>
                <a:gd name="T31" fmla="*/ 141 h 193"/>
                <a:gd name="T32" fmla="*/ 30 w 187"/>
                <a:gd name="T33" fmla="*/ 138 h 193"/>
                <a:gd name="T34" fmla="*/ 82 w 187"/>
                <a:gd name="T35" fmla="*/ 90 h 193"/>
                <a:gd name="T36" fmla="*/ 86 w 187"/>
                <a:gd name="T37" fmla="*/ 89 h 193"/>
                <a:gd name="T38" fmla="*/ 89 w 187"/>
                <a:gd name="T39" fmla="*/ 91 h 193"/>
                <a:gd name="T40" fmla="*/ 126 w 187"/>
                <a:gd name="T41" fmla="*/ 182 h 193"/>
                <a:gd name="T42" fmla="*/ 141 w 187"/>
                <a:gd name="T43" fmla="*/ 168 h 193"/>
                <a:gd name="T44" fmla="*/ 125 w 187"/>
                <a:gd name="T45" fmla="*/ 54 h 193"/>
                <a:gd name="T46" fmla="*/ 126 w 187"/>
                <a:gd name="T47" fmla="*/ 50 h 193"/>
                <a:gd name="T48" fmla="*/ 179 w 187"/>
                <a:gd name="T49" fmla="*/ 2 h 193"/>
                <a:gd name="T50" fmla="*/ 185 w 187"/>
                <a:gd name="T51" fmla="*/ 2 h 193"/>
                <a:gd name="T52" fmla="*/ 185 w 187"/>
                <a:gd name="T53" fmla="*/ 8 h 193"/>
                <a:gd name="T54" fmla="*/ 133 w 187"/>
                <a:gd name="T55" fmla="*/ 55 h 193"/>
                <a:gd name="T56" fmla="*/ 149 w 187"/>
                <a:gd name="T57" fmla="*/ 168 h 193"/>
                <a:gd name="T58" fmla="*/ 148 w 187"/>
                <a:gd name="T59" fmla="*/ 172 h 193"/>
                <a:gd name="T60" fmla="*/ 128 w 187"/>
                <a:gd name="T61" fmla="*/ 192 h 193"/>
                <a:gd name="T62" fmla="*/ 125 w 187"/>
                <a:gd name="T6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3">
                  <a:moveTo>
                    <a:pt x="125" y="193"/>
                  </a:moveTo>
                  <a:cubicBezTo>
                    <a:pt x="124" y="193"/>
                    <a:pt x="124" y="193"/>
                    <a:pt x="124" y="193"/>
                  </a:cubicBezTo>
                  <a:cubicBezTo>
                    <a:pt x="123" y="193"/>
                    <a:pt x="122" y="192"/>
                    <a:pt x="121" y="191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74"/>
                    <a:pt x="41" y="175"/>
                    <a:pt x="40" y="176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3" y="193"/>
                    <a:pt x="22" y="193"/>
                    <a:pt x="20" y="193"/>
                  </a:cubicBezTo>
                  <a:cubicBezTo>
                    <a:pt x="19" y="193"/>
                    <a:pt x="18" y="192"/>
                    <a:pt x="17" y="19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8"/>
                    <a:pt x="1" y="146"/>
                    <a:pt x="4" y="145"/>
                  </a:cubicBezTo>
                  <a:cubicBezTo>
                    <a:pt x="6" y="144"/>
                    <a:pt x="8" y="145"/>
                    <a:pt x="9" y="148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0"/>
                    <a:pt x="29" y="139"/>
                    <a:pt x="30" y="138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5" y="89"/>
                    <a:pt x="86" y="89"/>
                  </a:cubicBezTo>
                  <a:cubicBezTo>
                    <a:pt x="87" y="89"/>
                    <a:pt x="88" y="90"/>
                    <a:pt x="89" y="91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2"/>
                    <a:pt x="125" y="51"/>
                    <a:pt x="126" y="50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81" y="0"/>
                    <a:pt x="184" y="0"/>
                    <a:pt x="185" y="2"/>
                  </a:cubicBezTo>
                  <a:cubicBezTo>
                    <a:pt x="187" y="4"/>
                    <a:pt x="186" y="6"/>
                    <a:pt x="185" y="8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9" y="168"/>
                    <a:pt x="149" y="168"/>
                    <a:pt x="149" y="168"/>
                  </a:cubicBezTo>
                  <a:cubicBezTo>
                    <a:pt x="149" y="170"/>
                    <a:pt x="149" y="171"/>
                    <a:pt x="148" y="17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7" y="193"/>
                    <a:pt x="126" y="193"/>
                    <a:pt x="125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4" name="Freeform 1042"/>
            <p:cNvSpPr>
              <a:spLocks/>
            </p:cNvSpPr>
            <p:nvPr/>
          </p:nvSpPr>
          <p:spPr bwMode="auto">
            <a:xfrm>
              <a:off x="5221361" y="5114934"/>
              <a:ext cx="765181" cy="636588"/>
            </a:xfrm>
            <a:custGeom>
              <a:avLst/>
              <a:gdLst>
                <a:gd name="T0" fmla="*/ 44 w 240"/>
                <a:gd name="T1" fmla="*/ 200 h 200"/>
                <a:gd name="T2" fmla="*/ 43 w 240"/>
                <a:gd name="T3" fmla="*/ 200 h 200"/>
                <a:gd name="T4" fmla="*/ 3 w 240"/>
                <a:gd name="T5" fmla="*/ 184 h 200"/>
                <a:gd name="T6" fmla="*/ 0 w 240"/>
                <a:gd name="T7" fmla="*/ 181 h 200"/>
                <a:gd name="T8" fmla="*/ 1 w 240"/>
                <a:gd name="T9" fmla="*/ 178 h 200"/>
                <a:gd name="T10" fmla="*/ 17 w 240"/>
                <a:gd name="T11" fmla="*/ 161 h 200"/>
                <a:gd name="T12" fmla="*/ 21 w 240"/>
                <a:gd name="T13" fmla="*/ 160 h 200"/>
                <a:gd name="T14" fmla="*/ 46 w 240"/>
                <a:gd name="T15" fmla="*/ 164 h 200"/>
                <a:gd name="T16" fmla="*/ 93 w 240"/>
                <a:gd name="T17" fmla="*/ 114 h 200"/>
                <a:gd name="T18" fmla="*/ 3 w 240"/>
                <a:gd name="T19" fmla="*/ 80 h 200"/>
                <a:gd name="T20" fmla="*/ 0 w 240"/>
                <a:gd name="T21" fmla="*/ 77 h 200"/>
                <a:gd name="T22" fmla="*/ 1 w 240"/>
                <a:gd name="T23" fmla="*/ 73 h 200"/>
                <a:gd name="T24" fmla="*/ 21 w 240"/>
                <a:gd name="T25" fmla="*/ 53 h 200"/>
                <a:gd name="T26" fmla="*/ 25 w 240"/>
                <a:gd name="T27" fmla="*/ 52 h 200"/>
                <a:gd name="T28" fmla="*/ 138 w 240"/>
                <a:gd name="T29" fmla="*/ 68 h 200"/>
                <a:gd name="T30" fmla="*/ 185 w 240"/>
                <a:gd name="T31" fmla="*/ 16 h 200"/>
                <a:gd name="T32" fmla="*/ 219 w 240"/>
                <a:gd name="T33" fmla="*/ 0 h 200"/>
                <a:gd name="T34" fmla="*/ 219 w 240"/>
                <a:gd name="T35" fmla="*/ 0 h 200"/>
                <a:gd name="T36" fmla="*/ 235 w 240"/>
                <a:gd name="T37" fmla="*/ 5 h 200"/>
                <a:gd name="T38" fmla="*/ 240 w 240"/>
                <a:gd name="T39" fmla="*/ 21 h 200"/>
                <a:gd name="T40" fmla="*/ 224 w 240"/>
                <a:gd name="T41" fmla="*/ 55 h 200"/>
                <a:gd name="T42" fmla="*/ 218 w 240"/>
                <a:gd name="T43" fmla="*/ 55 h 200"/>
                <a:gd name="T44" fmla="*/ 218 w 240"/>
                <a:gd name="T45" fmla="*/ 49 h 200"/>
                <a:gd name="T46" fmla="*/ 229 w 240"/>
                <a:gd name="T47" fmla="*/ 11 h 200"/>
                <a:gd name="T48" fmla="*/ 191 w 240"/>
                <a:gd name="T49" fmla="*/ 22 h 200"/>
                <a:gd name="T50" fmla="*/ 143 w 240"/>
                <a:gd name="T51" fmla="*/ 75 h 200"/>
                <a:gd name="T52" fmla="*/ 139 w 240"/>
                <a:gd name="T53" fmla="*/ 76 h 200"/>
                <a:gd name="T54" fmla="*/ 25 w 240"/>
                <a:gd name="T55" fmla="*/ 60 h 200"/>
                <a:gd name="T56" fmla="*/ 11 w 240"/>
                <a:gd name="T57" fmla="*/ 74 h 200"/>
                <a:gd name="T58" fmla="*/ 101 w 240"/>
                <a:gd name="T59" fmla="*/ 108 h 200"/>
                <a:gd name="T60" fmla="*/ 104 w 240"/>
                <a:gd name="T61" fmla="*/ 111 h 200"/>
                <a:gd name="T62" fmla="*/ 103 w 240"/>
                <a:gd name="T63" fmla="*/ 115 h 200"/>
                <a:gd name="T64" fmla="*/ 51 w 240"/>
                <a:gd name="T65" fmla="*/ 171 h 200"/>
                <a:gd name="T66" fmla="*/ 47 w 240"/>
                <a:gd name="T67" fmla="*/ 172 h 200"/>
                <a:gd name="T68" fmla="*/ 21 w 240"/>
                <a:gd name="T69" fmla="*/ 168 h 200"/>
                <a:gd name="T70" fmla="*/ 11 w 240"/>
                <a:gd name="T71" fmla="*/ 179 h 200"/>
                <a:gd name="T72" fmla="*/ 45 w 240"/>
                <a:gd name="T73" fmla="*/ 192 h 200"/>
                <a:gd name="T74" fmla="*/ 48 w 240"/>
                <a:gd name="T75" fmla="*/ 197 h 200"/>
                <a:gd name="T76" fmla="*/ 44 w 240"/>
                <a:gd name="T7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200">
                  <a:moveTo>
                    <a:pt x="44" y="200"/>
                  </a:moveTo>
                  <a:cubicBezTo>
                    <a:pt x="44" y="200"/>
                    <a:pt x="43" y="200"/>
                    <a:pt x="43" y="200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1" y="184"/>
                    <a:pt x="0" y="183"/>
                    <a:pt x="0" y="181"/>
                  </a:cubicBezTo>
                  <a:cubicBezTo>
                    <a:pt x="0" y="180"/>
                    <a:pt x="0" y="179"/>
                    <a:pt x="1" y="178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8" y="160"/>
                    <a:pt x="19" y="160"/>
                    <a:pt x="21" y="160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2"/>
                    <a:pt x="23" y="52"/>
                    <a:pt x="25" y="52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99" y="3"/>
                    <a:pt x="211" y="0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3"/>
                    <a:pt x="235" y="5"/>
                  </a:cubicBezTo>
                  <a:cubicBezTo>
                    <a:pt x="237" y="8"/>
                    <a:pt x="240" y="14"/>
                    <a:pt x="240" y="21"/>
                  </a:cubicBezTo>
                  <a:cubicBezTo>
                    <a:pt x="240" y="29"/>
                    <a:pt x="237" y="41"/>
                    <a:pt x="224" y="55"/>
                  </a:cubicBezTo>
                  <a:cubicBezTo>
                    <a:pt x="222" y="56"/>
                    <a:pt x="220" y="56"/>
                    <a:pt x="218" y="55"/>
                  </a:cubicBezTo>
                  <a:cubicBezTo>
                    <a:pt x="217" y="53"/>
                    <a:pt x="217" y="50"/>
                    <a:pt x="218" y="49"/>
                  </a:cubicBezTo>
                  <a:cubicBezTo>
                    <a:pt x="238" y="29"/>
                    <a:pt x="231" y="13"/>
                    <a:pt x="229" y="11"/>
                  </a:cubicBezTo>
                  <a:cubicBezTo>
                    <a:pt x="227" y="9"/>
                    <a:pt x="211" y="2"/>
                    <a:pt x="191" y="22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2" y="76"/>
                    <a:pt x="141" y="76"/>
                    <a:pt x="139" y="7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3" y="109"/>
                    <a:pt x="104" y="110"/>
                    <a:pt x="104" y="111"/>
                  </a:cubicBezTo>
                  <a:cubicBezTo>
                    <a:pt x="104" y="112"/>
                    <a:pt x="104" y="114"/>
                    <a:pt x="103" y="115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0" y="172"/>
                    <a:pt x="49" y="172"/>
                    <a:pt x="47" y="172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8" y="193"/>
                    <a:pt x="49" y="195"/>
                    <a:pt x="48" y="197"/>
                  </a:cubicBezTo>
                  <a:cubicBezTo>
                    <a:pt x="47" y="199"/>
                    <a:pt x="46" y="200"/>
                    <a:pt x="4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0" name="Group 2109"/>
          <p:cNvGrpSpPr/>
          <p:nvPr/>
        </p:nvGrpSpPr>
        <p:grpSpPr>
          <a:xfrm>
            <a:off x="7823396" y="4016027"/>
            <a:ext cx="309693" cy="309049"/>
            <a:chOff x="5221361" y="6515110"/>
            <a:chExt cx="765181" cy="763588"/>
          </a:xfrm>
          <a:solidFill>
            <a:schemeClr val="accent1"/>
          </a:solidFill>
        </p:grpSpPr>
        <p:sp>
          <p:nvSpPr>
            <p:cNvPr id="2201" name="Freeform 1043"/>
            <p:cNvSpPr>
              <a:spLocks noEditPoints="1"/>
            </p:cNvSpPr>
            <p:nvPr/>
          </p:nvSpPr>
          <p:spPr bwMode="auto">
            <a:xfrm>
              <a:off x="5502351" y="6515110"/>
              <a:ext cx="484191" cy="487363"/>
            </a:xfrm>
            <a:custGeom>
              <a:avLst/>
              <a:gdLst>
                <a:gd name="T0" fmla="*/ 68 w 152"/>
                <a:gd name="T1" fmla="*/ 153 h 153"/>
                <a:gd name="T2" fmla="*/ 67 w 152"/>
                <a:gd name="T3" fmla="*/ 153 h 153"/>
                <a:gd name="T4" fmla="*/ 64 w 152"/>
                <a:gd name="T5" fmla="*/ 150 h 153"/>
                <a:gd name="T6" fmla="*/ 49 w 152"/>
                <a:gd name="T7" fmla="*/ 104 h 153"/>
                <a:gd name="T8" fmla="*/ 3 w 152"/>
                <a:gd name="T9" fmla="*/ 88 h 153"/>
                <a:gd name="T10" fmla="*/ 0 w 152"/>
                <a:gd name="T11" fmla="*/ 85 h 153"/>
                <a:gd name="T12" fmla="*/ 2 w 152"/>
                <a:gd name="T13" fmla="*/ 81 h 153"/>
                <a:gd name="T14" fmla="*/ 36 w 152"/>
                <a:gd name="T15" fmla="*/ 54 h 153"/>
                <a:gd name="T16" fmla="*/ 36 w 152"/>
                <a:gd name="T17" fmla="*/ 4 h 153"/>
                <a:gd name="T18" fmla="*/ 38 w 152"/>
                <a:gd name="T19" fmla="*/ 0 h 153"/>
                <a:gd name="T20" fmla="*/ 42 w 152"/>
                <a:gd name="T21" fmla="*/ 1 h 153"/>
                <a:gd name="T22" fmla="*/ 85 w 152"/>
                <a:gd name="T23" fmla="*/ 32 h 153"/>
                <a:gd name="T24" fmla="*/ 131 w 152"/>
                <a:gd name="T25" fmla="*/ 16 h 153"/>
                <a:gd name="T26" fmla="*/ 135 w 152"/>
                <a:gd name="T27" fmla="*/ 17 h 153"/>
                <a:gd name="T28" fmla="*/ 136 w 152"/>
                <a:gd name="T29" fmla="*/ 21 h 153"/>
                <a:gd name="T30" fmla="*/ 120 w 152"/>
                <a:gd name="T31" fmla="*/ 64 h 153"/>
                <a:gd name="T32" fmla="*/ 151 w 152"/>
                <a:gd name="T33" fmla="*/ 106 h 153"/>
                <a:gd name="T34" fmla="*/ 152 w 152"/>
                <a:gd name="T35" fmla="*/ 110 h 153"/>
                <a:gd name="T36" fmla="*/ 148 w 152"/>
                <a:gd name="T37" fmla="*/ 112 h 153"/>
                <a:gd name="T38" fmla="*/ 102 w 152"/>
                <a:gd name="T39" fmla="*/ 112 h 153"/>
                <a:gd name="T40" fmla="*/ 71 w 152"/>
                <a:gd name="T41" fmla="*/ 151 h 153"/>
                <a:gd name="T42" fmla="*/ 68 w 152"/>
                <a:gd name="T43" fmla="*/ 153 h 153"/>
                <a:gd name="T44" fmla="*/ 12 w 152"/>
                <a:gd name="T45" fmla="*/ 83 h 153"/>
                <a:gd name="T46" fmla="*/ 53 w 152"/>
                <a:gd name="T47" fmla="*/ 97 h 153"/>
                <a:gd name="T48" fmla="*/ 56 w 152"/>
                <a:gd name="T49" fmla="*/ 99 h 153"/>
                <a:gd name="T50" fmla="*/ 69 w 152"/>
                <a:gd name="T51" fmla="*/ 140 h 153"/>
                <a:gd name="T52" fmla="*/ 97 w 152"/>
                <a:gd name="T53" fmla="*/ 106 h 153"/>
                <a:gd name="T54" fmla="*/ 100 w 152"/>
                <a:gd name="T55" fmla="*/ 104 h 153"/>
                <a:gd name="T56" fmla="*/ 140 w 152"/>
                <a:gd name="T57" fmla="*/ 104 h 153"/>
                <a:gd name="T58" fmla="*/ 113 w 152"/>
                <a:gd name="T59" fmla="*/ 67 h 153"/>
                <a:gd name="T60" fmla="*/ 112 w 152"/>
                <a:gd name="T61" fmla="*/ 63 h 153"/>
                <a:gd name="T62" fmla="*/ 125 w 152"/>
                <a:gd name="T63" fmla="*/ 26 h 153"/>
                <a:gd name="T64" fmla="*/ 85 w 152"/>
                <a:gd name="T65" fmla="*/ 40 h 153"/>
                <a:gd name="T66" fmla="*/ 82 w 152"/>
                <a:gd name="T67" fmla="*/ 39 h 153"/>
                <a:gd name="T68" fmla="*/ 44 w 152"/>
                <a:gd name="T69" fmla="*/ 12 h 153"/>
                <a:gd name="T70" fmla="*/ 44 w 152"/>
                <a:gd name="T71" fmla="*/ 56 h 153"/>
                <a:gd name="T72" fmla="*/ 42 w 152"/>
                <a:gd name="T73" fmla="*/ 59 h 153"/>
                <a:gd name="T74" fmla="*/ 12 w 152"/>
                <a:gd name="T75" fmla="*/ 8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3">
                  <a:moveTo>
                    <a:pt x="68" y="153"/>
                  </a:moveTo>
                  <a:cubicBezTo>
                    <a:pt x="67" y="153"/>
                    <a:pt x="67" y="153"/>
                    <a:pt x="67" y="153"/>
                  </a:cubicBezTo>
                  <a:cubicBezTo>
                    <a:pt x="66" y="152"/>
                    <a:pt x="65" y="151"/>
                    <a:pt x="64" y="15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6"/>
                    <a:pt x="0" y="85"/>
                  </a:cubicBezTo>
                  <a:cubicBezTo>
                    <a:pt x="0" y="83"/>
                    <a:pt x="0" y="82"/>
                    <a:pt x="2" y="8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7" y="1"/>
                    <a:pt x="38" y="0"/>
                  </a:cubicBezTo>
                  <a:cubicBezTo>
                    <a:pt x="40" y="0"/>
                    <a:pt x="41" y="0"/>
                    <a:pt x="42" y="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2" y="16"/>
                    <a:pt x="134" y="16"/>
                    <a:pt x="135" y="17"/>
                  </a:cubicBezTo>
                  <a:cubicBezTo>
                    <a:pt x="136" y="18"/>
                    <a:pt x="136" y="20"/>
                    <a:pt x="136" y="21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2" y="107"/>
                    <a:pt x="152" y="108"/>
                    <a:pt x="152" y="110"/>
                  </a:cubicBezTo>
                  <a:cubicBezTo>
                    <a:pt x="151" y="111"/>
                    <a:pt x="150" y="112"/>
                    <a:pt x="148" y="112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70" y="152"/>
                    <a:pt x="69" y="153"/>
                    <a:pt x="68" y="153"/>
                  </a:cubicBezTo>
                  <a:close/>
                  <a:moveTo>
                    <a:pt x="12" y="83"/>
                  </a:moveTo>
                  <a:cubicBezTo>
                    <a:pt x="53" y="97"/>
                    <a:pt x="53" y="97"/>
                    <a:pt x="53" y="97"/>
                  </a:cubicBezTo>
                  <a:cubicBezTo>
                    <a:pt x="54" y="97"/>
                    <a:pt x="55" y="98"/>
                    <a:pt x="56" y="99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98" y="105"/>
                    <a:pt x="99" y="104"/>
                    <a:pt x="10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2" y="66"/>
                    <a:pt x="112" y="65"/>
                    <a:pt x="112" y="63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0"/>
                    <a:pt x="83" y="40"/>
                    <a:pt x="82" y="3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7"/>
                    <a:pt x="43" y="58"/>
                    <a:pt x="42" y="59"/>
                  </a:cubicBez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2" name="Freeform 1044"/>
            <p:cNvSpPr>
              <a:spLocks/>
            </p:cNvSpPr>
            <p:nvPr/>
          </p:nvSpPr>
          <p:spPr bwMode="auto">
            <a:xfrm>
              <a:off x="5221361" y="6823085"/>
              <a:ext cx="455616" cy="455613"/>
            </a:xfrm>
            <a:custGeom>
              <a:avLst/>
              <a:gdLst>
                <a:gd name="T0" fmla="*/ 4 w 143"/>
                <a:gd name="T1" fmla="*/ 143 h 143"/>
                <a:gd name="T2" fmla="*/ 1 w 143"/>
                <a:gd name="T3" fmla="*/ 142 h 143"/>
                <a:gd name="T4" fmla="*/ 1 w 143"/>
                <a:gd name="T5" fmla="*/ 136 h 143"/>
                <a:gd name="T6" fmla="*/ 136 w 143"/>
                <a:gd name="T7" fmla="*/ 2 h 143"/>
                <a:gd name="T8" fmla="*/ 141 w 143"/>
                <a:gd name="T9" fmla="*/ 2 h 143"/>
                <a:gd name="T10" fmla="*/ 141 w 143"/>
                <a:gd name="T11" fmla="*/ 7 h 143"/>
                <a:gd name="T12" fmla="*/ 7 w 143"/>
                <a:gd name="T13" fmla="*/ 142 h 143"/>
                <a:gd name="T14" fmla="*/ 4 w 143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43">
                  <a:moveTo>
                    <a:pt x="4" y="143"/>
                  </a:moveTo>
                  <a:cubicBezTo>
                    <a:pt x="3" y="143"/>
                    <a:pt x="2" y="143"/>
                    <a:pt x="1" y="142"/>
                  </a:cubicBezTo>
                  <a:cubicBezTo>
                    <a:pt x="0" y="140"/>
                    <a:pt x="0" y="138"/>
                    <a:pt x="1" y="136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0"/>
                    <a:pt x="140" y="0"/>
                    <a:pt x="141" y="2"/>
                  </a:cubicBezTo>
                  <a:cubicBezTo>
                    <a:pt x="143" y="3"/>
                    <a:pt x="143" y="6"/>
                    <a:pt x="141" y="7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6" y="143"/>
                    <a:pt x="5" y="143"/>
                    <a:pt x="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1" name="Group 2110"/>
          <p:cNvGrpSpPr/>
          <p:nvPr/>
        </p:nvGrpSpPr>
        <p:grpSpPr>
          <a:xfrm>
            <a:off x="7254769" y="4071282"/>
            <a:ext cx="312263" cy="192111"/>
            <a:chOff x="3816412" y="6651635"/>
            <a:chExt cx="771532" cy="474663"/>
          </a:xfrm>
          <a:solidFill>
            <a:schemeClr val="accent1"/>
          </a:solidFill>
        </p:grpSpPr>
        <p:sp>
          <p:nvSpPr>
            <p:cNvPr id="2196" name="Freeform 1045"/>
            <p:cNvSpPr>
              <a:spLocks noEditPoints="1"/>
            </p:cNvSpPr>
            <p:nvPr/>
          </p:nvSpPr>
          <p:spPr bwMode="auto">
            <a:xfrm>
              <a:off x="4240278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48 w 108"/>
                <a:gd name="T5" fmla="*/ 84 h 84"/>
                <a:gd name="T6" fmla="*/ 0 w 108"/>
                <a:gd name="T7" fmla="*/ 28 h 84"/>
                <a:gd name="T8" fmla="*/ 56 w 108"/>
                <a:gd name="T9" fmla="*/ 0 h 84"/>
                <a:gd name="T10" fmla="*/ 108 w 108"/>
                <a:gd name="T11" fmla="*/ 24 h 84"/>
                <a:gd name="T12" fmla="*/ 108 w 108"/>
                <a:gd name="T13" fmla="*/ 27 h 84"/>
                <a:gd name="T14" fmla="*/ 95 w 108"/>
                <a:gd name="T15" fmla="*/ 72 h 84"/>
                <a:gd name="T16" fmla="*/ 60 w 108"/>
                <a:gd name="T17" fmla="*/ 84 h 84"/>
                <a:gd name="T18" fmla="*/ 48 w 108"/>
                <a:gd name="T19" fmla="*/ 76 h 84"/>
                <a:gd name="T20" fmla="*/ 60 w 108"/>
                <a:gd name="T21" fmla="*/ 76 h 84"/>
                <a:gd name="T22" fmla="*/ 89 w 108"/>
                <a:gd name="T23" fmla="*/ 66 h 84"/>
                <a:gd name="T24" fmla="*/ 100 w 108"/>
                <a:gd name="T25" fmla="*/ 27 h 84"/>
                <a:gd name="T26" fmla="*/ 100 w 108"/>
                <a:gd name="T27" fmla="*/ 24 h 84"/>
                <a:gd name="T28" fmla="*/ 56 w 108"/>
                <a:gd name="T29" fmla="*/ 8 h 84"/>
                <a:gd name="T30" fmla="*/ 8 w 108"/>
                <a:gd name="T31" fmla="*/ 28 h 84"/>
                <a:gd name="T32" fmla="*/ 48 w 108"/>
                <a:gd name="T3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14" y="84"/>
                    <a:pt x="0" y="44"/>
                    <a:pt x="0" y="28"/>
                  </a:cubicBezTo>
                  <a:cubicBezTo>
                    <a:pt x="0" y="9"/>
                    <a:pt x="33" y="0"/>
                    <a:pt x="56" y="0"/>
                  </a:cubicBezTo>
                  <a:cubicBezTo>
                    <a:pt x="91" y="0"/>
                    <a:pt x="108" y="4"/>
                    <a:pt x="108" y="24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38"/>
                    <a:pt x="108" y="58"/>
                    <a:pt x="95" y="72"/>
                  </a:cubicBezTo>
                  <a:cubicBezTo>
                    <a:pt x="87" y="80"/>
                    <a:pt x="75" y="84"/>
                    <a:pt x="60" y="84"/>
                  </a:cubicBezTo>
                  <a:close/>
                  <a:moveTo>
                    <a:pt x="48" y="76"/>
                  </a:moveTo>
                  <a:cubicBezTo>
                    <a:pt x="60" y="76"/>
                    <a:pt x="60" y="76"/>
                    <a:pt x="60" y="76"/>
                  </a:cubicBezTo>
                  <a:cubicBezTo>
                    <a:pt x="73" y="76"/>
                    <a:pt x="83" y="73"/>
                    <a:pt x="89" y="66"/>
                  </a:cubicBezTo>
                  <a:cubicBezTo>
                    <a:pt x="100" y="55"/>
                    <a:pt x="100" y="37"/>
                    <a:pt x="100" y="27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14"/>
                    <a:pt x="98" y="8"/>
                    <a:pt x="56" y="8"/>
                  </a:cubicBezTo>
                  <a:cubicBezTo>
                    <a:pt x="33" y="8"/>
                    <a:pt x="8" y="16"/>
                    <a:pt x="8" y="28"/>
                  </a:cubicBezTo>
                  <a:cubicBezTo>
                    <a:pt x="8" y="42"/>
                    <a:pt x="20" y="76"/>
                    <a:pt x="4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7" name="Freeform 1046"/>
            <p:cNvSpPr>
              <a:spLocks/>
            </p:cNvSpPr>
            <p:nvPr/>
          </p:nvSpPr>
          <p:spPr bwMode="auto">
            <a:xfrm>
              <a:off x="4316479" y="6651635"/>
              <a:ext cx="271465" cy="269875"/>
            </a:xfrm>
            <a:custGeom>
              <a:avLst/>
              <a:gdLst>
                <a:gd name="T0" fmla="*/ 80 w 85"/>
                <a:gd name="T1" fmla="*/ 85 h 85"/>
                <a:gd name="T2" fmla="*/ 76 w 85"/>
                <a:gd name="T3" fmla="*/ 83 h 85"/>
                <a:gd name="T4" fmla="*/ 40 w 85"/>
                <a:gd name="T5" fmla="*/ 15 h 85"/>
                <a:gd name="T6" fmla="*/ 31 w 85"/>
                <a:gd name="T7" fmla="*/ 9 h 85"/>
                <a:gd name="T8" fmla="*/ 7 w 85"/>
                <a:gd name="T9" fmla="*/ 24 h 85"/>
                <a:gd name="T10" fmla="*/ 1 w 85"/>
                <a:gd name="T11" fmla="*/ 24 h 85"/>
                <a:gd name="T12" fmla="*/ 1 w 85"/>
                <a:gd name="T13" fmla="*/ 18 h 85"/>
                <a:gd name="T14" fmla="*/ 31 w 85"/>
                <a:gd name="T15" fmla="*/ 1 h 85"/>
                <a:gd name="T16" fmla="*/ 47 w 85"/>
                <a:gd name="T17" fmla="*/ 11 h 85"/>
                <a:gd name="T18" fmla="*/ 84 w 85"/>
                <a:gd name="T19" fmla="*/ 79 h 85"/>
                <a:gd name="T20" fmla="*/ 82 w 85"/>
                <a:gd name="T21" fmla="*/ 85 h 85"/>
                <a:gd name="T22" fmla="*/ 80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80" y="85"/>
                  </a:moveTo>
                  <a:cubicBezTo>
                    <a:pt x="79" y="85"/>
                    <a:pt x="77" y="84"/>
                    <a:pt x="76" y="8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37" y="9"/>
                    <a:pt x="31" y="9"/>
                  </a:cubicBezTo>
                  <a:cubicBezTo>
                    <a:pt x="24" y="9"/>
                    <a:pt x="16" y="14"/>
                    <a:pt x="7" y="24"/>
                  </a:cubicBezTo>
                  <a:cubicBezTo>
                    <a:pt x="6" y="25"/>
                    <a:pt x="3" y="25"/>
                    <a:pt x="1" y="24"/>
                  </a:cubicBezTo>
                  <a:cubicBezTo>
                    <a:pt x="0" y="23"/>
                    <a:pt x="0" y="20"/>
                    <a:pt x="1" y="18"/>
                  </a:cubicBezTo>
                  <a:cubicBezTo>
                    <a:pt x="12" y="6"/>
                    <a:pt x="22" y="0"/>
                    <a:pt x="31" y="1"/>
                  </a:cubicBezTo>
                  <a:cubicBezTo>
                    <a:pt x="42" y="2"/>
                    <a:pt x="47" y="11"/>
                    <a:pt x="47" y="11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81"/>
                    <a:pt x="84" y="84"/>
                    <a:pt x="82" y="85"/>
                  </a:cubicBezTo>
                  <a:cubicBezTo>
                    <a:pt x="81" y="85"/>
                    <a:pt x="81" y="85"/>
                    <a:pt x="8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8" name="Freeform 1047"/>
            <p:cNvSpPr>
              <a:spLocks noEditPoints="1"/>
            </p:cNvSpPr>
            <p:nvPr/>
          </p:nvSpPr>
          <p:spPr bwMode="auto">
            <a:xfrm>
              <a:off x="3819587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13 w 108"/>
                <a:gd name="T5" fmla="*/ 72 h 84"/>
                <a:gd name="T6" fmla="*/ 0 w 108"/>
                <a:gd name="T7" fmla="*/ 27 h 84"/>
                <a:gd name="T8" fmla="*/ 0 w 108"/>
                <a:gd name="T9" fmla="*/ 24 h 84"/>
                <a:gd name="T10" fmla="*/ 52 w 108"/>
                <a:gd name="T11" fmla="*/ 0 h 84"/>
                <a:gd name="T12" fmla="*/ 108 w 108"/>
                <a:gd name="T13" fmla="*/ 28 h 84"/>
                <a:gd name="T14" fmla="*/ 60 w 108"/>
                <a:gd name="T15" fmla="*/ 84 h 84"/>
                <a:gd name="T16" fmla="*/ 52 w 108"/>
                <a:gd name="T17" fmla="*/ 8 h 84"/>
                <a:gd name="T18" fmla="*/ 8 w 108"/>
                <a:gd name="T19" fmla="*/ 24 h 84"/>
                <a:gd name="T20" fmla="*/ 8 w 108"/>
                <a:gd name="T21" fmla="*/ 27 h 84"/>
                <a:gd name="T22" fmla="*/ 19 w 108"/>
                <a:gd name="T23" fmla="*/ 66 h 84"/>
                <a:gd name="T24" fmla="*/ 48 w 108"/>
                <a:gd name="T25" fmla="*/ 76 h 84"/>
                <a:gd name="T26" fmla="*/ 60 w 108"/>
                <a:gd name="T27" fmla="*/ 76 h 84"/>
                <a:gd name="T28" fmla="*/ 100 w 108"/>
                <a:gd name="T29" fmla="*/ 28 h 84"/>
                <a:gd name="T30" fmla="*/ 52 w 108"/>
                <a:gd name="T31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33" y="84"/>
                    <a:pt x="21" y="80"/>
                    <a:pt x="13" y="72"/>
                  </a:cubicBezTo>
                  <a:cubicBezTo>
                    <a:pt x="0" y="58"/>
                    <a:pt x="0" y="38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"/>
                    <a:pt x="17" y="0"/>
                    <a:pt x="52" y="0"/>
                  </a:cubicBezTo>
                  <a:cubicBezTo>
                    <a:pt x="75" y="0"/>
                    <a:pt x="108" y="9"/>
                    <a:pt x="108" y="28"/>
                  </a:cubicBezTo>
                  <a:cubicBezTo>
                    <a:pt x="108" y="44"/>
                    <a:pt x="94" y="84"/>
                    <a:pt x="60" y="84"/>
                  </a:cubicBezTo>
                  <a:close/>
                  <a:moveTo>
                    <a:pt x="52" y="8"/>
                  </a:moveTo>
                  <a:cubicBezTo>
                    <a:pt x="10" y="8"/>
                    <a:pt x="8" y="14"/>
                    <a:pt x="8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37"/>
                    <a:pt x="8" y="55"/>
                    <a:pt x="19" y="66"/>
                  </a:cubicBezTo>
                  <a:cubicBezTo>
                    <a:pt x="25" y="73"/>
                    <a:pt x="35" y="76"/>
                    <a:pt x="48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88" y="76"/>
                    <a:pt x="100" y="42"/>
                    <a:pt x="100" y="28"/>
                  </a:cubicBezTo>
                  <a:cubicBezTo>
                    <a:pt x="100" y="16"/>
                    <a:pt x="75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9" name="Freeform 1048"/>
            <p:cNvSpPr>
              <a:spLocks/>
            </p:cNvSpPr>
            <p:nvPr/>
          </p:nvSpPr>
          <p:spPr bwMode="auto">
            <a:xfrm>
              <a:off x="3816412" y="6651635"/>
              <a:ext cx="271465" cy="269875"/>
            </a:xfrm>
            <a:custGeom>
              <a:avLst/>
              <a:gdLst>
                <a:gd name="T0" fmla="*/ 5 w 85"/>
                <a:gd name="T1" fmla="*/ 85 h 85"/>
                <a:gd name="T2" fmla="*/ 3 w 85"/>
                <a:gd name="T3" fmla="*/ 85 h 85"/>
                <a:gd name="T4" fmla="*/ 1 w 85"/>
                <a:gd name="T5" fmla="*/ 79 h 85"/>
                <a:gd name="T6" fmla="*/ 37 w 85"/>
                <a:gd name="T7" fmla="*/ 11 h 85"/>
                <a:gd name="T8" fmla="*/ 54 w 85"/>
                <a:gd name="T9" fmla="*/ 1 h 85"/>
                <a:gd name="T10" fmla="*/ 84 w 85"/>
                <a:gd name="T11" fmla="*/ 18 h 85"/>
                <a:gd name="T12" fmla="*/ 84 w 85"/>
                <a:gd name="T13" fmla="*/ 24 h 85"/>
                <a:gd name="T14" fmla="*/ 78 w 85"/>
                <a:gd name="T15" fmla="*/ 24 h 85"/>
                <a:gd name="T16" fmla="*/ 54 w 85"/>
                <a:gd name="T17" fmla="*/ 9 h 85"/>
                <a:gd name="T18" fmla="*/ 44 w 85"/>
                <a:gd name="T19" fmla="*/ 15 h 85"/>
                <a:gd name="T20" fmla="*/ 9 w 85"/>
                <a:gd name="T21" fmla="*/ 83 h 85"/>
                <a:gd name="T22" fmla="*/ 5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5" y="85"/>
                  </a:moveTo>
                  <a:cubicBezTo>
                    <a:pt x="4" y="85"/>
                    <a:pt x="4" y="85"/>
                    <a:pt x="3" y="85"/>
                  </a:cubicBezTo>
                  <a:cubicBezTo>
                    <a:pt x="1" y="84"/>
                    <a:pt x="0" y="81"/>
                    <a:pt x="1" y="79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43" y="2"/>
                    <a:pt x="54" y="1"/>
                  </a:cubicBezTo>
                  <a:cubicBezTo>
                    <a:pt x="63" y="0"/>
                    <a:pt x="73" y="6"/>
                    <a:pt x="84" y="18"/>
                  </a:cubicBezTo>
                  <a:cubicBezTo>
                    <a:pt x="85" y="20"/>
                    <a:pt x="85" y="23"/>
                    <a:pt x="84" y="24"/>
                  </a:cubicBezTo>
                  <a:cubicBezTo>
                    <a:pt x="82" y="25"/>
                    <a:pt x="79" y="25"/>
                    <a:pt x="78" y="24"/>
                  </a:cubicBezTo>
                  <a:cubicBezTo>
                    <a:pt x="69" y="13"/>
                    <a:pt x="61" y="8"/>
                    <a:pt x="54" y="9"/>
                  </a:cubicBezTo>
                  <a:cubicBezTo>
                    <a:pt x="48" y="10"/>
                    <a:pt x="44" y="15"/>
                    <a:pt x="44" y="15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8" y="84"/>
                    <a:pt x="6" y="85"/>
                    <a:pt x="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0" name="Freeform 1049"/>
            <p:cNvSpPr>
              <a:spLocks/>
            </p:cNvSpPr>
            <p:nvPr/>
          </p:nvSpPr>
          <p:spPr bwMode="auto">
            <a:xfrm>
              <a:off x="4135502" y="6921510"/>
              <a:ext cx="133351" cy="55563"/>
            </a:xfrm>
            <a:custGeom>
              <a:avLst/>
              <a:gdLst>
                <a:gd name="T0" fmla="*/ 37 w 42"/>
                <a:gd name="T1" fmla="*/ 16 h 17"/>
                <a:gd name="T2" fmla="*/ 34 w 42"/>
                <a:gd name="T3" fmla="*/ 14 h 17"/>
                <a:gd name="T4" fmla="*/ 21 w 42"/>
                <a:gd name="T5" fmla="*/ 8 h 17"/>
                <a:gd name="T6" fmla="*/ 8 w 42"/>
                <a:gd name="T7" fmla="*/ 14 h 17"/>
                <a:gd name="T8" fmla="*/ 3 w 42"/>
                <a:gd name="T9" fmla="*/ 15 h 17"/>
                <a:gd name="T10" fmla="*/ 2 w 42"/>
                <a:gd name="T11" fmla="*/ 10 h 17"/>
                <a:gd name="T12" fmla="*/ 21 w 42"/>
                <a:gd name="T13" fmla="*/ 0 h 17"/>
                <a:gd name="T14" fmla="*/ 40 w 42"/>
                <a:gd name="T15" fmla="*/ 10 h 17"/>
                <a:gd name="T16" fmla="*/ 39 w 42"/>
                <a:gd name="T17" fmla="*/ 15 h 17"/>
                <a:gd name="T18" fmla="*/ 37 w 42"/>
                <a:gd name="T1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7">
                  <a:moveTo>
                    <a:pt x="37" y="16"/>
                  </a:moveTo>
                  <a:cubicBezTo>
                    <a:pt x="36" y="16"/>
                    <a:pt x="35" y="15"/>
                    <a:pt x="34" y="14"/>
                  </a:cubicBezTo>
                  <a:cubicBezTo>
                    <a:pt x="34" y="14"/>
                    <a:pt x="29" y="8"/>
                    <a:pt x="21" y="8"/>
                  </a:cubicBezTo>
                  <a:cubicBezTo>
                    <a:pt x="13" y="8"/>
                    <a:pt x="8" y="14"/>
                    <a:pt x="8" y="14"/>
                  </a:cubicBezTo>
                  <a:cubicBezTo>
                    <a:pt x="7" y="16"/>
                    <a:pt x="4" y="17"/>
                    <a:pt x="3" y="15"/>
                  </a:cubicBezTo>
                  <a:cubicBezTo>
                    <a:pt x="1" y="14"/>
                    <a:pt x="0" y="11"/>
                    <a:pt x="2" y="10"/>
                  </a:cubicBezTo>
                  <a:cubicBezTo>
                    <a:pt x="2" y="9"/>
                    <a:pt x="9" y="0"/>
                    <a:pt x="21" y="0"/>
                  </a:cubicBezTo>
                  <a:cubicBezTo>
                    <a:pt x="33" y="0"/>
                    <a:pt x="40" y="9"/>
                    <a:pt x="40" y="10"/>
                  </a:cubicBezTo>
                  <a:cubicBezTo>
                    <a:pt x="42" y="11"/>
                    <a:pt x="41" y="14"/>
                    <a:pt x="39" y="15"/>
                  </a:cubicBezTo>
                  <a:cubicBezTo>
                    <a:pt x="39" y="16"/>
                    <a:pt x="38" y="16"/>
                    <a:pt x="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2" name="Group 2111"/>
          <p:cNvGrpSpPr/>
          <p:nvPr/>
        </p:nvGrpSpPr>
        <p:grpSpPr>
          <a:xfrm>
            <a:off x="6172770" y="4016027"/>
            <a:ext cx="206891" cy="309049"/>
            <a:chOff x="1143041" y="6515110"/>
            <a:chExt cx="511179" cy="763588"/>
          </a:xfrm>
          <a:solidFill>
            <a:schemeClr val="accent1"/>
          </a:solidFill>
        </p:grpSpPr>
        <p:sp>
          <p:nvSpPr>
            <p:cNvPr id="2188" name="Freeform 1050"/>
            <p:cNvSpPr>
              <a:spLocks/>
            </p:cNvSpPr>
            <p:nvPr/>
          </p:nvSpPr>
          <p:spPr bwMode="auto">
            <a:xfrm>
              <a:off x="1143041" y="6515110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9" name="Freeform 1051"/>
            <p:cNvSpPr>
              <a:spLocks/>
            </p:cNvSpPr>
            <p:nvPr/>
          </p:nvSpPr>
          <p:spPr bwMode="auto">
            <a:xfrm>
              <a:off x="1563732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0" name="Freeform 1052"/>
            <p:cNvSpPr>
              <a:spLocks/>
            </p:cNvSpPr>
            <p:nvPr/>
          </p:nvSpPr>
          <p:spPr bwMode="auto">
            <a:xfrm>
              <a:off x="1208130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1" name="Freeform 1053"/>
            <p:cNvSpPr>
              <a:spLocks/>
            </p:cNvSpPr>
            <p:nvPr/>
          </p:nvSpPr>
          <p:spPr bwMode="auto">
            <a:xfrm>
              <a:off x="1208130" y="6705610"/>
              <a:ext cx="381003" cy="203200"/>
            </a:xfrm>
            <a:custGeom>
              <a:avLst/>
              <a:gdLst>
                <a:gd name="T0" fmla="*/ 60 w 120"/>
                <a:gd name="T1" fmla="*/ 64 h 64"/>
                <a:gd name="T2" fmla="*/ 0 w 120"/>
                <a:gd name="T3" fmla="*/ 4 h 64"/>
                <a:gd name="T4" fmla="*/ 4 w 120"/>
                <a:gd name="T5" fmla="*/ 0 h 64"/>
                <a:gd name="T6" fmla="*/ 8 w 120"/>
                <a:gd name="T7" fmla="*/ 4 h 64"/>
                <a:gd name="T8" fmla="*/ 60 w 120"/>
                <a:gd name="T9" fmla="*/ 56 h 64"/>
                <a:gd name="T10" fmla="*/ 112 w 120"/>
                <a:gd name="T11" fmla="*/ 4 h 64"/>
                <a:gd name="T12" fmla="*/ 116 w 120"/>
                <a:gd name="T13" fmla="*/ 0 h 64"/>
                <a:gd name="T14" fmla="*/ 120 w 120"/>
                <a:gd name="T15" fmla="*/ 4 h 64"/>
                <a:gd name="T16" fmla="*/ 60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60" y="64"/>
                  </a:moveTo>
                  <a:cubicBezTo>
                    <a:pt x="51" y="64"/>
                    <a:pt x="0" y="4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2"/>
                    <a:pt x="56" y="56"/>
                    <a:pt x="60" y="56"/>
                  </a:cubicBezTo>
                  <a:cubicBezTo>
                    <a:pt x="64" y="56"/>
                    <a:pt x="112" y="42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47"/>
                    <a:pt x="69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2" name="Freeform 1054"/>
            <p:cNvSpPr>
              <a:spLocks/>
            </p:cNvSpPr>
            <p:nvPr/>
          </p:nvSpPr>
          <p:spPr bwMode="auto">
            <a:xfrm>
              <a:off x="1143041" y="7253298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3" name="Freeform 1055"/>
            <p:cNvSpPr>
              <a:spLocks/>
            </p:cNvSpPr>
            <p:nvPr/>
          </p:nvSpPr>
          <p:spPr bwMode="auto">
            <a:xfrm>
              <a:off x="1208130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4" name="Freeform 1056"/>
            <p:cNvSpPr>
              <a:spLocks/>
            </p:cNvSpPr>
            <p:nvPr/>
          </p:nvSpPr>
          <p:spPr bwMode="auto">
            <a:xfrm>
              <a:off x="1563732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5" name="Freeform 1057"/>
            <p:cNvSpPr>
              <a:spLocks/>
            </p:cNvSpPr>
            <p:nvPr/>
          </p:nvSpPr>
          <p:spPr bwMode="auto">
            <a:xfrm>
              <a:off x="1208130" y="6883410"/>
              <a:ext cx="381003" cy="204788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22"/>
                    <a:pt x="64" y="8"/>
                    <a:pt x="60" y="8"/>
                  </a:cubicBezTo>
                  <a:cubicBezTo>
                    <a:pt x="56" y="8"/>
                    <a:pt x="8" y="22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17"/>
                    <a:pt x="51" y="0"/>
                    <a:pt x="60" y="0"/>
                  </a:cubicBezTo>
                  <a:cubicBezTo>
                    <a:pt x="69" y="0"/>
                    <a:pt x="120" y="1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3" name="Group 2112"/>
          <p:cNvGrpSpPr/>
          <p:nvPr/>
        </p:nvGrpSpPr>
        <p:grpSpPr>
          <a:xfrm>
            <a:off x="6688710" y="4072568"/>
            <a:ext cx="309693" cy="206247"/>
            <a:chOff x="2417814" y="6654810"/>
            <a:chExt cx="765181" cy="509588"/>
          </a:xfrm>
          <a:solidFill>
            <a:schemeClr val="accent1"/>
          </a:solidFill>
        </p:grpSpPr>
        <p:sp>
          <p:nvSpPr>
            <p:cNvPr id="2182" name="Freeform 1058"/>
            <p:cNvSpPr>
              <a:spLocks/>
            </p:cNvSpPr>
            <p:nvPr/>
          </p:nvSpPr>
          <p:spPr bwMode="auto">
            <a:xfrm>
              <a:off x="2417814" y="67691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3" name="Freeform 1059"/>
            <p:cNvSpPr>
              <a:spLocks/>
            </p:cNvSpPr>
            <p:nvPr/>
          </p:nvSpPr>
          <p:spPr bwMode="auto">
            <a:xfrm>
              <a:off x="2417814" y="67945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4" name="Freeform 1060"/>
            <p:cNvSpPr>
              <a:spLocks noEditPoints="1"/>
            </p:cNvSpPr>
            <p:nvPr/>
          </p:nvSpPr>
          <p:spPr bwMode="auto">
            <a:xfrm>
              <a:off x="2417814" y="6654810"/>
              <a:ext cx="765181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5" name="Freeform 1061"/>
            <p:cNvSpPr>
              <a:spLocks/>
            </p:cNvSpPr>
            <p:nvPr/>
          </p:nvSpPr>
          <p:spPr bwMode="auto">
            <a:xfrm>
              <a:off x="2990906" y="7062798"/>
              <a:ext cx="90488" cy="0"/>
            </a:xfrm>
            <a:custGeom>
              <a:avLst/>
              <a:gdLst>
                <a:gd name="T0" fmla="*/ 0 w 57"/>
                <a:gd name="T1" fmla="*/ 57 w 57"/>
                <a:gd name="T2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6" name="Line 1062"/>
            <p:cNvSpPr>
              <a:spLocks noChangeShapeType="1"/>
            </p:cNvSpPr>
            <p:nvPr/>
          </p:nvSpPr>
          <p:spPr bwMode="auto">
            <a:xfrm>
              <a:off x="2990906" y="7062798"/>
              <a:ext cx="90488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7" name="Freeform 1063"/>
            <p:cNvSpPr>
              <a:spLocks/>
            </p:cNvSpPr>
            <p:nvPr/>
          </p:nvSpPr>
          <p:spPr bwMode="auto">
            <a:xfrm>
              <a:off x="2978206" y="7050097"/>
              <a:ext cx="115888" cy="25400"/>
            </a:xfrm>
            <a:custGeom>
              <a:avLst/>
              <a:gdLst>
                <a:gd name="T0" fmla="*/ 32 w 36"/>
                <a:gd name="T1" fmla="*/ 8 h 8"/>
                <a:gd name="T2" fmla="*/ 4 w 36"/>
                <a:gd name="T3" fmla="*/ 8 h 8"/>
                <a:gd name="T4" fmla="*/ 0 w 36"/>
                <a:gd name="T5" fmla="*/ 4 h 8"/>
                <a:gd name="T6" fmla="*/ 4 w 36"/>
                <a:gd name="T7" fmla="*/ 0 h 8"/>
                <a:gd name="T8" fmla="*/ 32 w 36"/>
                <a:gd name="T9" fmla="*/ 0 h 8"/>
                <a:gd name="T10" fmla="*/ 36 w 36"/>
                <a:gd name="T11" fmla="*/ 4 h 8"/>
                <a:gd name="T12" fmla="*/ 32 w 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ubicBezTo>
                    <a:pt x="36" y="6"/>
                    <a:pt x="34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4" name="Group 2113"/>
          <p:cNvGrpSpPr/>
          <p:nvPr/>
        </p:nvGrpSpPr>
        <p:grpSpPr>
          <a:xfrm>
            <a:off x="5559165" y="4041727"/>
            <a:ext cx="299414" cy="242228"/>
            <a:chOff x="-373033" y="6578610"/>
            <a:chExt cx="739781" cy="598488"/>
          </a:xfrm>
          <a:solidFill>
            <a:schemeClr val="accent1"/>
          </a:solidFill>
        </p:grpSpPr>
        <p:sp>
          <p:nvSpPr>
            <p:cNvPr id="2176" name="Freeform 1064"/>
            <p:cNvSpPr>
              <a:spLocks noEditPoints="1"/>
            </p:cNvSpPr>
            <p:nvPr/>
          </p:nvSpPr>
          <p:spPr bwMode="auto">
            <a:xfrm>
              <a:off x="-373033" y="6578610"/>
              <a:ext cx="714381" cy="407988"/>
            </a:xfrm>
            <a:custGeom>
              <a:avLst/>
              <a:gdLst>
                <a:gd name="T0" fmla="*/ 112 w 224"/>
                <a:gd name="T1" fmla="*/ 128 h 128"/>
                <a:gd name="T2" fmla="*/ 110 w 224"/>
                <a:gd name="T3" fmla="*/ 127 h 128"/>
                <a:gd name="T4" fmla="*/ 2 w 224"/>
                <a:gd name="T5" fmla="*/ 67 h 128"/>
                <a:gd name="T6" fmla="*/ 0 w 224"/>
                <a:gd name="T7" fmla="*/ 64 h 128"/>
                <a:gd name="T8" fmla="*/ 2 w 224"/>
                <a:gd name="T9" fmla="*/ 61 h 128"/>
                <a:gd name="T10" fmla="*/ 110 w 224"/>
                <a:gd name="T11" fmla="*/ 1 h 128"/>
                <a:gd name="T12" fmla="*/ 114 w 224"/>
                <a:gd name="T13" fmla="*/ 1 h 128"/>
                <a:gd name="T14" fmla="*/ 222 w 224"/>
                <a:gd name="T15" fmla="*/ 61 h 128"/>
                <a:gd name="T16" fmla="*/ 224 w 224"/>
                <a:gd name="T17" fmla="*/ 64 h 128"/>
                <a:gd name="T18" fmla="*/ 222 w 224"/>
                <a:gd name="T19" fmla="*/ 67 h 128"/>
                <a:gd name="T20" fmla="*/ 114 w 224"/>
                <a:gd name="T21" fmla="*/ 127 h 128"/>
                <a:gd name="T22" fmla="*/ 112 w 224"/>
                <a:gd name="T23" fmla="*/ 128 h 128"/>
                <a:gd name="T24" fmla="*/ 12 w 224"/>
                <a:gd name="T25" fmla="*/ 64 h 128"/>
                <a:gd name="T26" fmla="*/ 112 w 224"/>
                <a:gd name="T27" fmla="*/ 119 h 128"/>
                <a:gd name="T28" fmla="*/ 212 w 224"/>
                <a:gd name="T29" fmla="*/ 64 h 128"/>
                <a:gd name="T30" fmla="*/ 112 w 224"/>
                <a:gd name="T31" fmla="*/ 9 h 128"/>
                <a:gd name="T32" fmla="*/ 12 w 224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128">
                  <a:moveTo>
                    <a:pt x="112" y="128"/>
                  </a:moveTo>
                  <a:cubicBezTo>
                    <a:pt x="111" y="128"/>
                    <a:pt x="111" y="128"/>
                    <a:pt x="110" y="12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0"/>
                    <a:pt x="114" y="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1"/>
                    <a:pt x="224" y="63"/>
                    <a:pt x="224" y="64"/>
                  </a:cubicBezTo>
                  <a:cubicBezTo>
                    <a:pt x="224" y="65"/>
                    <a:pt x="223" y="67"/>
                    <a:pt x="222" y="67"/>
                  </a:cubicBezTo>
                  <a:cubicBezTo>
                    <a:pt x="114" y="127"/>
                    <a:pt x="114" y="127"/>
                    <a:pt x="114" y="127"/>
                  </a:cubicBezTo>
                  <a:cubicBezTo>
                    <a:pt x="113" y="128"/>
                    <a:pt x="113" y="128"/>
                    <a:pt x="112" y="128"/>
                  </a:cubicBezTo>
                  <a:close/>
                  <a:moveTo>
                    <a:pt x="12" y="64"/>
                  </a:moveTo>
                  <a:cubicBezTo>
                    <a:pt x="112" y="119"/>
                    <a:pt x="112" y="119"/>
                    <a:pt x="112" y="119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7" name="Freeform 1065"/>
            <p:cNvSpPr>
              <a:spLocks/>
            </p:cNvSpPr>
            <p:nvPr/>
          </p:nvSpPr>
          <p:spPr bwMode="auto">
            <a:xfrm>
              <a:off x="315948" y="6769110"/>
              <a:ext cx="25400" cy="255588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9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9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8" name="Freeform 1066"/>
            <p:cNvSpPr>
              <a:spLocks noEditPoints="1"/>
            </p:cNvSpPr>
            <p:nvPr/>
          </p:nvSpPr>
          <p:spPr bwMode="auto">
            <a:xfrm>
              <a:off x="290547" y="6999297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9" name="Freeform 1067"/>
            <p:cNvSpPr>
              <a:spLocks/>
            </p:cNvSpPr>
            <p:nvPr/>
          </p:nvSpPr>
          <p:spPr bwMode="auto">
            <a:xfrm>
              <a:off x="161959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0" name="Freeform 1068"/>
            <p:cNvSpPr>
              <a:spLocks/>
            </p:cNvSpPr>
            <p:nvPr/>
          </p:nvSpPr>
          <p:spPr bwMode="auto">
            <a:xfrm>
              <a:off x="-220632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1" name="Freeform 1069"/>
            <p:cNvSpPr>
              <a:spLocks/>
            </p:cNvSpPr>
            <p:nvPr/>
          </p:nvSpPr>
          <p:spPr bwMode="auto">
            <a:xfrm>
              <a:off x="-223807" y="7100898"/>
              <a:ext cx="414341" cy="76200"/>
            </a:xfrm>
            <a:custGeom>
              <a:avLst/>
              <a:gdLst>
                <a:gd name="T0" fmla="*/ 65 w 130"/>
                <a:gd name="T1" fmla="*/ 24 h 24"/>
                <a:gd name="T2" fmla="*/ 3 w 130"/>
                <a:gd name="T3" fmla="*/ 8 h 24"/>
                <a:gd name="T4" fmla="*/ 2 w 130"/>
                <a:gd name="T5" fmla="*/ 3 h 24"/>
                <a:gd name="T6" fmla="*/ 7 w 130"/>
                <a:gd name="T7" fmla="*/ 1 h 24"/>
                <a:gd name="T8" fmla="*/ 65 w 130"/>
                <a:gd name="T9" fmla="*/ 16 h 24"/>
                <a:gd name="T10" fmla="*/ 123 w 130"/>
                <a:gd name="T11" fmla="*/ 1 h 24"/>
                <a:gd name="T12" fmla="*/ 128 w 130"/>
                <a:gd name="T13" fmla="*/ 3 h 24"/>
                <a:gd name="T14" fmla="*/ 127 w 130"/>
                <a:gd name="T15" fmla="*/ 8 h 24"/>
                <a:gd name="T16" fmla="*/ 65 w 130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4">
                  <a:moveTo>
                    <a:pt x="65" y="24"/>
                  </a:moveTo>
                  <a:cubicBezTo>
                    <a:pt x="28" y="24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1" y="16"/>
                    <a:pt x="65" y="16"/>
                  </a:cubicBezTo>
                  <a:cubicBezTo>
                    <a:pt x="99" y="16"/>
                    <a:pt x="123" y="2"/>
                    <a:pt x="123" y="1"/>
                  </a:cubicBezTo>
                  <a:cubicBezTo>
                    <a:pt x="125" y="0"/>
                    <a:pt x="127" y="1"/>
                    <a:pt x="128" y="3"/>
                  </a:cubicBezTo>
                  <a:cubicBezTo>
                    <a:pt x="130" y="5"/>
                    <a:pt x="129" y="7"/>
                    <a:pt x="127" y="8"/>
                  </a:cubicBezTo>
                  <a:cubicBezTo>
                    <a:pt x="126" y="9"/>
                    <a:pt x="102" y="24"/>
                    <a:pt x="6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5" name="Group 2114"/>
          <p:cNvGrpSpPr/>
          <p:nvPr/>
        </p:nvGrpSpPr>
        <p:grpSpPr>
          <a:xfrm>
            <a:off x="5554025" y="4587862"/>
            <a:ext cx="309693" cy="299411"/>
            <a:chOff x="-385733" y="7927986"/>
            <a:chExt cx="765181" cy="739775"/>
          </a:xfrm>
          <a:solidFill>
            <a:schemeClr val="accent1"/>
          </a:solidFill>
        </p:grpSpPr>
        <p:sp>
          <p:nvSpPr>
            <p:cNvPr id="2164" name="Freeform 1070"/>
            <p:cNvSpPr>
              <a:spLocks noEditPoints="1"/>
            </p:cNvSpPr>
            <p:nvPr/>
          </p:nvSpPr>
          <p:spPr bwMode="auto">
            <a:xfrm>
              <a:off x="-41243" y="8283586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5" name="Freeform 1071"/>
            <p:cNvSpPr>
              <a:spLocks/>
            </p:cNvSpPr>
            <p:nvPr/>
          </p:nvSpPr>
          <p:spPr bwMode="auto">
            <a:xfrm>
              <a:off x="-385733" y="7927986"/>
              <a:ext cx="765181" cy="739775"/>
            </a:xfrm>
            <a:custGeom>
              <a:avLst/>
              <a:gdLst>
                <a:gd name="T0" fmla="*/ 58 w 240"/>
                <a:gd name="T1" fmla="*/ 232 h 233"/>
                <a:gd name="T2" fmla="*/ 56 w 240"/>
                <a:gd name="T3" fmla="*/ 231 h 233"/>
                <a:gd name="T4" fmla="*/ 0 w 240"/>
                <a:gd name="T5" fmla="*/ 124 h 233"/>
                <a:gd name="T6" fmla="*/ 120 w 240"/>
                <a:gd name="T7" fmla="*/ 0 h 233"/>
                <a:gd name="T8" fmla="*/ 240 w 240"/>
                <a:gd name="T9" fmla="*/ 124 h 233"/>
                <a:gd name="T10" fmla="*/ 184 w 240"/>
                <a:gd name="T11" fmla="*/ 231 h 233"/>
                <a:gd name="T12" fmla="*/ 178 w 240"/>
                <a:gd name="T13" fmla="*/ 230 h 233"/>
                <a:gd name="T14" fmla="*/ 180 w 240"/>
                <a:gd name="T15" fmla="*/ 225 h 233"/>
                <a:gd name="T16" fmla="*/ 232 w 240"/>
                <a:gd name="T17" fmla="*/ 124 h 233"/>
                <a:gd name="T18" fmla="*/ 120 w 240"/>
                <a:gd name="T19" fmla="*/ 8 h 233"/>
                <a:gd name="T20" fmla="*/ 8 w 240"/>
                <a:gd name="T21" fmla="*/ 124 h 233"/>
                <a:gd name="T22" fmla="*/ 61 w 240"/>
                <a:gd name="T23" fmla="*/ 225 h 233"/>
                <a:gd name="T24" fmla="*/ 62 w 240"/>
                <a:gd name="T25" fmla="*/ 230 h 233"/>
                <a:gd name="T26" fmla="*/ 58 w 240"/>
                <a:gd name="T2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233">
                  <a:moveTo>
                    <a:pt x="58" y="232"/>
                  </a:moveTo>
                  <a:cubicBezTo>
                    <a:pt x="58" y="232"/>
                    <a:pt x="57" y="232"/>
                    <a:pt x="56" y="231"/>
                  </a:cubicBezTo>
                  <a:cubicBezTo>
                    <a:pt x="22" y="209"/>
                    <a:pt x="0" y="168"/>
                    <a:pt x="0" y="124"/>
                  </a:cubicBezTo>
                  <a:cubicBezTo>
                    <a:pt x="0" y="56"/>
                    <a:pt x="54" y="0"/>
                    <a:pt x="120" y="0"/>
                  </a:cubicBezTo>
                  <a:cubicBezTo>
                    <a:pt x="186" y="0"/>
                    <a:pt x="240" y="56"/>
                    <a:pt x="240" y="124"/>
                  </a:cubicBezTo>
                  <a:cubicBezTo>
                    <a:pt x="240" y="167"/>
                    <a:pt x="218" y="209"/>
                    <a:pt x="184" y="231"/>
                  </a:cubicBezTo>
                  <a:cubicBezTo>
                    <a:pt x="182" y="233"/>
                    <a:pt x="180" y="232"/>
                    <a:pt x="178" y="230"/>
                  </a:cubicBezTo>
                  <a:cubicBezTo>
                    <a:pt x="177" y="228"/>
                    <a:pt x="178" y="226"/>
                    <a:pt x="180" y="225"/>
                  </a:cubicBezTo>
                  <a:cubicBezTo>
                    <a:pt x="211" y="204"/>
                    <a:pt x="232" y="164"/>
                    <a:pt x="232" y="124"/>
                  </a:cubicBezTo>
                  <a:cubicBezTo>
                    <a:pt x="232" y="60"/>
                    <a:pt x="182" y="8"/>
                    <a:pt x="120" y="8"/>
                  </a:cubicBezTo>
                  <a:cubicBezTo>
                    <a:pt x="58" y="8"/>
                    <a:pt x="8" y="60"/>
                    <a:pt x="8" y="124"/>
                  </a:cubicBezTo>
                  <a:cubicBezTo>
                    <a:pt x="8" y="164"/>
                    <a:pt x="29" y="204"/>
                    <a:pt x="61" y="225"/>
                  </a:cubicBezTo>
                  <a:cubicBezTo>
                    <a:pt x="63" y="226"/>
                    <a:pt x="63" y="228"/>
                    <a:pt x="62" y="230"/>
                  </a:cubicBezTo>
                  <a:cubicBezTo>
                    <a:pt x="61" y="231"/>
                    <a:pt x="60" y="232"/>
                    <a:pt x="58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6" name="Freeform 1072"/>
            <p:cNvSpPr>
              <a:spLocks/>
            </p:cNvSpPr>
            <p:nvPr/>
          </p:nvSpPr>
          <p:spPr bwMode="auto">
            <a:xfrm>
              <a:off x="303247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7" name="Freeform 1073"/>
            <p:cNvSpPr>
              <a:spLocks/>
            </p:cNvSpPr>
            <p:nvPr/>
          </p:nvSpPr>
          <p:spPr bwMode="auto">
            <a:xfrm>
              <a:off x="-15843" y="7927986"/>
              <a:ext cx="25400" cy="76200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8" name="Freeform 1074"/>
            <p:cNvSpPr>
              <a:spLocks/>
            </p:cNvSpPr>
            <p:nvPr/>
          </p:nvSpPr>
          <p:spPr bwMode="auto">
            <a:xfrm>
              <a:off x="133384" y="7975611"/>
              <a:ext cx="60325" cy="66675"/>
            </a:xfrm>
            <a:custGeom>
              <a:avLst/>
              <a:gdLst>
                <a:gd name="T0" fmla="*/ 5 w 19"/>
                <a:gd name="T1" fmla="*/ 21 h 21"/>
                <a:gd name="T2" fmla="*/ 3 w 19"/>
                <a:gd name="T3" fmla="*/ 20 h 21"/>
                <a:gd name="T4" fmla="*/ 2 w 19"/>
                <a:gd name="T5" fmla="*/ 15 h 21"/>
                <a:gd name="T6" fmla="*/ 11 w 19"/>
                <a:gd name="T7" fmla="*/ 2 h 21"/>
                <a:gd name="T8" fmla="*/ 16 w 19"/>
                <a:gd name="T9" fmla="*/ 1 h 21"/>
                <a:gd name="T10" fmla="*/ 17 w 19"/>
                <a:gd name="T11" fmla="*/ 7 h 21"/>
                <a:gd name="T12" fmla="*/ 8 w 19"/>
                <a:gd name="T13" fmla="*/ 19 h 21"/>
                <a:gd name="T14" fmla="*/ 5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cubicBezTo>
                    <a:pt x="4" y="21"/>
                    <a:pt x="3" y="21"/>
                    <a:pt x="3" y="20"/>
                  </a:cubicBezTo>
                  <a:cubicBezTo>
                    <a:pt x="1" y="19"/>
                    <a:pt x="0" y="16"/>
                    <a:pt x="2" y="1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5" y="0"/>
                    <a:pt x="16" y="1"/>
                  </a:cubicBezTo>
                  <a:cubicBezTo>
                    <a:pt x="18" y="3"/>
                    <a:pt x="19" y="5"/>
                    <a:pt x="17" y="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9" name="Freeform 1075"/>
            <p:cNvSpPr>
              <a:spLocks/>
            </p:cNvSpPr>
            <p:nvPr/>
          </p:nvSpPr>
          <p:spPr bwMode="auto">
            <a:xfrm>
              <a:off x="260385" y="8115311"/>
              <a:ext cx="71438" cy="53975"/>
            </a:xfrm>
            <a:custGeom>
              <a:avLst/>
              <a:gdLst>
                <a:gd name="T0" fmla="*/ 5 w 22"/>
                <a:gd name="T1" fmla="*/ 17 h 17"/>
                <a:gd name="T2" fmla="*/ 2 w 22"/>
                <a:gd name="T3" fmla="*/ 15 h 17"/>
                <a:gd name="T4" fmla="*/ 3 w 22"/>
                <a:gd name="T5" fmla="*/ 10 h 17"/>
                <a:gd name="T6" fmla="*/ 15 w 22"/>
                <a:gd name="T7" fmla="*/ 1 h 17"/>
                <a:gd name="T8" fmla="*/ 21 w 22"/>
                <a:gd name="T9" fmla="*/ 2 h 17"/>
                <a:gd name="T10" fmla="*/ 20 w 22"/>
                <a:gd name="T11" fmla="*/ 8 h 17"/>
                <a:gd name="T12" fmla="*/ 7 w 22"/>
                <a:gd name="T13" fmla="*/ 16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6"/>
                    <a:pt x="2" y="15"/>
                  </a:cubicBezTo>
                  <a:cubicBezTo>
                    <a:pt x="0" y="13"/>
                    <a:pt x="1" y="11"/>
                    <a:pt x="3" y="1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2" y="4"/>
                    <a:pt x="21" y="7"/>
                    <a:pt x="20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0" name="Freeform 1076"/>
            <p:cNvSpPr>
              <a:spLocks/>
            </p:cNvSpPr>
            <p:nvPr/>
          </p:nvSpPr>
          <p:spPr bwMode="auto">
            <a:xfrm>
              <a:off x="260385" y="8470911"/>
              <a:ext cx="71438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7 h 17"/>
                <a:gd name="T4" fmla="*/ 3 w 22"/>
                <a:gd name="T5" fmla="*/ 8 h 17"/>
                <a:gd name="T6" fmla="*/ 2 w 22"/>
                <a:gd name="T7" fmla="*/ 3 h 17"/>
                <a:gd name="T8" fmla="*/ 7 w 22"/>
                <a:gd name="T9" fmla="*/ 2 h 17"/>
                <a:gd name="T10" fmla="*/ 19 w 22"/>
                <a:gd name="T11" fmla="*/ 10 h 17"/>
                <a:gd name="T12" fmla="*/ 21 w 22"/>
                <a:gd name="T13" fmla="*/ 16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6" y="17"/>
                    <a:pt x="15" y="1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4"/>
                    <a:pt x="21" y="16"/>
                  </a:cubicBezTo>
                  <a:cubicBezTo>
                    <a:pt x="20" y="17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1" name="Freeform 1077"/>
            <p:cNvSpPr>
              <a:spLocks/>
            </p:cNvSpPr>
            <p:nvPr/>
          </p:nvSpPr>
          <p:spPr bwMode="auto">
            <a:xfrm>
              <a:off x="-385733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2" name="Freeform 1078"/>
            <p:cNvSpPr>
              <a:spLocks/>
            </p:cNvSpPr>
            <p:nvPr/>
          </p:nvSpPr>
          <p:spPr bwMode="auto">
            <a:xfrm>
              <a:off x="-201582" y="7975611"/>
              <a:ext cx="61913" cy="66675"/>
            </a:xfrm>
            <a:custGeom>
              <a:avLst/>
              <a:gdLst>
                <a:gd name="T0" fmla="*/ 14 w 19"/>
                <a:gd name="T1" fmla="*/ 21 h 21"/>
                <a:gd name="T2" fmla="*/ 11 w 19"/>
                <a:gd name="T3" fmla="*/ 19 h 21"/>
                <a:gd name="T4" fmla="*/ 2 w 19"/>
                <a:gd name="T5" fmla="*/ 7 h 21"/>
                <a:gd name="T6" fmla="*/ 3 w 19"/>
                <a:gd name="T7" fmla="*/ 1 h 21"/>
                <a:gd name="T8" fmla="*/ 8 w 19"/>
                <a:gd name="T9" fmla="*/ 2 h 21"/>
                <a:gd name="T10" fmla="*/ 17 w 19"/>
                <a:gd name="T11" fmla="*/ 15 h 21"/>
                <a:gd name="T12" fmla="*/ 16 w 19"/>
                <a:gd name="T13" fmla="*/ 20 h 21"/>
                <a:gd name="T14" fmla="*/ 14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4" y="21"/>
                  </a:moveTo>
                  <a:cubicBezTo>
                    <a:pt x="13" y="21"/>
                    <a:pt x="12" y="20"/>
                    <a:pt x="11" y="1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18" y="19"/>
                    <a:pt x="16" y="20"/>
                  </a:cubicBezTo>
                  <a:cubicBezTo>
                    <a:pt x="16" y="21"/>
                    <a:pt x="15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3" name="Freeform 1079"/>
            <p:cNvSpPr>
              <a:spLocks/>
            </p:cNvSpPr>
            <p:nvPr/>
          </p:nvSpPr>
          <p:spPr bwMode="auto">
            <a:xfrm>
              <a:off x="-338108" y="8115311"/>
              <a:ext cx="69851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6 h 17"/>
                <a:gd name="T4" fmla="*/ 2 w 22"/>
                <a:gd name="T5" fmla="*/ 8 h 17"/>
                <a:gd name="T6" fmla="*/ 1 w 22"/>
                <a:gd name="T7" fmla="*/ 2 h 17"/>
                <a:gd name="T8" fmla="*/ 7 w 22"/>
                <a:gd name="T9" fmla="*/ 1 h 17"/>
                <a:gd name="T10" fmla="*/ 19 w 22"/>
                <a:gd name="T11" fmla="*/ 10 h 17"/>
                <a:gd name="T12" fmla="*/ 20 w 22"/>
                <a:gd name="T13" fmla="*/ 15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5" y="17"/>
                    <a:pt x="15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4"/>
                    <a:pt x="1" y="2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3"/>
                    <a:pt x="20" y="15"/>
                  </a:cubicBezTo>
                  <a:cubicBezTo>
                    <a:pt x="20" y="16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4" name="Freeform 1080"/>
            <p:cNvSpPr>
              <a:spLocks/>
            </p:cNvSpPr>
            <p:nvPr/>
          </p:nvSpPr>
          <p:spPr bwMode="auto">
            <a:xfrm>
              <a:off x="-338108" y="8470911"/>
              <a:ext cx="69851" cy="53975"/>
            </a:xfrm>
            <a:custGeom>
              <a:avLst/>
              <a:gdLst>
                <a:gd name="T0" fmla="*/ 5 w 22"/>
                <a:gd name="T1" fmla="*/ 17 h 17"/>
                <a:gd name="T2" fmla="*/ 1 w 22"/>
                <a:gd name="T3" fmla="*/ 16 h 17"/>
                <a:gd name="T4" fmla="*/ 3 w 22"/>
                <a:gd name="T5" fmla="*/ 10 h 17"/>
                <a:gd name="T6" fmla="*/ 15 w 22"/>
                <a:gd name="T7" fmla="*/ 2 h 17"/>
                <a:gd name="T8" fmla="*/ 20 w 22"/>
                <a:gd name="T9" fmla="*/ 3 h 17"/>
                <a:gd name="T10" fmla="*/ 19 w 22"/>
                <a:gd name="T11" fmla="*/ 8 h 17"/>
                <a:gd name="T12" fmla="*/ 7 w 22"/>
                <a:gd name="T13" fmla="*/ 17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7"/>
                    <a:pt x="1" y="16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19" y="1"/>
                    <a:pt x="20" y="3"/>
                  </a:cubicBezTo>
                  <a:cubicBezTo>
                    <a:pt x="22" y="5"/>
                    <a:pt x="21" y="7"/>
                    <a:pt x="19" y="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5" name="Freeform 1081"/>
            <p:cNvSpPr>
              <a:spLocks/>
            </p:cNvSpPr>
            <p:nvPr/>
          </p:nvSpPr>
          <p:spPr bwMode="auto">
            <a:xfrm>
              <a:off x="6383" y="8204211"/>
              <a:ext cx="184151" cy="117475"/>
            </a:xfrm>
            <a:custGeom>
              <a:avLst/>
              <a:gdLst>
                <a:gd name="T0" fmla="*/ 4 w 58"/>
                <a:gd name="T1" fmla="*/ 37 h 37"/>
                <a:gd name="T2" fmla="*/ 1 w 58"/>
                <a:gd name="T3" fmla="*/ 35 h 37"/>
                <a:gd name="T4" fmla="*/ 2 w 58"/>
                <a:gd name="T5" fmla="*/ 30 h 37"/>
                <a:gd name="T6" fmla="*/ 51 w 58"/>
                <a:gd name="T7" fmla="*/ 2 h 37"/>
                <a:gd name="T8" fmla="*/ 56 w 58"/>
                <a:gd name="T9" fmla="*/ 3 h 37"/>
                <a:gd name="T10" fmla="*/ 55 w 58"/>
                <a:gd name="T11" fmla="*/ 8 h 37"/>
                <a:gd name="T12" fmla="*/ 6 w 58"/>
                <a:gd name="T13" fmla="*/ 37 h 37"/>
                <a:gd name="T14" fmla="*/ 4 w 58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7">
                  <a:moveTo>
                    <a:pt x="4" y="37"/>
                  </a:moveTo>
                  <a:cubicBezTo>
                    <a:pt x="3" y="37"/>
                    <a:pt x="1" y="37"/>
                    <a:pt x="1" y="35"/>
                  </a:cubicBezTo>
                  <a:cubicBezTo>
                    <a:pt x="0" y="33"/>
                    <a:pt x="0" y="31"/>
                    <a:pt x="2" y="30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3" y="0"/>
                    <a:pt x="55" y="1"/>
                    <a:pt x="56" y="3"/>
                  </a:cubicBezTo>
                  <a:cubicBezTo>
                    <a:pt x="58" y="5"/>
                    <a:pt x="57" y="7"/>
                    <a:pt x="55" y="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116" name="Freeform 1082"/>
          <p:cNvSpPr>
            <a:spLocks noEditPoints="1"/>
          </p:cNvSpPr>
          <p:nvPr/>
        </p:nvSpPr>
        <p:spPr bwMode="auto">
          <a:xfrm>
            <a:off x="6121367" y="4670104"/>
            <a:ext cx="309693" cy="133643"/>
          </a:xfrm>
          <a:custGeom>
            <a:avLst/>
            <a:gdLst>
              <a:gd name="T0" fmla="*/ 190 w 240"/>
              <a:gd name="T1" fmla="*/ 104 h 104"/>
              <a:gd name="T2" fmla="*/ 141 w 240"/>
              <a:gd name="T3" fmla="*/ 78 h 104"/>
              <a:gd name="T4" fmla="*/ 120 w 240"/>
              <a:gd name="T5" fmla="*/ 64 h 104"/>
              <a:gd name="T6" fmla="*/ 99 w 240"/>
              <a:gd name="T7" fmla="*/ 78 h 104"/>
              <a:gd name="T8" fmla="*/ 50 w 240"/>
              <a:gd name="T9" fmla="*/ 104 h 104"/>
              <a:gd name="T10" fmla="*/ 0 w 240"/>
              <a:gd name="T11" fmla="*/ 44 h 104"/>
              <a:gd name="T12" fmla="*/ 2 w 240"/>
              <a:gd name="T13" fmla="*/ 41 h 104"/>
              <a:gd name="T14" fmla="*/ 5 w 240"/>
              <a:gd name="T15" fmla="*/ 40 h 104"/>
              <a:gd name="T16" fmla="*/ 19 w 240"/>
              <a:gd name="T17" fmla="*/ 42 h 104"/>
              <a:gd name="T18" fmla="*/ 59 w 240"/>
              <a:gd name="T19" fmla="*/ 19 h 104"/>
              <a:gd name="T20" fmla="*/ 89 w 240"/>
              <a:gd name="T21" fmla="*/ 0 h 104"/>
              <a:gd name="T22" fmla="*/ 120 w 240"/>
              <a:gd name="T23" fmla="*/ 8 h 104"/>
              <a:gd name="T24" fmla="*/ 151 w 240"/>
              <a:gd name="T25" fmla="*/ 0 h 104"/>
              <a:gd name="T26" fmla="*/ 181 w 240"/>
              <a:gd name="T27" fmla="*/ 19 h 104"/>
              <a:gd name="T28" fmla="*/ 221 w 240"/>
              <a:gd name="T29" fmla="*/ 42 h 104"/>
              <a:gd name="T30" fmla="*/ 235 w 240"/>
              <a:gd name="T31" fmla="*/ 40 h 104"/>
              <a:gd name="T32" fmla="*/ 238 w 240"/>
              <a:gd name="T33" fmla="*/ 41 h 104"/>
              <a:gd name="T34" fmla="*/ 240 w 240"/>
              <a:gd name="T35" fmla="*/ 44 h 104"/>
              <a:gd name="T36" fmla="*/ 190 w 240"/>
              <a:gd name="T37" fmla="*/ 104 h 104"/>
              <a:gd name="T38" fmla="*/ 120 w 240"/>
              <a:gd name="T39" fmla="*/ 56 h 104"/>
              <a:gd name="T40" fmla="*/ 147 w 240"/>
              <a:gd name="T41" fmla="*/ 73 h 104"/>
              <a:gd name="T42" fmla="*/ 190 w 240"/>
              <a:gd name="T43" fmla="*/ 96 h 104"/>
              <a:gd name="T44" fmla="*/ 226 w 240"/>
              <a:gd name="T45" fmla="*/ 71 h 104"/>
              <a:gd name="T46" fmla="*/ 232 w 240"/>
              <a:gd name="T47" fmla="*/ 49 h 104"/>
              <a:gd name="T48" fmla="*/ 221 w 240"/>
              <a:gd name="T49" fmla="*/ 50 h 104"/>
              <a:gd name="T50" fmla="*/ 176 w 240"/>
              <a:gd name="T51" fmla="*/ 25 h 104"/>
              <a:gd name="T52" fmla="*/ 151 w 240"/>
              <a:gd name="T53" fmla="*/ 8 h 104"/>
              <a:gd name="T54" fmla="*/ 122 w 240"/>
              <a:gd name="T55" fmla="*/ 16 h 104"/>
              <a:gd name="T56" fmla="*/ 118 w 240"/>
              <a:gd name="T57" fmla="*/ 16 h 104"/>
              <a:gd name="T58" fmla="*/ 89 w 240"/>
              <a:gd name="T59" fmla="*/ 8 h 104"/>
              <a:gd name="T60" fmla="*/ 64 w 240"/>
              <a:gd name="T61" fmla="*/ 25 h 104"/>
              <a:gd name="T62" fmla="*/ 19 w 240"/>
              <a:gd name="T63" fmla="*/ 50 h 104"/>
              <a:gd name="T64" fmla="*/ 8 w 240"/>
              <a:gd name="T65" fmla="*/ 49 h 104"/>
              <a:gd name="T66" fmla="*/ 14 w 240"/>
              <a:gd name="T67" fmla="*/ 71 h 104"/>
              <a:gd name="T68" fmla="*/ 50 w 240"/>
              <a:gd name="T69" fmla="*/ 96 h 104"/>
              <a:gd name="T70" fmla="*/ 93 w 240"/>
              <a:gd name="T71" fmla="*/ 73 h 104"/>
              <a:gd name="T72" fmla="*/ 120 w 240"/>
              <a:gd name="T73" fmla="*/ 5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0" h="104">
                <a:moveTo>
                  <a:pt x="190" y="104"/>
                </a:moveTo>
                <a:cubicBezTo>
                  <a:pt x="162" y="104"/>
                  <a:pt x="150" y="90"/>
                  <a:pt x="141" y="78"/>
                </a:cubicBezTo>
                <a:cubicBezTo>
                  <a:pt x="135" y="70"/>
                  <a:pt x="129" y="64"/>
                  <a:pt x="120" y="64"/>
                </a:cubicBezTo>
                <a:cubicBezTo>
                  <a:pt x="111" y="64"/>
                  <a:pt x="106" y="70"/>
                  <a:pt x="99" y="78"/>
                </a:cubicBezTo>
                <a:cubicBezTo>
                  <a:pt x="90" y="90"/>
                  <a:pt x="78" y="104"/>
                  <a:pt x="50" y="104"/>
                </a:cubicBezTo>
                <a:cubicBezTo>
                  <a:pt x="1" y="104"/>
                  <a:pt x="0" y="45"/>
                  <a:pt x="0" y="44"/>
                </a:cubicBezTo>
                <a:cubicBezTo>
                  <a:pt x="0" y="43"/>
                  <a:pt x="1" y="42"/>
                  <a:pt x="2" y="41"/>
                </a:cubicBezTo>
                <a:cubicBezTo>
                  <a:pt x="3" y="40"/>
                  <a:pt x="4" y="40"/>
                  <a:pt x="5" y="40"/>
                </a:cubicBezTo>
                <a:cubicBezTo>
                  <a:pt x="10" y="42"/>
                  <a:pt x="15" y="42"/>
                  <a:pt x="19" y="42"/>
                </a:cubicBezTo>
                <a:cubicBezTo>
                  <a:pt x="37" y="42"/>
                  <a:pt x="48" y="31"/>
                  <a:pt x="59" y="19"/>
                </a:cubicBezTo>
                <a:cubicBezTo>
                  <a:pt x="68" y="9"/>
                  <a:pt x="77" y="0"/>
                  <a:pt x="89" y="0"/>
                </a:cubicBezTo>
                <a:cubicBezTo>
                  <a:pt x="101" y="0"/>
                  <a:pt x="115" y="6"/>
                  <a:pt x="120" y="8"/>
                </a:cubicBezTo>
                <a:cubicBezTo>
                  <a:pt x="125" y="6"/>
                  <a:pt x="139" y="0"/>
                  <a:pt x="151" y="0"/>
                </a:cubicBezTo>
                <a:cubicBezTo>
                  <a:pt x="163" y="0"/>
                  <a:pt x="172" y="9"/>
                  <a:pt x="181" y="19"/>
                </a:cubicBezTo>
                <a:cubicBezTo>
                  <a:pt x="192" y="31"/>
                  <a:pt x="203" y="42"/>
                  <a:pt x="221" y="42"/>
                </a:cubicBezTo>
                <a:cubicBezTo>
                  <a:pt x="225" y="42"/>
                  <a:pt x="230" y="42"/>
                  <a:pt x="235" y="40"/>
                </a:cubicBezTo>
                <a:cubicBezTo>
                  <a:pt x="236" y="40"/>
                  <a:pt x="237" y="40"/>
                  <a:pt x="238" y="41"/>
                </a:cubicBezTo>
                <a:cubicBezTo>
                  <a:pt x="239" y="42"/>
                  <a:pt x="240" y="43"/>
                  <a:pt x="240" y="44"/>
                </a:cubicBezTo>
                <a:cubicBezTo>
                  <a:pt x="240" y="45"/>
                  <a:pt x="239" y="104"/>
                  <a:pt x="190" y="104"/>
                </a:cubicBezTo>
                <a:close/>
                <a:moveTo>
                  <a:pt x="120" y="56"/>
                </a:moveTo>
                <a:cubicBezTo>
                  <a:pt x="133" y="56"/>
                  <a:pt x="140" y="65"/>
                  <a:pt x="147" y="73"/>
                </a:cubicBezTo>
                <a:cubicBezTo>
                  <a:pt x="156" y="84"/>
                  <a:pt x="165" y="96"/>
                  <a:pt x="190" y="96"/>
                </a:cubicBezTo>
                <a:cubicBezTo>
                  <a:pt x="207" y="96"/>
                  <a:pt x="219" y="87"/>
                  <a:pt x="226" y="71"/>
                </a:cubicBezTo>
                <a:cubicBezTo>
                  <a:pt x="230" y="63"/>
                  <a:pt x="231" y="54"/>
                  <a:pt x="232" y="49"/>
                </a:cubicBezTo>
                <a:cubicBezTo>
                  <a:pt x="228" y="50"/>
                  <a:pt x="224" y="50"/>
                  <a:pt x="221" y="50"/>
                </a:cubicBezTo>
                <a:cubicBezTo>
                  <a:pt x="199" y="50"/>
                  <a:pt x="187" y="37"/>
                  <a:pt x="176" y="25"/>
                </a:cubicBezTo>
                <a:cubicBezTo>
                  <a:pt x="167" y="16"/>
                  <a:pt x="160" y="8"/>
                  <a:pt x="151" y="8"/>
                </a:cubicBezTo>
                <a:cubicBezTo>
                  <a:pt x="139" y="8"/>
                  <a:pt x="122" y="16"/>
                  <a:pt x="122" y="16"/>
                </a:cubicBezTo>
                <a:cubicBezTo>
                  <a:pt x="121" y="16"/>
                  <a:pt x="119" y="16"/>
                  <a:pt x="118" y="16"/>
                </a:cubicBezTo>
                <a:cubicBezTo>
                  <a:pt x="118" y="16"/>
                  <a:pt x="101" y="8"/>
                  <a:pt x="89" y="8"/>
                </a:cubicBezTo>
                <a:cubicBezTo>
                  <a:pt x="80" y="8"/>
                  <a:pt x="73" y="16"/>
                  <a:pt x="64" y="25"/>
                </a:cubicBezTo>
                <a:cubicBezTo>
                  <a:pt x="53" y="37"/>
                  <a:pt x="41" y="50"/>
                  <a:pt x="19" y="50"/>
                </a:cubicBezTo>
                <a:cubicBezTo>
                  <a:pt x="16" y="50"/>
                  <a:pt x="12" y="50"/>
                  <a:pt x="8" y="49"/>
                </a:cubicBezTo>
                <a:cubicBezTo>
                  <a:pt x="9" y="54"/>
                  <a:pt x="10" y="63"/>
                  <a:pt x="14" y="71"/>
                </a:cubicBezTo>
                <a:cubicBezTo>
                  <a:pt x="21" y="87"/>
                  <a:pt x="33" y="96"/>
                  <a:pt x="50" y="96"/>
                </a:cubicBezTo>
                <a:cubicBezTo>
                  <a:pt x="75" y="96"/>
                  <a:pt x="84" y="84"/>
                  <a:pt x="93" y="73"/>
                </a:cubicBezTo>
                <a:cubicBezTo>
                  <a:pt x="100" y="65"/>
                  <a:pt x="107" y="56"/>
                  <a:pt x="120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117" name="Group 2116"/>
          <p:cNvGrpSpPr/>
          <p:nvPr/>
        </p:nvGrpSpPr>
        <p:grpSpPr>
          <a:xfrm>
            <a:off x="6745894" y="4581437"/>
            <a:ext cx="192113" cy="309692"/>
            <a:chOff x="2559103" y="7912111"/>
            <a:chExt cx="474666" cy="765176"/>
          </a:xfrm>
          <a:solidFill>
            <a:schemeClr val="accent1"/>
          </a:solidFill>
        </p:grpSpPr>
        <p:sp>
          <p:nvSpPr>
            <p:cNvPr id="2162" name="Freeform 1083"/>
            <p:cNvSpPr>
              <a:spLocks/>
            </p:cNvSpPr>
            <p:nvPr/>
          </p:nvSpPr>
          <p:spPr bwMode="auto">
            <a:xfrm>
              <a:off x="2711504" y="7915286"/>
              <a:ext cx="322265" cy="762001"/>
            </a:xfrm>
            <a:custGeom>
              <a:avLst/>
              <a:gdLst>
                <a:gd name="T0" fmla="*/ 4 w 101"/>
                <a:gd name="T1" fmla="*/ 240 h 240"/>
                <a:gd name="T2" fmla="*/ 2 w 101"/>
                <a:gd name="T3" fmla="*/ 239 h 240"/>
                <a:gd name="T4" fmla="*/ 1 w 101"/>
                <a:gd name="T5" fmla="*/ 234 h 240"/>
                <a:gd name="T6" fmla="*/ 91 w 101"/>
                <a:gd name="T7" fmla="*/ 105 h 240"/>
                <a:gd name="T8" fmla="*/ 47 w 101"/>
                <a:gd name="T9" fmla="*/ 105 h 240"/>
                <a:gd name="T10" fmla="*/ 39 w 101"/>
                <a:gd name="T11" fmla="*/ 101 h 240"/>
                <a:gd name="T12" fmla="*/ 36 w 101"/>
                <a:gd name="T13" fmla="*/ 92 h 240"/>
                <a:gd name="T14" fmla="*/ 53 w 101"/>
                <a:gd name="T15" fmla="*/ 3 h 240"/>
                <a:gd name="T16" fmla="*/ 58 w 101"/>
                <a:gd name="T17" fmla="*/ 0 h 240"/>
                <a:gd name="T18" fmla="*/ 61 w 101"/>
                <a:gd name="T19" fmla="*/ 5 h 240"/>
                <a:gd name="T20" fmla="*/ 44 w 101"/>
                <a:gd name="T21" fmla="*/ 94 h 240"/>
                <a:gd name="T22" fmla="*/ 45 w 101"/>
                <a:gd name="T23" fmla="*/ 96 h 240"/>
                <a:gd name="T24" fmla="*/ 47 w 101"/>
                <a:gd name="T25" fmla="*/ 97 h 240"/>
                <a:gd name="T26" fmla="*/ 91 w 101"/>
                <a:gd name="T27" fmla="*/ 97 h 240"/>
                <a:gd name="T28" fmla="*/ 99 w 101"/>
                <a:gd name="T29" fmla="*/ 101 h 240"/>
                <a:gd name="T30" fmla="*/ 98 w 101"/>
                <a:gd name="T31" fmla="*/ 109 h 240"/>
                <a:gd name="T32" fmla="*/ 7 w 101"/>
                <a:gd name="T33" fmla="*/ 238 h 240"/>
                <a:gd name="T34" fmla="*/ 4 w 101"/>
                <a:gd name="T3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240">
                  <a:moveTo>
                    <a:pt x="4" y="240"/>
                  </a:moveTo>
                  <a:cubicBezTo>
                    <a:pt x="3" y="240"/>
                    <a:pt x="3" y="240"/>
                    <a:pt x="2" y="239"/>
                  </a:cubicBezTo>
                  <a:cubicBezTo>
                    <a:pt x="0" y="238"/>
                    <a:pt x="0" y="235"/>
                    <a:pt x="1" y="234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4" y="105"/>
                    <a:pt x="41" y="104"/>
                    <a:pt x="39" y="101"/>
                  </a:cubicBezTo>
                  <a:cubicBezTo>
                    <a:pt x="37" y="99"/>
                    <a:pt x="36" y="96"/>
                    <a:pt x="36" y="9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1"/>
                    <a:pt x="56" y="0"/>
                    <a:pt x="58" y="0"/>
                  </a:cubicBezTo>
                  <a:cubicBezTo>
                    <a:pt x="60" y="1"/>
                    <a:pt x="62" y="3"/>
                    <a:pt x="61" y="5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5"/>
                    <a:pt x="44" y="96"/>
                    <a:pt x="45" y="96"/>
                  </a:cubicBezTo>
                  <a:cubicBezTo>
                    <a:pt x="45" y="97"/>
                    <a:pt x="46" y="97"/>
                    <a:pt x="47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3" y="97"/>
                    <a:pt x="97" y="97"/>
                    <a:pt x="99" y="101"/>
                  </a:cubicBezTo>
                  <a:cubicBezTo>
                    <a:pt x="101" y="103"/>
                    <a:pt x="100" y="106"/>
                    <a:pt x="98" y="109"/>
                  </a:cubicBezTo>
                  <a:cubicBezTo>
                    <a:pt x="7" y="238"/>
                    <a:pt x="7" y="238"/>
                    <a:pt x="7" y="238"/>
                  </a:cubicBezTo>
                  <a:cubicBezTo>
                    <a:pt x="7" y="239"/>
                    <a:pt x="5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3" name="Freeform 1084"/>
            <p:cNvSpPr>
              <a:spLocks/>
            </p:cNvSpPr>
            <p:nvPr/>
          </p:nvSpPr>
          <p:spPr bwMode="auto">
            <a:xfrm>
              <a:off x="2559103" y="7912111"/>
              <a:ext cx="349253" cy="765176"/>
            </a:xfrm>
            <a:custGeom>
              <a:avLst/>
              <a:gdLst>
                <a:gd name="T0" fmla="*/ 52 w 110"/>
                <a:gd name="T1" fmla="*/ 241 h 241"/>
                <a:gd name="T2" fmla="*/ 52 w 110"/>
                <a:gd name="T3" fmla="*/ 241 h 241"/>
                <a:gd name="T4" fmla="*/ 48 w 110"/>
                <a:gd name="T5" fmla="*/ 237 h 241"/>
                <a:gd name="T6" fmla="*/ 60 w 110"/>
                <a:gd name="T7" fmla="*/ 146 h 241"/>
                <a:gd name="T8" fmla="*/ 59 w 110"/>
                <a:gd name="T9" fmla="*/ 144 h 241"/>
                <a:gd name="T10" fmla="*/ 56 w 110"/>
                <a:gd name="T11" fmla="*/ 143 h 241"/>
                <a:gd name="T12" fmla="*/ 9 w 110"/>
                <a:gd name="T13" fmla="*/ 143 h 241"/>
                <a:gd name="T14" fmla="*/ 1 w 110"/>
                <a:gd name="T15" fmla="*/ 139 h 241"/>
                <a:gd name="T16" fmla="*/ 3 w 110"/>
                <a:gd name="T17" fmla="*/ 130 h 241"/>
                <a:gd name="T18" fmla="*/ 102 w 110"/>
                <a:gd name="T19" fmla="*/ 2 h 241"/>
                <a:gd name="T20" fmla="*/ 108 w 110"/>
                <a:gd name="T21" fmla="*/ 2 h 241"/>
                <a:gd name="T22" fmla="*/ 108 w 110"/>
                <a:gd name="T23" fmla="*/ 7 h 241"/>
                <a:gd name="T24" fmla="*/ 9 w 110"/>
                <a:gd name="T25" fmla="*/ 135 h 241"/>
                <a:gd name="T26" fmla="*/ 9 w 110"/>
                <a:gd name="T27" fmla="*/ 135 h 241"/>
                <a:gd name="T28" fmla="*/ 9 w 110"/>
                <a:gd name="T29" fmla="*/ 135 h 241"/>
                <a:gd name="T30" fmla="*/ 56 w 110"/>
                <a:gd name="T31" fmla="*/ 135 h 241"/>
                <a:gd name="T32" fmla="*/ 65 w 110"/>
                <a:gd name="T33" fmla="*/ 139 h 241"/>
                <a:gd name="T34" fmla="*/ 68 w 110"/>
                <a:gd name="T35" fmla="*/ 147 h 241"/>
                <a:gd name="T36" fmla="*/ 56 w 110"/>
                <a:gd name="T37" fmla="*/ 238 h 241"/>
                <a:gd name="T38" fmla="*/ 52 w 110"/>
                <a:gd name="T3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41">
                  <a:moveTo>
                    <a:pt x="52" y="241"/>
                  </a:moveTo>
                  <a:cubicBezTo>
                    <a:pt x="52" y="241"/>
                    <a:pt x="52" y="241"/>
                    <a:pt x="52" y="241"/>
                  </a:cubicBezTo>
                  <a:cubicBezTo>
                    <a:pt x="49" y="241"/>
                    <a:pt x="48" y="239"/>
                    <a:pt x="48" y="237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45"/>
                    <a:pt x="60" y="145"/>
                    <a:pt x="59" y="144"/>
                  </a:cubicBezTo>
                  <a:cubicBezTo>
                    <a:pt x="59" y="144"/>
                    <a:pt x="58" y="143"/>
                    <a:pt x="56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5" y="143"/>
                    <a:pt x="2" y="142"/>
                    <a:pt x="1" y="139"/>
                  </a:cubicBezTo>
                  <a:cubicBezTo>
                    <a:pt x="0" y="136"/>
                    <a:pt x="0" y="133"/>
                    <a:pt x="3" y="130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3" y="1"/>
                    <a:pt x="106" y="0"/>
                    <a:pt x="108" y="2"/>
                  </a:cubicBezTo>
                  <a:cubicBezTo>
                    <a:pt x="109" y="3"/>
                    <a:pt x="110" y="6"/>
                    <a:pt x="108" y="7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60" y="135"/>
                    <a:pt x="63" y="137"/>
                    <a:pt x="65" y="139"/>
                  </a:cubicBezTo>
                  <a:cubicBezTo>
                    <a:pt x="67" y="141"/>
                    <a:pt x="68" y="144"/>
                    <a:pt x="68" y="147"/>
                  </a:cubicBezTo>
                  <a:cubicBezTo>
                    <a:pt x="56" y="238"/>
                    <a:pt x="56" y="238"/>
                    <a:pt x="56" y="238"/>
                  </a:cubicBezTo>
                  <a:cubicBezTo>
                    <a:pt x="56" y="240"/>
                    <a:pt x="54" y="241"/>
                    <a:pt x="5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8" name="Group 2117"/>
          <p:cNvGrpSpPr/>
          <p:nvPr/>
        </p:nvGrpSpPr>
        <p:grpSpPr>
          <a:xfrm>
            <a:off x="7823396" y="4598143"/>
            <a:ext cx="309693" cy="282706"/>
            <a:chOff x="5221361" y="7953386"/>
            <a:chExt cx="765181" cy="698500"/>
          </a:xfrm>
          <a:solidFill>
            <a:schemeClr val="accent1"/>
          </a:solidFill>
        </p:grpSpPr>
        <p:sp>
          <p:nvSpPr>
            <p:cNvPr id="2155" name="Freeform 1085"/>
            <p:cNvSpPr>
              <a:spLocks/>
            </p:cNvSpPr>
            <p:nvPr/>
          </p:nvSpPr>
          <p:spPr bwMode="auto">
            <a:xfrm>
              <a:off x="5375350" y="7953386"/>
              <a:ext cx="458791" cy="193675"/>
            </a:xfrm>
            <a:custGeom>
              <a:avLst/>
              <a:gdLst>
                <a:gd name="T0" fmla="*/ 140 w 144"/>
                <a:gd name="T1" fmla="*/ 61 h 61"/>
                <a:gd name="T2" fmla="*/ 136 w 144"/>
                <a:gd name="T3" fmla="*/ 57 h 61"/>
                <a:gd name="T4" fmla="*/ 136 w 144"/>
                <a:gd name="T5" fmla="*/ 8 h 61"/>
                <a:gd name="T6" fmla="*/ 8 w 144"/>
                <a:gd name="T7" fmla="*/ 8 h 61"/>
                <a:gd name="T8" fmla="*/ 8 w 144"/>
                <a:gd name="T9" fmla="*/ 57 h 61"/>
                <a:gd name="T10" fmla="*/ 4 w 144"/>
                <a:gd name="T11" fmla="*/ 61 h 61"/>
                <a:gd name="T12" fmla="*/ 0 w 144"/>
                <a:gd name="T13" fmla="*/ 57 h 61"/>
                <a:gd name="T14" fmla="*/ 0 w 144"/>
                <a:gd name="T15" fmla="*/ 4 h 61"/>
                <a:gd name="T16" fmla="*/ 4 w 144"/>
                <a:gd name="T17" fmla="*/ 0 h 61"/>
                <a:gd name="T18" fmla="*/ 140 w 144"/>
                <a:gd name="T19" fmla="*/ 0 h 61"/>
                <a:gd name="T20" fmla="*/ 144 w 144"/>
                <a:gd name="T21" fmla="*/ 4 h 61"/>
                <a:gd name="T22" fmla="*/ 144 w 144"/>
                <a:gd name="T23" fmla="*/ 57 h 61"/>
                <a:gd name="T24" fmla="*/ 140 w 144"/>
                <a:gd name="T2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61">
                  <a:moveTo>
                    <a:pt x="140" y="61"/>
                  </a:moveTo>
                  <a:cubicBezTo>
                    <a:pt x="137" y="61"/>
                    <a:pt x="136" y="59"/>
                    <a:pt x="136" y="5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ubicBezTo>
                    <a:pt x="1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44" y="59"/>
                    <a:pt x="142" y="61"/>
                    <a:pt x="14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6" name="Freeform 1086"/>
            <p:cNvSpPr>
              <a:spLocks/>
            </p:cNvSpPr>
            <p:nvPr/>
          </p:nvSpPr>
          <p:spPr bwMode="auto">
            <a:xfrm>
              <a:off x="5375350" y="8118486"/>
              <a:ext cx="458791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6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7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1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7" name="Freeform 1087"/>
            <p:cNvSpPr>
              <a:spLocks/>
            </p:cNvSpPr>
            <p:nvPr/>
          </p:nvSpPr>
          <p:spPr bwMode="auto">
            <a:xfrm>
              <a:off x="5489651" y="8562986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8" name="Freeform 1088"/>
            <p:cNvSpPr>
              <a:spLocks/>
            </p:cNvSpPr>
            <p:nvPr/>
          </p:nvSpPr>
          <p:spPr bwMode="auto">
            <a:xfrm>
              <a:off x="5808741" y="7991486"/>
              <a:ext cx="177801" cy="203200"/>
            </a:xfrm>
            <a:custGeom>
              <a:avLst/>
              <a:gdLst>
                <a:gd name="T0" fmla="*/ 4 w 56"/>
                <a:gd name="T1" fmla="*/ 64 h 64"/>
                <a:gd name="T2" fmla="*/ 0 w 56"/>
                <a:gd name="T3" fmla="*/ 60 h 64"/>
                <a:gd name="T4" fmla="*/ 4 w 56"/>
                <a:gd name="T5" fmla="*/ 56 h 64"/>
                <a:gd name="T6" fmla="*/ 48 w 56"/>
                <a:gd name="T7" fmla="*/ 8 h 64"/>
                <a:gd name="T8" fmla="*/ 4 w 56"/>
                <a:gd name="T9" fmla="*/ 8 h 64"/>
                <a:gd name="T10" fmla="*/ 0 w 56"/>
                <a:gd name="T11" fmla="*/ 4 h 64"/>
                <a:gd name="T12" fmla="*/ 4 w 56"/>
                <a:gd name="T13" fmla="*/ 0 h 64"/>
                <a:gd name="T14" fmla="*/ 52 w 56"/>
                <a:gd name="T15" fmla="*/ 0 h 64"/>
                <a:gd name="T16" fmla="*/ 56 w 56"/>
                <a:gd name="T17" fmla="*/ 4 h 64"/>
                <a:gd name="T18" fmla="*/ 4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4" y="64"/>
                  </a:moveTo>
                  <a:cubicBezTo>
                    <a:pt x="2" y="64"/>
                    <a:pt x="0" y="62"/>
                    <a:pt x="0" y="60"/>
                  </a:cubicBezTo>
                  <a:cubicBezTo>
                    <a:pt x="0" y="58"/>
                    <a:pt x="2" y="56"/>
                    <a:pt x="4" y="56"/>
                  </a:cubicBezTo>
                  <a:cubicBezTo>
                    <a:pt x="24" y="56"/>
                    <a:pt x="46" y="35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32"/>
                    <a:pt x="34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9" name="Freeform 1089"/>
            <p:cNvSpPr>
              <a:spLocks/>
            </p:cNvSpPr>
            <p:nvPr/>
          </p:nvSpPr>
          <p:spPr bwMode="auto">
            <a:xfrm>
              <a:off x="5221361" y="7991486"/>
              <a:ext cx="179389" cy="203200"/>
            </a:xfrm>
            <a:custGeom>
              <a:avLst/>
              <a:gdLst>
                <a:gd name="T0" fmla="*/ 52 w 56"/>
                <a:gd name="T1" fmla="*/ 64 h 64"/>
                <a:gd name="T2" fmla="*/ 0 w 56"/>
                <a:gd name="T3" fmla="*/ 4 h 64"/>
                <a:gd name="T4" fmla="*/ 4 w 56"/>
                <a:gd name="T5" fmla="*/ 0 h 64"/>
                <a:gd name="T6" fmla="*/ 52 w 56"/>
                <a:gd name="T7" fmla="*/ 0 h 64"/>
                <a:gd name="T8" fmla="*/ 56 w 56"/>
                <a:gd name="T9" fmla="*/ 4 h 64"/>
                <a:gd name="T10" fmla="*/ 52 w 56"/>
                <a:gd name="T11" fmla="*/ 8 h 64"/>
                <a:gd name="T12" fmla="*/ 8 w 56"/>
                <a:gd name="T13" fmla="*/ 8 h 64"/>
                <a:gd name="T14" fmla="*/ 52 w 56"/>
                <a:gd name="T15" fmla="*/ 56 h 64"/>
                <a:gd name="T16" fmla="*/ 56 w 56"/>
                <a:gd name="T17" fmla="*/ 60 h 64"/>
                <a:gd name="T18" fmla="*/ 52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52" y="64"/>
                  </a:moveTo>
                  <a:cubicBezTo>
                    <a:pt x="22" y="64"/>
                    <a:pt x="0" y="32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35"/>
                    <a:pt x="32" y="56"/>
                    <a:pt x="52" y="56"/>
                  </a:cubicBezTo>
                  <a:cubicBezTo>
                    <a:pt x="54" y="56"/>
                    <a:pt x="56" y="58"/>
                    <a:pt x="56" y="60"/>
                  </a:cubicBezTo>
                  <a:cubicBezTo>
                    <a:pt x="56" y="62"/>
                    <a:pt x="54" y="64"/>
                    <a:pt x="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0" name="Freeform 1090"/>
            <p:cNvSpPr>
              <a:spLocks/>
            </p:cNvSpPr>
            <p:nvPr/>
          </p:nvSpPr>
          <p:spPr bwMode="auto">
            <a:xfrm>
              <a:off x="5591251" y="8343911"/>
              <a:ext cx="25400" cy="244475"/>
            </a:xfrm>
            <a:custGeom>
              <a:avLst/>
              <a:gdLst>
                <a:gd name="T0" fmla="*/ 4 w 8"/>
                <a:gd name="T1" fmla="*/ 77 h 77"/>
                <a:gd name="T2" fmla="*/ 0 w 8"/>
                <a:gd name="T3" fmla="*/ 73 h 77"/>
                <a:gd name="T4" fmla="*/ 0 w 8"/>
                <a:gd name="T5" fmla="*/ 4 h 77"/>
                <a:gd name="T6" fmla="*/ 4 w 8"/>
                <a:gd name="T7" fmla="*/ 0 h 77"/>
                <a:gd name="T8" fmla="*/ 8 w 8"/>
                <a:gd name="T9" fmla="*/ 4 h 77"/>
                <a:gd name="T10" fmla="*/ 8 w 8"/>
                <a:gd name="T11" fmla="*/ 73 h 77"/>
                <a:gd name="T12" fmla="*/ 4 w 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7">
                  <a:moveTo>
                    <a:pt x="4" y="77"/>
                  </a:moveTo>
                  <a:cubicBezTo>
                    <a:pt x="1" y="77"/>
                    <a:pt x="0" y="75"/>
                    <a:pt x="0" y="7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5"/>
                    <a:pt x="6" y="77"/>
                    <a:pt x="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1" name="Freeform 1091"/>
            <p:cNvSpPr>
              <a:spLocks/>
            </p:cNvSpPr>
            <p:nvPr/>
          </p:nvSpPr>
          <p:spPr bwMode="auto">
            <a:xfrm>
              <a:off x="5413450" y="8626486"/>
              <a:ext cx="38259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9" name="Group 2118"/>
          <p:cNvGrpSpPr/>
          <p:nvPr/>
        </p:nvGrpSpPr>
        <p:grpSpPr>
          <a:xfrm>
            <a:off x="7256053" y="4582723"/>
            <a:ext cx="309695" cy="308406"/>
            <a:chOff x="3819587" y="7915286"/>
            <a:chExt cx="765182" cy="762000"/>
          </a:xfrm>
          <a:solidFill>
            <a:schemeClr val="accent1"/>
          </a:solidFill>
        </p:grpSpPr>
        <p:sp>
          <p:nvSpPr>
            <p:cNvPr id="2152" name="Freeform 1092"/>
            <p:cNvSpPr>
              <a:spLocks noEditPoints="1"/>
            </p:cNvSpPr>
            <p:nvPr/>
          </p:nvSpPr>
          <p:spPr bwMode="auto">
            <a:xfrm>
              <a:off x="3948176" y="7915286"/>
              <a:ext cx="509591" cy="508000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3" name="Freeform 1093"/>
            <p:cNvSpPr>
              <a:spLocks/>
            </p:cNvSpPr>
            <p:nvPr/>
          </p:nvSpPr>
          <p:spPr bwMode="auto">
            <a:xfrm>
              <a:off x="4202178" y="8267711"/>
              <a:ext cx="382591" cy="409575"/>
            </a:xfrm>
            <a:custGeom>
              <a:avLst/>
              <a:gdLst>
                <a:gd name="T0" fmla="*/ 49 w 120"/>
                <a:gd name="T1" fmla="*/ 129 h 129"/>
                <a:gd name="T2" fmla="*/ 46 w 120"/>
                <a:gd name="T3" fmla="*/ 127 h 129"/>
                <a:gd name="T4" fmla="*/ 1 w 120"/>
                <a:gd name="T5" fmla="*/ 50 h 129"/>
                <a:gd name="T6" fmla="*/ 2 w 120"/>
                <a:gd name="T7" fmla="*/ 44 h 129"/>
                <a:gd name="T8" fmla="*/ 8 w 120"/>
                <a:gd name="T9" fmla="*/ 46 h 129"/>
                <a:gd name="T10" fmla="*/ 48 w 120"/>
                <a:gd name="T11" fmla="*/ 116 h 129"/>
                <a:gd name="T12" fmla="*/ 63 w 120"/>
                <a:gd name="T13" fmla="*/ 76 h 129"/>
                <a:gd name="T14" fmla="*/ 68 w 120"/>
                <a:gd name="T15" fmla="*/ 73 h 129"/>
                <a:gd name="T16" fmla="*/ 108 w 120"/>
                <a:gd name="T17" fmla="*/ 80 h 129"/>
                <a:gd name="T18" fmla="*/ 66 w 120"/>
                <a:gd name="T19" fmla="*/ 7 h 129"/>
                <a:gd name="T20" fmla="*/ 67 w 120"/>
                <a:gd name="T21" fmla="*/ 2 h 129"/>
                <a:gd name="T22" fmla="*/ 73 w 120"/>
                <a:gd name="T23" fmla="*/ 3 h 129"/>
                <a:gd name="T24" fmla="*/ 119 w 120"/>
                <a:gd name="T25" fmla="*/ 83 h 129"/>
                <a:gd name="T26" fmla="*/ 119 w 120"/>
                <a:gd name="T27" fmla="*/ 87 h 129"/>
                <a:gd name="T28" fmla="*/ 115 w 120"/>
                <a:gd name="T29" fmla="*/ 89 h 129"/>
                <a:gd name="T30" fmla="*/ 70 w 120"/>
                <a:gd name="T31" fmla="*/ 81 h 129"/>
                <a:gd name="T32" fmla="*/ 53 w 120"/>
                <a:gd name="T33" fmla="*/ 126 h 129"/>
                <a:gd name="T34" fmla="*/ 49 w 120"/>
                <a:gd name="T3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9">
                  <a:moveTo>
                    <a:pt x="49" y="129"/>
                  </a:moveTo>
                  <a:cubicBezTo>
                    <a:pt x="48" y="129"/>
                    <a:pt x="46" y="128"/>
                    <a:pt x="46" y="12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8"/>
                    <a:pt x="0" y="45"/>
                    <a:pt x="2" y="44"/>
                  </a:cubicBezTo>
                  <a:cubicBezTo>
                    <a:pt x="4" y="43"/>
                    <a:pt x="7" y="44"/>
                    <a:pt x="8" y="4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4" y="74"/>
                    <a:pt x="66" y="73"/>
                    <a:pt x="68" y="73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5"/>
                    <a:pt x="65" y="3"/>
                    <a:pt x="67" y="2"/>
                  </a:cubicBezTo>
                  <a:cubicBezTo>
                    <a:pt x="69" y="0"/>
                    <a:pt x="71" y="1"/>
                    <a:pt x="73" y="3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20" y="84"/>
                    <a:pt x="120" y="86"/>
                    <a:pt x="119" y="87"/>
                  </a:cubicBezTo>
                  <a:cubicBezTo>
                    <a:pt x="118" y="89"/>
                    <a:pt x="117" y="89"/>
                    <a:pt x="115" y="8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2" y="128"/>
                    <a:pt x="51" y="129"/>
                    <a:pt x="4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4" name="Freeform 1094"/>
            <p:cNvSpPr>
              <a:spLocks/>
            </p:cNvSpPr>
            <p:nvPr/>
          </p:nvSpPr>
          <p:spPr bwMode="auto">
            <a:xfrm>
              <a:off x="3819587" y="8270886"/>
              <a:ext cx="382591" cy="406400"/>
            </a:xfrm>
            <a:custGeom>
              <a:avLst/>
              <a:gdLst>
                <a:gd name="T0" fmla="*/ 71 w 120"/>
                <a:gd name="T1" fmla="*/ 128 h 128"/>
                <a:gd name="T2" fmla="*/ 71 w 120"/>
                <a:gd name="T3" fmla="*/ 128 h 128"/>
                <a:gd name="T4" fmla="*/ 67 w 120"/>
                <a:gd name="T5" fmla="*/ 125 h 128"/>
                <a:gd name="T6" fmla="*/ 49 w 120"/>
                <a:gd name="T7" fmla="*/ 80 h 128"/>
                <a:gd name="T8" fmla="*/ 5 w 120"/>
                <a:gd name="T9" fmla="*/ 88 h 128"/>
                <a:gd name="T10" fmla="*/ 1 w 120"/>
                <a:gd name="T11" fmla="*/ 86 h 128"/>
                <a:gd name="T12" fmla="*/ 1 w 120"/>
                <a:gd name="T13" fmla="*/ 82 h 128"/>
                <a:gd name="T14" fmla="*/ 47 w 120"/>
                <a:gd name="T15" fmla="*/ 2 h 128"/>
                <a:gd name="T16" fmla="*/ 53 w 120"/>
                <a:gd name="T17" fmla="*/ 1 h 128"/>
                <a:gd name="T18" fmla="*/ 54 w 120"/>
                <a:gd name="T19" fmla="*/ 6 h 128"/>
                <a:gd name="T20" fmla="*/ 12 w 120"/>
                <a:gd name="T21" fmla="*/ 79 h 128"/>
                <a:gd name="T22" fmla="*/ 51 w 120"/>
                <a:gd name="T23" fmla="*/ 72 h 128"/>
                <a:gd name="T24" fmla="*/ 56 w 120"/>
                <a:gd name="T25" fmla="*/ 75 h 128"/>
                <a:gd name="T26" fmla="*/ 72 w 120"/>
                <a:gd name="T27" fmla="*/ 115 h 128"/>
                <a:gd name="T28" fmla="*/ 112 w 120"/>
                <a:gd name="T29" fmla="*/ 45 h 128"/>
                <a:gd name="T30" fmla="*/ 118 w 120"/>
                <a:gd name="T31" fmla="*/ 43 h 128"/>
                <a:gd name="T32" fmla="*/ 119 w 120"/>
                <a:gd name="T33" fmla="*/ 49 h 128"/>
                <a:gd name="T34" fmla="*/ 74 w 120"/>
                <a:gd name="T35" fmla="*/ 126 h 128"/>
                <a:gd name="T36" fmla="*/ 71 w 120"/>
                <a:gd name="T3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28">
                  <a:moveTo>
                    <a:pt x="71" y="128"/>
                  </a:moveTo>
                  <a:cubicBezTo>
                    <a:pt x="71" y="128"/>
                    <a:pt x="71" y="128"/>
                    <a:pt x="71" y="128"/>
                  </a:cubicBezTo>
                  <a:cubicBezTo>
                    <a:pt x="69" y="128"/>
                    <a:pt x="68" y="127"/>
                    <a:pt x="67" y="125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0" y="85"/>
                    <a:pt x="0" y="83"/>
                    <a:pt x="1" y="8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0"/>
                    <a:pt x="51" y="0"/>
                    <a:pt x="53" y="1"/>
                  </a:cubicBezTo>
                  <a:cubicBezTo>
                    <a:pt x="55" y="2"/>
                    <a:pt x="55" y="4"/>
                    <a:pt x="54" y="6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2"/>
                    <a:pt x="55" y="73"/>
                    <a:pt x="56" y="7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3" y="43"/>
                    <a:pt x="116" y="42"/>
                    <a:pt x="118" y="43"/>
                  </a:cubicBezTo>
                  <a:cubicBezTo>
                    <a:pt x="120" y="44"/>
                    <a:pt x="120" y="47"/>
                    <a:pt x="119" y="49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27"/>
                    <a:pt x="72" y="128"/>
                    <a:pt x="7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0" name="Group 2119"/>
          <p:cNvGrpSpPr/>
          <p:nvPr/>
        </p:nvGrpSpPr>
        <p:grpSpPr>
          <a:xfrm>
            <a:off x="6121367" y="5148777"/>
            <a:ext cx="309693" cy="309049"/>
            <a:chOff x="1016040" y="9313874"/>
            <a:chExt cx="765181" cy="763588"/>
          </a:xfrm>
          <a:solidFill>
            <a:schemeClr val="accent1"/>
          </a:solidFill>
        </p:grpSpPr>
        <p:sp>
          <p:nvSpPr>
            <p:cNvPr id="2146" name="Freeform 1095"/>
            <p:cNvSpPr>
              <a:spLocks noEditPoints="1"/>
            </p:cNvSpPr>
            <p:nvPr/>
          </p:nvSpPr>
          <p:spPr bwMode="auto">
            <a:xfrm>
              <a:off x="1016040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53 w 240"/>
                <a:gd name="T5" fmla="*/ 21 h 240"/>
                <a:gd name="T6" fmla="*/ 120 w 240"/>
                <a:gd name="T7" fmla="*/ 0 h 240"/>
                <a:gd name="T8" fmla="*/ 240 w 240"/>
                <a:gd name="T9" fmla="*/ 120 h 240"/>
                <a:gd name="T10" fmla="*/ 228 w 240"/>
                <a:gd name="T11" fmla="*/ 172 h 240"/>
                <a:gd name="T12" fmla="*/ 188 w 240"/>
                <a:gd name="T13" fmla="*/ 219 h 240"/>
                <a:gd name="T14" fmla="*/ 120 w 240"/>
                <a:gd name="T15" fmla="*/ 240 h 240"/>
                <a:gd name="T16" fmla="*/ 120 w 240"/>
                <a:gd name="T17" fmla="*/ 8 h 240"/>
                <a:gd name="T18" fmla="*/ 57 w 240"/>
                <a:gd name="T19" fmla="*/ 27 h 240"/>
                <a:gd name="T20" fmla="*/ 8 w 240"/>
                <a:gd name="T21" fmla="*/ 120 h 240"/>
                <a:gd name="T22" fmla="*/ 120 w 240"/>
                <a:gd name="T23" fmla="*/ 232 h 240"/>
                <a:gd name="T24" fmla="*/ 183 w 240"/>
                <a:gd name="T25" fmla="*/ 212 h 240"/>
                <a:gd name="T26" fmla="*/ 221 w 240"/>
                <a:gd name="T27" fmla="*/ 168 h 240"/>
                <a:gd name="T28" fmla="*/ 232 w 240"/>
                <a:gd name="T29" fmla="*/ 120 h 240"/>
                <a:gd name="T30" fmla="*/ 120 w 240"/>
                <a:gd name="T31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80"/>
                    <a:pt x="20" y="43"/>
                    <a:pt x="53" y="21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38"/>
                    <a:pt x="236" y="156"/>
                    <a:pt x="228" y="172"/>
                  </a:cubicBezTo>
                  <a:cubicBezTo>
                    <a:pt x="219" y="191"/>
                    <a:pt x="205" y="207"/>
                    <a:pt x="188" y="219"/>
                  </a:cubicBezTo>
                  <a:cubicBezTo>
                    <a:pt x="168" y="233"/>
                    <a:pt x="144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7" y="8"/>
                    <a:pt x="76" y="15"/>
                    <a:pt x="57" y="27"/>
                  </a:cubicBezTo>
                  <a:cubicBezTo>
                    <a:pt x="26" y="48"/>
                    <a:pt x="8" y="83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43" y="232"/>
                    <a:pt x="165" y="225"/>
                    <a:pt x="183" y="212"/>
                  </a:cubicBezTo>
                  <a:cubicBezTo>
                    <a:pt x="200" y="201"/>
                    <a:pt x="213" y="186"/>
                    <a:pt x="221" y="168"/>
                  </a:cubicBezTo>
                  <a:cubicBezTo>
                    <a:pt x="228" y="153"/>
                    <a:pt x="232" y="137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7" name="Freeform 1096"/>
            <p:cNvSpPr>
              <a:spLocks/>
            </p:cNvSpPr>
            <p:nvPr/>
          </p:nvSpPr>
          <p:spPr bwMode="auto">
            <a:xfrm>
              <a:off x="1427206" y="9744087"/>
              <a:ext cx="193677" cy="269875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1 w 61"/>
                <a:gd name="T5" fmla="*/ 7 h 85"/>
                <a:gd name="T6" fmla="*/ 2 w 61"/>
                <a:gd name="T7" fmla="*/ 1 h 85"/>
                <a:gd name="T8" fmla="*/ 8 w 61"/>
                <a:gd name="T9" fmla="*/ 2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2" y="1"/>
                  </a:cubicBezTo>
                  <a:cubicBezTo>
                    <a:pt x="4" y="0"/>
                    <a:pt x="7" y="1"/>
                    <a:pt x="8" y="2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1" y="83"/>
                    <a:pt x="59" y="84"/>
                  </a:cubicBezTo>
                  <a:cubicBezTo>
                    <a:pt x="58" y="85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8" name="Freeform 1097"/>
            <p:cNvSpPr>
              <a:spLocks/>
            </p:cNvSpPr>
            <p:nvPr/>
          </p:nvSpPr>
          <p:spPr bwMode="auto">
            <a:xfrm>
              <a:off x="1174792" y="9374199"/>
              <a:ext cx="195264" cy="271463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2 w 61"/>
                <a:gd name="T5" fmla="*/ 7 h 85"/>
                <a:gd name="T6" fmla="*/ 3 w 61"/>
                <a:gd name="T7" fmla="*/ 2 h 85"/>
                <a:gd name="T8" fmla="*/ 8 w 61"/>
                <a:gd name="T9" fmla="*/ 3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0" y="83"/>
                    <a:pt x="59" y="84"/>
                  </a:cubicBezTo>
                  <a:cubicBezTo>
                    <a:pt x="58" y="84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9" name="Freeform 1098"/>
            <p:cNvSpPr>
              <a:spLocks/>
            </p:cNvSpPr>
            <p:nvPr/>
          </p:nvSpPr>
          <p:spPr bwMode="auto">
            <a:xfrm>
              <a:off x="1452606" y="9715512"/>
              <a:ext cx="293690" cy="152400"/>
            </a:xfrm>
            <a:custGeom>
              <a:avLst/>
              <a:gdLst>
                <a:gd name="T0" fmla="*/ 88 w 92"/>
                <a:gd name="T1" fmla="*/ 48 h 48"/>
                <a:gd name="T2" fmla="*/ 86 w 92"/>
                <a:gd name="T3" fmla="*/ 48 h 48"/>
                <a:gd name="T4" fmla="*/ 3 w 92"/>
                <a:gd name="T5" fmla="*/ 8 h 48"/>
                <a:gd name="T6" fmla="*/ 1 w 92"/>
                <a:gd name="T7" fmla="*/ 3 h 48"/>
                <a:gd name="T8" fmla="*/ 6 w 92"/>
                <a:gd name="T9" fmla="*/ 1 h 48"/>
                <a:gd name="T10" fmla="*/ 89 w 92"/>
                <a:gd name="T11" fmla="*/ 40 h 48"/>
                <a:gd name="T12" fmla="*/ 91 w 92"/>
                <a:gd name="T13" fmla="*/ 46 h 48"/>
                <a:gd name="T14" fmla="*/ 88 w 92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8">
                  <a:moveTo>
                    <a:pt x="88" y="48"/>
                  </a:moveTo>
                  <a:cubicBezTo>
                    <a:pt x="87" y="48"/>
                    <a:pt x="87" y="48"/>
                    <a:pt x="86" y="4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1" y="41"/>
                    <a:pt x="92" y="44"/>
                    <a:pt x="91" y="46"/>
                  </a:cubicBezTo>
                  <a:cubicBezTo>
                    <a:pt x="91" y="47"/>
                    <a:pt x="89" y="48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0" name="Freeform 1099"/>
            <p:cNvSpPr>
              <a:spLocks/>
            </p:cNvSpPr>
            <p:nvPr/>
          </p:nvSpPr>
          <p:spPr bwMode="auto">
            <a:xfrm>
              <a:off x="1050966" y="9520249"/>
              <a:ext cx="293690" cy="157163"/>
            </a:xfrm>
            <a:custGeom>
              <a:avLst/>
              <a:gdLst>
                <a:gd name="T0" fmla="*/ 87 w 92"/>
                <a:gd name="T1" fmla="*/ 49 h 49"/>
                <a:gd name="T2" fmla="*/ 86 w 92"/>
                <a:gd name="T3" fmla="*/ 48 h 49"/>
                <a:gd name="T4" fmla="*/ 3 w 92"/>
                <a:gd name="T5" fmla="*/ 9 h 49"/>
                <a:gd name="T6" fmla="*/ 1 w 92"/>
                <a:gd name="T7" fmla="*/ 3 h 49"/>
                <a:gd name="T8" fmla="*/ 6 w 92"/>
                <a:gd name="T9" fmla="*/ 1 h 49"/>
                <a:gd name="T10" fmla="*/ 89 w 92"/>
                <a:gd name="T11" fmla="*/ 41 h 49"/>
                <a:gd name="T12" fmla="*/ 91 w 92"/>
                <a:gd name="T13" fmla="*/ 46 h 49"/>
                <a:gd name="T14" fmla="*/ 87 w 92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9">
                  <a:moveTo>
                    <a:pt x="87" y="49"/>
                  </a:moveTo>
                  <a:cubicBezTo>
                    <a:pt x="87" y="49"/>
                    <a:pt x="86" y="48"/>
                    <a:pt x="86" y="4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91" y="42"/>
                    <a:pt x="92" y="44"/>
                    <a:pt x="91" y="46"/>
                  </a:cubicBezTo>
                  <a:cubicBezTo>
                    <a:pt x="90" y="48"/>
                    <a:pt x="89" y="49"/>
                    <a:pt x="8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1" name="Freeform 1100"/>
            <p:cNvSpPr>
              <a:spLocks noEditPoints="1"/>
            </p:cNvSpPr>
            <p:nvPr/>
          </p:nvSpPr>
          <p:spPr bwMode="auto">
            <a:xfrm>
              <a:off x="1309730" y="9607562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1" name="Group 2120"/>
          <p:cNvGrpSpPr/>
          <p:nvPr/>
        </p:nvGrpSpPr>
        <p:grpSpPr>
          <a:xfrm>
            <a:off x="5554025" y="5148777"/>
            <a:ext cx="309693" cy="309049"/>
            <a:chOff x="-385733" y="9313874"/>
            <a:chExt cx="765181" cy="763588"/>
          </a:xfrm>
          <a:solidFill>
            <a:schemeClr val="accent1"/>
          </a:solidFill>
        </p:grpSpPr>
        <p:sp>
          <p:nvSpPr>
            <p:cNvPr id="2140" name="Freeform 1101"/>
            <p:cNvSpPr>
              <a:spLocks/>
            </p:cNvSpPr>
            <p:nvPr/>
          </p:nvSpPr>
          <p:spPr bwMode="auto">
            <a:xfrm>
              <a:off x="-19018" y="9466274"/>
              <a:ext cx="25400" cy="611188"/>
            </a:xfrm>
            <a:custGeom>
              <a:avLst/>
              <a:gdLst>
                <a:gd name="T0" fmla="*/ 4 w 8"/>
                <a:gd name="T1" fmla="*/ 192 h 192"/>
                <a:gd name="T2" fmla="*/ 0 w 8"/>
                <a:gd name="T3" fmla="*/ 188 h 192"/>
                <a:gd name="T4" fmla="*/ 0 w 8"/>
                <a:gd name="T5" fmla="*/ 4 h 192"/>
                <a:gd name="T6" fmla="*/ 4 w 8"/>
                <a:gd name="T7" fmla="*/ 0 h 192"/>
                <a:gd name="T8" fmla="*/ 8 w 8"/>
                <a:gd name="T9" fmla="*/ 4 h 192"/>
                <a:gd name="T10" fmla="*/ 8 w 8"/>
                <a:gd name="T11" fmla="*/ 188 h 192"/>
                <a:gd name="T12" fmla="*/ 4 w 8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2">
                  <a:moveTo>
                    <a:pt x="4" y="192"/>
                  </a:moveTo>
                  <a:cubicBezTo>
                    <a:pt x="2" y="192"/>
                    <a:pt x="0" y="190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6" y="192"/>
                    <a:pt x="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1" name="Freeform 1102"/>
            <p:cNvSpPr>
              <a:spLocks/>
            </p:cNvSpPr>
            <p:nvPr/>
          </p:nvSpPr>
          <p:spPr bwMode="auto">
            <a:xfrm>
              <a:off x="-312707" y="9759962"/>
              <a:ext cx="619130" cy="317500"/>
            </a:xfrm>
            <a:custGeom>
              <a:avLst/>
              <a:gdLst>
                <a:gd name="T0" fmla="*/ 97 w 194"/>
                <a:gd name="T1" fmla="*/ 100 h 100"/>
                <a:gd name="T2" fmla="*/ 0 w 194"/>
                <a:gd name="T3" fmla="*/ 4 h 100"/>
                <a:gd name="T4" fmla="*/ 4 w 194"/>
                <a:gd name="T5" fmla="*/ 0 h 100"/>
                <a:gd name="T6" fmla="*/ 8 w 194"/>
                <a:gd name="T7" fmla="*/ 4 h 100"/>
                <a:gd name="T8" fmla="*/ 97 w 194"/>
                <a:gd name="T9" fmla="*/ 92 h 100"/>
                <a:gd name="T10" fmla="*/ 186 w 194"/>
                <a:gd name="T11" fmla="*/ 4 h 100"/>
                <a:gd name="T12" fmla="*/ 190 w 194"/>
                <a:gd name="T13" fmla="*/ 0 h 100"/>
                <a:gd name="T14" fmla="*/ 194 w 194"/>
                <a:gd name="T15" fmla="*/ 4 h 100"/>
                <a:gd name="T16" fmla="*/ 97 w 194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00">
                  <a:moveTo>
                    <a:pt x="97" y="100"/>
                  </a:moveTo>
                  <a:cubicBezTo>
                    <a:pt x="44" y="100"/>
                    <a:pt x="0" y="5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52"/>
                    <a:pt x="48" y="92"/>
                    <a:pt x="97" y="92"/>
                  </a:cubicBezTo>
                  <a:cubicBezTo>
                    <a:pt x="146" y="92"/>
                    <a:pt x="186" y="52"/>
                    <a:pt x="186" y="4"/>
                  </a:cubicBezTo>
                  <a:cubicBezTo>
                    <a:pt x="186" y="2"/>
                    <a:pt x="187" y="0"/>
                    <a:pt x="190" y="0"/>
                  </a:cubicBezTo>
                  <a:cubicBezTo>
                    <a:pt x="192" y="0"/>
                    <a:pt x="194" y="2"/>
                    <a:pt x="194" y="4"/>
                  </a:cubicBezTo>
                  <a:cubicBezTo>
                    <a:pt x="194" y="57"/>
                    <a:pt x="150" y="100"/>
                    <a:pt x="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2" name="Freeform 1103"/>
            <p:cNvSpPr>
              <a:spLocks noEditPoints="1"/>
            </p:cNvSpPr>
            <p:nvPr/>
          </p:nvSpPr>
          <p:spPr bwMode="auto">
            <a:xfrm>
              <a:off x="-79343" y="9313874"/>
              <a:ext cx="152401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3" name="Freeform 1104"/>
            <p:cNvSpPr>
              <a:spLocks/>
            </p:cNvSpPr>
            <p:nvPr/>
          </p:nvSpPr>
          <p:spPr bwMode="auto">
            <a:xfrm>
              <a:off x="-146019" y="9453574"/>
              <a:ext cx="279402" cy="25400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4" name="Freeform 1105"/>
            <p:cNvSpPr>
              <a:spLocks/>
            </p:cNvSpPr>
            <p:nvPr/>
          </p:nvSpPr>
          <p:spPr bwMode="auto">
            <a:xfrm>
              <a:off x="187359" y="9759962"/>
              <a:ext cx="192089" cy="114300"/>
            </a:xfrm>
            <a:custGeom>
              <a:avLst/>
              <a:gdLst>
                <a:gd name="T0" fmla="*/ 56 w 60"/>
                <a:gd name="T1" fmla="*/ 36 h 36"/>
                <a:gd name="T2" fmla="*/ 53 w 60"/>
                <a:gd name="T3" fmla="*/ 35 h 36"/>
                <a:gd name="T4" fmla="*/ 32 w 60"/>
                <a:gd name="T5" fmla="*/ 10 h 36"/>
                <a:gd name="T6" fmla="*/ 7 w 60"/>
                <a:gd name="T7" fmla="*/ 31 h 36"/>
                <a:gd name="T8" fmla="*/ 1 w 60"/>
                <a:gd name="T9" fmla="*/ 31 h 36"/>
                <a:gd name="T10" fmla="*/ 1 w 60"/>
                <a:gd name="T11" fmla="*/ 25 h 36"/>
                <a:gd name="T12" fmla="*/ 30 w 60"/>
                <a:gd name="T13" fmla="*/ 1 h 36"/>
                <a:gd name="T14" fmla="*/ 33 w 60"/>
                <a:gd name="T15" fmla="*/ 0 h 36"/>
                <a:gd name="T16" fmla="*/ 36 w 60"/>
                <a:gd name="T17" fmla="*/ 1 h 36"/>
                <a:gd name="T18" fmla="*/ 59 w 60"/>
                <a:gd name="T19" fmla="*/ 29 h 36"/>
                <a:gd name="T20" fmla="*/ 59 w 60"/>
                <a:gd name="T21" fmla="*/ 35 h 36"/>
                <a:gd name="T22" fmla="*/ 56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56" y="36"/>
                  </a:moveTo>
                  <a:cubicBezTo>
                    <a:pt x="55" y="36"/>
                    <a:pt x="54" y="36"/>
                    <a:pt x="53" y="3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2"/>
                    <a:pt x="1" y="31"/>
                  </a:cubicBezTo>
                  <a:cubicBezTo>
                    <a:pt x="0" y="29"/>
                    <a:pt x="0" y="26"/>
                    <a:pt x="1" y="2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5" y="1"/>
                    <a:pt x="36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31"/>
                    <a:pt x="60" y="34"/>
                    <a:pt x="59" y="35"/>
                  </a:cubicBezTo>
                  <a:cubicBezTo>
                    <a:pt x="58" y="36"/>
                    <a:pt x="57" y="36"/>
                    <a:pt x="5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5" name="Freeform 1106"/>
            <p:cNvSpPr>
              <a:spLocks/>
            </p:cNvSpPr>
            <p:nvPr/>
          </p:nvSpPr>
          <p:spPr bwMode="auto">
            <a:xfrm>
              <a:off x="-385733" y="9759962"/>
              <a:ext cx="190501" cy="114300"/>
            </a:xfrm>
            <a:custGeom>
              <a:avLst/>
              <a:gdLst>
                <a:gd name="T0" fmla="*/ 4 w 60"/>
                <a:gd name="T1" fmla="*/ 36 h 36"/>
                <a:gd name="T2" fmla="*/ 1 w 60"/>
                <a:gd name="T3" fmla="*/ 35 h 36"/>
                <a:gd name="T4" fmla="*/ 1 w 60"/>
                <a:gd name="T5" fmla="*/ 29 h 36"/>
                <a:gd name="T6" fmla="*/ 24 w 60"/>
                <a:gd name="T7" fmla="*/ 1 h 36"/>
                <a:gd name="T8" fmla="*/ 27 w 60"/>
                <a:gd name="T9" fmla="*/ 0 h 36"/>
                <a:gd name="T10" fmla="*/ 30 w 60"/>
                <a:gd name="T11" fmla="*/ 1 h 36"/>
                <a:gd name="T12" fmla="*/ 59 w 60"/>
                <a:gd name="T13" fmla="*/ 25 h 36"/>
                <a:gd name="T14" fmla="*/ 59 w 60"/>
                <a:gd name="T15" fmla="*/ 31 h 36"/>
                <a:gd name="T16" fmla="*/ 53 w 60"/>
                <a:gd name="T17" fmla="*/ 31 h 36"/>
                <a:gd name="T18" fmla="*/ 28 w 60"/>
                <a:gd name="T19" fmla="*/ 10 h 36"/>
                <a:gd name="T20" fmla="*/ 7 w 60"/>
                <a:gd name="T21" fmla="*/ 35 h 36"/>
                <a:gd name="T22" fmla="*/ 4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4" y="36"/>
                  </a:moveTo>
                  <a:cubicBezTo>
                    <a:pt x="3" y="36"/>
                    <a:pt x="2" y="36"/>
                    <a:pt x="1" y="35"/>
                  </a:cubicBezTo>
                  <a:cubicBezTo>
                    <a:pt x="0" y="34"/>
                    <a:pt x="0" y="31"/>
                    <a:pt x="1" y="29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6"/>
                    <a:pt x="60" y="29"/>
                    <a:pt x="59" y="31"/>
                  </a:cubicBezTo>
                  <a:cubicBezTo>
                    <a:pt x="58" y="32"/>
                    <a:pt x="55" y="33"/>
                    <a:pt x="53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5" y="3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2" name="Group 2121"/>
          <p:cNvGrpSpPr/>
          <p:nvPr/>
        </p:nvGrpSpPr>
        <p:grpSpPr>
          <a:xfrm>
            <a:off x="6688710" y="5148777"/>
            <a:ext cx="309693" cy="309049"/>
            <a:chOff x="2417814" y="9313874"/>
            <a:chExt cx="765181" cy="763588"/>
          </a:xfrm>
          <a:solidFill>
            <a:schemeClr val="accent1"/>
          </a:solidFill>
        </p:grpSpPr>
        <p:sp>
          <p:nvSpPr>
            <p:cNvPr id="2134" name="Freeform 1107"/>
            <p:cNvSpPr>
              <a:spLocks/>
            </p:cNvSpPr>
            <p:nvPr/>
          </p:nvSpPr>
          <p:spPr bwMode="auto">
            <a:xfrm>
              <a:off x="2787704" y="9313874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5" name="Freeform 1108"/>
            <p:cNvSpPr>
              <a:spLocks/>
            </p:cNvSpPr>
            <p:nvPr/>
          </p:nvSpPr>
          <p:spPr bwMode="auto">
            <a:xfrm>
              <a:off x="2686104" y="9313874"/>
              <a:ext cx="228602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6" name="Freeform 1109"/>
            <p:cNvSpPr>
              <a:spLocks/>
            </p:cNvSpPr>
            <p:nvPr/>
          </p:nvSpPr>
          <p:spPr bwMode="auto">
            <a:xfrm>
              <a:off x="2686104" y="9950462"/>
              <a:ext cx="228602" cy="127000"/>
            </a:xfrm>
            <a:custGeom>
              <a:avLst/>
              <a:gdLst>
                <a:gd name="T0" fmla="*/ 36 w 72"/>
                <a:gd name="T1" fmla="*/ 40 h 40"/>
                <a:gd name="T2" fmla="*/ 36 w 72"/>
                <a:gd name="T3" fmla="*/ 40 h 40"/>
                <a:gd name="T4" fmla="*/ 33 w 72"/>
                <a:gd name="T5" fmla="*/ 39 h 40"/>
                <a:gd name="T6" fmla="*/ 1 w 72"/>
                <a:gd name="T7" fmla="*/ 7 h 40"/>
                <a:gd name="T8" fmla="*/ 1 w 72"/>
                <a:gd name="T9" fmla="*/ 1 h 40"/>
                <a:gd name="T10" fmla="*/ 7 w 72"/>
                <a:gd name="T11" fmla="*/ 1 h 40"/>
                <a:gd name="T12" fmla="*/ 36 w 72"/>
                <a:gd name="T13" fmla="*/ 30 h 40"/>
                <a:gd name="T14" fmla="*/ 65 w 72"/>
                <a:gd name="T15" fmla="*/ 1 h 40"/>
                <a:gd name="T16" fmla="*/ 71 w 72"/>
                <a:gd name="T17" fmla="*/ 1 h 40"/>
                <a:gd name="T18" fmla="*/ 71 w 72"/>
                <a:gd name="T19" fmla="*/ 7 h 40"/>
                <a:gd name="T20" fmla="*/ 39 w 72"/>
                <a:gd name="T21" fmla="*/ 39 h 40"/>
                <a:gd name="T22" fmla="*/ 36 w 7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7" name="Freeform 1110"/>
            <p:cNvSpPr>
              <a:spLocks/>
            </p:cNvSpPr>
            <p:nvPr/>
          </p:nvSpPr>
          <p:spPr bwMode="auto">
            <a:xfrm>
              <a:off x="2417814" y="9683762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8" name="Freeform 1111"/>
            <p:cNvSpPr>
              <a:spLocks/>
            </p:cNvSpPr>
            <p:nvPr/>
          </p:nvSpPr>
          <p:spPr bwMode="auto">
            <a:xfrm>
              <a:off x="3055994" y="9582162"/>
              <a:ext cx="127001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9" name="Freeform 1112"/>
            <p:cNvSpPr>
              <a:spLocks/>
            </p:cNvSpPr>
            <p:nvPr/>
          </p:nvSpPr>
          <p:spPr bwMode="auto">
            <a:xfrm>
              <a:off x="2417814" y="9582162"/>
              <a:ext cx="127001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0 w 40"/>
                <a:gd name="T7" fmla="*/ 36 h 72"/>
                <a:gd name="T8" fmla="*/ 1 w 40"/>
                <a:gd name="T9" fmla="*/ 33 h 72"/>
                <a:gd name="T10" fmla="*/ 33 w 40"/>
                <a:gd name="T11" fmla="*/ 1 h 72"/>
                <a:gd name="T12" fmla="*/ 39 w 40"/>
                <a:gd name="T13" fmla="*/ 1 h 72"/>
                <a:gd name="T14" fmla="*/ 39 w 40"/>
                <a:gd name="T15" fmla="*/ 7 h 72"/>
                <a:gd name="T16" fmla="*/ 10 w 40"/>
                <a:gd name="T17" fmla="*/ 36 h 72"/>
                <a:gd name="T18" fmla="*/ 39 w 40"/>
                <a:gd name="T19" fmla="*/ 65 h 72"/>
                <a:gd name="T20" fmla="*/ 39 w 40"/>
                <a:gd name="T21" fmla="*/ 71 h 72"/>
                <a:gd name="T22" fmla="*/ 36 w 40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3" name="Group 2122"/>
          <p:cNvGrpSpPr/>
          <p:nvPr/>
        </p:nvGrpSpPr>
        <p:grpSpPr>
          <a:xfrm>
            <a:off x="7302958" y="5148777"/>
            <a:ext cx="195968" cy="309049"/>
            <a:chOff x="3935476" y="9313874"/>
            <a:chExt cx="484191" cy="763588"/>
          </a:xfrm>
          <a:solidFill>
            <a:schemeClr val="accent1"/>
          </a:solidFill>
        </p:grpSpPr>
        <p:sp>
          <p:nvSpPr>
            <p:cNvPr id="2129" name="Freeform 1113"/>
            <p:cNvSpPr>
              <a:spLocks noEditPoints="1"/>
            </p:cNvSpPr>
            <p:nvPr/>
          </p:nvSpPr>
          <p:spPr bwMode="auto">
            <a:xfrm>
              <a:off x="4240278" y="9313874"/>
              <a:ext cx="153989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0" name="Freeform 1114"/>
            <p:cNvSpPr>
              <a:spLocks noEditPoints="1"/>
            </p:cNvSpPr>
            <p:nvPr/>
          </p:nvSpPr>
          <p:spPr bwMode="auto">
            <a:xfrm>
              <a:off x="4087877" y="9415474"/>
              <a:ext cx="101601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1" name="Freeform 1115"/>
            <p:cNvSpPr>
              <a:spLocks/>
            </p:cNvSpPr>
            <p:nvPr/>
          </p:nvSpPr>
          <p:spPr bwMode="auto">
            <a:xfrm>
              <a:off x="4037077" y="9582162"/>
              <a:ext cx="76201" cy="279400"/>
            </a:xfrm>
            <a:custGeom>
              <a:avLst/>
              <a:gdLst>
                <a:gd name="T0" fmla="*/ 20 w 24"/>
                <a:gd name="T1" fmla="*/ 88 h 88"/>
                <a:gd name="T2" fmla="*/ 16 w 24"/>
                <a:gd name="T3" fmla="*/ 84 h 88"/>
                <a:gd name="T4" fmla="*/ 16 w 24"/>
                <a:gd name="T5" fmla="*/ 8 h 88"/>
                <a:gd name="T6" fmla="*/ 4 w 24"/>
                <a:gd name="T7" fmla="*/ 8 h 88"/>
                <a:gd name="T8" fmla="*/ 0 w 24"/>
                <a:gd name="T9" fmla="*/ 4 h 88"/>
                <a:gd name="T10" fmla="*/ 4 w 24"/>
                <a:gd name="T11" fmla="*/ 0 h 88"/>
                <a:gd name="T12" fmla="*/ 20 w 24"/>
                <a:gd name="T13" fmla="*/ 0 h 88"/>
                <a:gd name="T14" fmla="*/ 24 w 24"/>
                <a:gd name="T15" fmla="*/ 4 h 88"/>
                <a:gd name="T16" fmla="*/ 24 w 24"/>
                <a:gd name="T17" fmla="*/ 84 h 88"/>
                <a:gd name="T18" fmla="*/ 20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20" y="88"/>
                  </a:moveTo>
                  <a:cubicBezTo>
                    <a:pt x="18" y="88"/>
                    <a:pt x="16" y="86"/>
                    <a:pt x="16" y="8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6"/>
                    <a:pt x="22" y="88"/>
                    <a:pt x="2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2" name="Freeform 1116"/>
            <p:cNvSpPr>
              <a:spLocks/>
            </p:cNvSpPr>
            <p:nvPr/>
          </p:nvSpPr>
          <p:spPr bwMode="auto">
            <a:xfrm>
              <a:off x="4240278" y="9582162"/>
              <a:ext cx="76201" cy="279400"/>
            </a:xfrm>
            <a:custGeom>
              <a:avLst/>
              <a:gdLst>
                <a:gd name="T0" fmla="*/ 4 w 24"/>
                <a:gd name="T1" fmla="*/ 88 h 88"/>
                <a:gd name="T2" fmla="*/ 0 w 24"/>
                <a:gd name="T3" fmla="*/ 84 h 88"/>
                <a:gd name="T4" fmla="*/ 0 w 24"/>
                <a:gd name="T5" fmla="*/ 4 h 88"/>
                <a:gd name="T6" fmla="*/ 4 w 24"/>
                <a:gd name="T7" fmla="*/ 0 h 88"/>
                <a:gd name="T8" fmla="*/ 20 w 24"/>
                <a:gd name="T9" fmla="*/ 0 h 88"/>
                <a:gd name="T10" fmla="*/ 24 w 24"/>
                <a:gd name="T11" fmla="*/ 4 h 88"/>
                <a:gd name="T12" fmla="*/ 20 w 24"/>
                <a:gd name="T13" fmla="*/ 8 h 88"/>
                <a:gd name="T14" fmla="*/ 8 w 24"/>
                <a:gd name="T15" fmla="*/ 8 h 88"/>
                <a:gd name="T16" fmla="*/ 8 w 24"/>
                <a:gd name="T17" fmla="*/ 84 h 88"/>
                <a:gd name="T18" fmla="*/ 4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3" name="Freeform 1117"/>
            <p:cNvSpPr>
              <a:spLocks/>
            </p:cNvSpPr>
            <p:nvPr/>
          </p:nvSpPr>
          <p:spPr bwMode="auto">
            <a:xfrm>
              <a:off x="3935476" y="9832987"/>
              <a:ext cx="484191" cy="244475"/>
            </a:xfrm>
            <a:custGeom>
              <a:avLst/>
              <a:gdLst>
                <a:gd name="T0" fmla="*/ 148 w 152"/>
                <a:gd name="T1" fmla="*/ 77 h 77"/>
                <a:gd name="T2" fmla="*/ 4 w 152"/>
                <a:gd name="T3" fmla="*/ 77 h 77"/>
                <a:gd name="T4" fmla="*/ 0 w 152"/>
                <a:gd name="T5" fmla="*/ 75 h 77"/>
                <a:gd name="T6" fmla="*/ 1 w 152"/>
                <a:gd name="T7" fmla="*/ 71 h 77"/>
                <a:gd name="T8" fmla="*/ 49 w 152"/>
                <a:gd name="T9" fmla="*/ 3 h 77"/>
                <a:gd name="T10" fmla="*/ 54 w 152"/>
                <a:gd name="T11" fmla="*/ 2 h 77"/>
                <a:gd name="T12" fmla="*/ 55 w 152"/>
                <a:gd name="T13" fmla="*/ 7 h 77"/>
                <a:gd name="T14" fmla="*/ 12 w 152"/>
                <a:gd name="T15" fmla="*/ 69 h 77"/>
                <a:gd name="T16" fmla="*/ 140 w 152"/>
                <a:gd name="T17" fmla="*/ 69 h 77"/>
                <a:gd name="T18" fmla="*/ 97 w 152"/>
                <a:gd name="T19" fmla="*/ 7 h 77"/>
                <a:gd name="T20" fmla="*/ 98 w 152"/>
                <a:gd name="T21" fmla="*/ 2 h 77"/>
                <a:gd name="T22" fmla="*/ 103 w 152"/>
                <a:gd name="T23" fmla="*/ 3 h 77"/>
                <a:gd name="T24" fmla="*/ 151 w 152"/>
                <a:gd name="T25" fmla="*/ 71 h 77"/>
                <a:gd name="T26" fmla="*/ 152 w 152"/>
                <a:gd name="T27" fmla="*/ 75 h 77"/>
                <a:gd name="T28" fmla="*/ 148 w 152"/>
                <a:gd name="T2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77">
                  <a:moveTo>
                    <a:pt x="148" y="77"/>
                  </a:moveTo>
                  <a:cubicBezTo>
                    <a:pt x="4" y="77"/>
                    <a:pt x="4" y="77"/>
                    <a:pt x="4" y="77"/>
                  </a:cubicBezTo>
                  <a:cubicBezTo>
                    <a:pt x="3" y="77"/>
                    <a:pt x="1" y="76"/>
                    <a:pt x="0" y="75"/>
                  </a:cubicBezTo>
                  <a:cubicBezTo>
                    <a:pt x="0" y="74"/>
                    <a:pt x="0" y="72"/>
                    <a:pt x="1" y="71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4" y="2"/>
                  </a:cubicBezTo>
                  <a:cubicBezTo>
                    <a:pt x="56" y="3"/>
                    <a:pt x="57" y="6"/>
                    <a:pt x="55" y="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6"/>
                    <a:pt x="96" y="3"/>
                    <a:pt x="98" y="2"/>
                  </a:cubicBezTo>
                  <a:cubicBezTo>
                    <a:pt x="100" y="0"/>
                    <a:pt x="102" y="1"/>
                    <a:pt x="103" y="3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52" y="72"/>
                    <a:pt x="152" y="74"/>
                    <a:pt x="152" y="75"/>
                  </a:cubicBezTo>
                  <a:cubicBezTo>
                    <a:pt x="151" y="76"/>
                    <a:pt x="149" y="77"/>
                    <a:pt x="14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4" name="Group 2123"/>
          <p:cNvGrpSpPr/>
          <p:nvPr/>
        </p:nvGrpSpPr>
        <p:grpSpPr>
          <a:xfrm>
            <a:off x="7818256" y="5148777"/>
            <a:ext cx="309693" cy="309049"/>
            <a:chOff x="5208661" y="9313874"/>
            <a:chExt cx="765181" cy="763588"/>
          </a:xfrm>
          <a:solidFill>
            <a:schemeClr val="accent1"/>
          </a:solidFill>
        </p:grpSpPr>
        <p:sp>
          <p:nvSpPr>
            <p:cNvPr id="2125" name="Freeform 1118"/>
            <p:cNvSpPr>
              <a:spLocks noEditPoints="1"/>
            </p:cNvSpPr>
            <p:nvPr/>
          </p:nvSpPr>
          <p:spPr bwMode="auto">
            <a:xfrm>
              <a:off x="5208661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26" name="Freeform 1119"/>
            <p:cNvSpPr>
              <a:spLocks/>
            </p:cNvSpPr>
            <p:nvPr/>
          </p:nvSpPr>
          <p:spPr bwMode="auto">
            <a:xfrm>
              <a:off x="5384875" y="9769487"/>
              <a:ext cx="414341" cy="155575"/>
            </a:xfrm>
            <a:custGeom>
              <a:avLst/>
              <a:gdLst>
                <a:gd name="T0" fmla="*/ 65 w 130"/>
                <a:gd name="T1" fmla="*/ 49 h 49"/>
                <a:gd name="T2" fmla="*/ 1 w 130"/>
                <a:gd name="T3" fmla="*/ 7 h 49"/>
                <a:gd name="T4" fmla="*/ 3 w 130"/>
                <a:gd name="T5" fmla="*/ 1 h 49"/>
                <a:gd name="T6" fmla="*/ 9 w 130"/>
                <a:gd name="T7" fmla="*/ 3 h 49"/>
                <a:gd name="T8" fmla="*/ 65 w 130"/>
                <a:gd name="T9" fmla="*/ 41 h 49"/>
                <a:gd name="T10" fmla="*/ 121 w 130"/>
                <a:gd name="T11" fmla="*/ 3 h 49"/>
                <a:gd name="T12" fmla="*/ 127 w 130"/>
                <a:gd name="T13" fmla="*/ 1 h 49"/>
                <a:gd name="T14" fmla="*/ 129 w 130"/>
                <a:gd name="T15" fmla="*/ 7 h 49"/>
                <a:gd name="T16" fmla="*/ 65 w 13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49">
                  <a:moveTo>
                    <a:pt x="65" y="49"/>
                  </a:moveTo>
                  <a:cubicBezTo>
                    <a:pt x="38" y="49"/>
                    <a:pt x="14" y="33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20" y="27"/>
                    <a:pt x="41" y="41"/>
                    <a:pt x="65" y="41"/>
                  </a:cubicBezTo>
                  <a:cubicBezTo>
                    <a:pt x="89" y="41"/>
                    <a:pt x="110" y="27"/>
                    <a:pt x="121" y="3"/>
                  </a:cubicBezTo>
                  <a:cubicBezTo>
                    <a:pt x="122" y="1"/>
                    <a:pt x="125" y="0"/>
                    <a:pt x="127" y="1"/>
                  </a:cubicBezTo>
                  <a:cubicBezTo>
                    <a:pt x="129" y="2"/>
                    <a:pt x="130" y="5"/>
                    <a:pt x="129" y="7"/>
                  </a:cubicBezTo>
                  <a:cubicBezTo>
                    <a:pt x="116" y="33"/>
                    <a:pt x="92" y="49"/>
                    <a:pt x="6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27" name="Freeform 1120"/>
            <p:cNvSpPr>
              <a:spLocks noEditPoints="1"/>
            </p:cNvSpPr>
            <p:nvPr/>
          </p:nvSpPr>
          <p:spPr bwMode="auto">
            <a:xfrm>
              <a:off x="5426150" y="9582162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28" name="Freeform 1121"/>
            <p:cNvSpPr>
              <a:spLocks noEditPoints="1"/>
            </p:cNvSpPr>
            <p:nvPr/>
          </p:nvSpPr>
          <p:spPr bwMode="auto">
            <a:xfrm>
              <a:off x="5680152" y="9582162"/>
              <a:ext cx="77788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0C3CFE-F236-403B-A856-D9129872ED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026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803" name="Group 802"/>
          <p:cNvGrpSpPr/>
          <p:nvPr/>
        </p:nvGrpSpPr>
        <p:grpSpPr>
          <a:xfrm>
            <a:off x="3825652" y="5148777"/>
            <a:ext cx="309692" cy="309049"/>
            <a:chOff x="2542525" y="8056570"/>
            <a:chExt cx="765176" cy="763588"/>
          </a:xfrm>
          <a:solidFill>
            <a:schemeClr val="accent1"/>
          </a:solidFill>
        </p:grpSpPr>
        <p:sp>
          <p:nvSpPr>
            <p:cNvPr id="1216" name="Freeform 1125"/>
            <p:cNvSpPr>
              <a:spLocks noEditPoints="1"/>
            </p:cNvSpPr>
            <p:nvPr/>
          </p:nvSpPr>
          <p:spPr bwMode="auto">
            <a:xfrm>
              <a:off x="2542525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7" name="Freeform 1126"/>
            <p:cNvSpPr>
              <a:spLocks noEditPoints="1"/>
            </p:cNvSpPr>
            <p:nvPr/>
          </p:nvSpPr>
          <p:spPr bwMode="auto">
            <a:xfrm>
              <a:off x="3128313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8" name="Freeform 1127"/>
            <p:cNvSpPr>
              <a:spLocks/>
            </p:cNvSpPr>
            <p:nvPr/>
          </p:nvSpPr>
          <p:spPr bwMode="auto">
            <a:xfrm>
              <a:off x="2542525" y="8056570"/>
              <a:ext cx="765176" cy="468313"/>
            </a:xfrm>
            <a:custGeom>
              <a:avLst/>
              <a:gdLst>
                <a:gd name="T0" fmla="*/ 236 w 240"/>
                <a:gd name="T1" fmla="*/ 147 h 147"/>
                <a:gd name="T2" fmla="*/ 232 w 240"/>
                <a:gd name="T3" fmla="*/ 143 h 147"/>
                <a:gd name="T4" fmla="*/ 232 w 240"/>
                <a:gd name="T5" fmla="*/ 120 h 147"/>
                <a:gd name="T6" fmla="*/ 120 w 240"/>
                <a:gd name="T7" fmla="*/ 8 h 147"/>
                <a:gd name="T8" fmla="*/ 8 w 240"/>
                <a:gd name="T9" fmla="*/ 120 h 147"/>
                <a:gd name="T10" fmla="*/ 8 w 240"/>
                <a:gd name="T11" fmla="*/ 143 h 147"/>
                <a:gd name="T12" fmla="*/ 4 w 240"/>
                <a:gd name="T13" fmla="*/ 147 h 147"/>
                <a:gd name="T14" fmla="*/ 0 w 240"/>
                <a:gd name="T15" fmla="*/ 143 h 147"/>
                <a:gd name="T16" fmla="*/ 0 w 240"/>
                <a:gd name="T17" fmla="*/ 120 h 147"/>
                <a:gd name="T18" fmla="*/ 120 w 240"/>
                <a:gd name="T19" fmla="*/ 0 h 147"/>
                <a:gd name="T20" fmla="*/ 240 w 240"/>
                <a:gd name="T21" fmla="*/ 120 h 147"/>
                <a:gd name="T22" fmla="*/ 240 w 240"/>
                <a:gd name="T23" fmla="*/ 143 h 147"/>
                <a:gd name="T24" fmla="*/ 236 w 240"/>
                <a:gd name="T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47">
                  <a:moveTo>
                    <a:pt x="236" y="147"/>
                  </a:moveTo>
                  <a:cubicBezTo>
                    <a:pt x="234" y="147"/>
                    <a:pt x="232" y="145"/>
                    <a:pt x="232" y="143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ubicBezTo>
                    <a:pt x="2" y="147"/>
                    <a:pt x="0" y="145"/>
                    <a:pt x="0" y="14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145"/>
                    <a:pt x="238" y="147"/>
                    <a:pt x="23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9" name="Freeform 1128"/>
            <p:cNvSpPr>
              <a:spLocks noEditPoints="1"/>
            </p:cNvSpPr>
            <p:nvPr/>
          </p:nvSpPr>
          <p:spPr bwMode="auto">
            <a:xfrm>
              <a:off x="2874313" y="8769358"/>
              <a:ext cx="101600" cy="50800"/>
            </a:xfrm>
            <a:custGeom>
              <a:avLst/>
              <a:gdLst>
                <a:gd name="T0" fmla="*/ 28 w 32"/>
                <a:gd name="T1" fmla="*/ 16 h 16"/>
                <a:gd name="T2" fmla="*/ 4 w 32"/>
                <a:gd name="T3" fmla="*/ 16 h 16"/>
                <a:gd name="T4" fmla="*/ 0 w 32"/>
                <a:gd name="T5" fmla="*/ 12 h 16"/>
                <a:gd name="T6" fmla="*/ 0 w 32"/>
                <a:gd name="T7" fmla="*/ 4 h 16"/>
                <a:gd name="T8" fmla="*/ 4 w 32"/>
                <a:gd name="T9" fmla="*/ 0 h 16"/>
                <a:gd name="T10" fmla="*/ 28 w 32"/>
                <a:gd name="T11" fmla="*/ 0 h 16"/>
                <a:gd name="T12" fmla="*/ 32 w 32"/>
                <a:gd name="T13" fmla="*/ 4 h 16"/>
                <a:gd name="T14" fmla="*/ 32 w 32"/>
                <a:gd name="T15" fmla="*/ 12 h 16"/>
                <a:gd name="T16" fmla="*/ 28 w 32"/>
                <a:gd name="T17" fmla="*/ 16 h 16"/>
                <a:gd name="T18" fmla="*/ 8 w 32"/>
                <a:gd name="T19" fmla="*/ 8 h 16"/>
                <a:gd name="T20" fmla="*/ 24 w 32"/>
                <a:gd name="T21" fmla="*/ 8 h 16"/>
                <a:gd name="T22" fmla="*/ 8 w 32"/>
                <a:gd name="T2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6">
                  <a:moveTo>
                    <a:pt x="28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0" y="16"/>
                    <a:pt x="28" y="16"/>
                  </a:cubicBezTo>
                  <a:close/>
                  <a:moveTo>
                    <a:pt x="8" y="8"/>
                  </a:moveTo>
                  <a:cubicBezTo>
                    <a:pt x="24" y="8"/>
                    <a:pt x="24" y="8"/>
                    <a:pt x="2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20" name="Freeform 1129"/>
            <p:cNvSpPr>
              <a:spLocks/>
            </p:cNvSpPr>
            <p:nvPr/>
          </p:nvSpPr>
          <p:spPr bwMode="auto">
            <a:xfrm>
              <a:off x="2937813" y="8451858"/>
              <a:ext cx="369888" cy="368300"/>
            </a:xfrm>
            <a:custGeom>
              <a:avLst/>
              <a:gdLst>
                <a:gd name="T0" fmla="*/ 35 w 116"/>
                <a:gd name="T1" fmla="*/ 116 h 116"/>
                <a:gd name="T2" fmla="*/ 4 w 116"/>
                <a:gd name="T3" fmla="*/ 116 h 116"/>
                <a:gd name="T4" fmla="*/ 0 w 116"/>
                <a:gd name="T5" fmla="*/ 112 h 116"/>
                <a:gd name="T6" fmla="*/ 4 w 116"/>
                <a:gd name="T7" fmla="*/ 108 h 116"/>
                <a:gd name="T8" fmla="*/ 34 w 116"/>
                <a:gd name="T9" fmla="*/ 108 h 116"/>
                <a:gd name="T10" fmla="*/ 108 w 116"/>
                <a:gd name="T11" fmla="*/ 78 h 116"/>
                <a:gd name="T12" fmla="*/ 108 w 116"/>
                <a:gd name="T13" fmla="*/ 4 h 116"/>
                <a:gd name="T14" fmla="*/ 112 w 116"/>
                <a:gd name="T15" fmla="*/ 0 h 116"/>
                <a:gd name="T16" fmla="*/ 116 w 116"/>
                <a:gd name="T17" fmla="*/ 4 h 116"/>
                <a:gd name="T18" fmla="*/ 116 w 116"/>
                <a:gd name="T19" fmla="*/ 81 h 116"/>
                <a:gd name="T20" fmla="*/ 113 w 116"/>
                <a:gd name="T21" fmla="*/ 85 h 116"/>
                <a:gd name="T22" fmla="*/ 36 w 116"/>
                <a:gd name="T23" fmla="*/ 116 h 116"/>
                <a:gd name="T24" fmla="*/ 35 w 116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35" y="116"/>
                  </a:moveTo>
                  <a:cubicBezTo>
                    <a:pt x="4" y="116"/>
                    <a:pt x="4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110"/>
                    <a:pt x="2" y="108"/>
                    <a:pt x="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10" y="0"/>
                    <a:pt x="112" y="0"/>
                  </a:cubicBezTo>
                  <a:cubicBezTo>
                    <a:pt x="114" y="0"/>
                    <a:pt x="116" y="2"/>
                    <a:pt x="116" y="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3"/>
                    <a:pt x="115" y="84"/>
                    <a:pt x="113" y="85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5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3258314" y="2883276"/>
            <a:ext cx="309692" cy="309049"/>
            <a:chOff x="1140761" y="2459042"/>
            <a:chExt cx="765176" cy="763588"/>
          </a:xfrm>
          <a:solidFill>
            <a:schemeClr val="accent1"/>
          </a:solidFill>
        </p:grpSpPr>
        <p:sp>
          <p:nvSpPr>
            <p:cNvPr id="1213" name="Freeform 1130"/>
            <p:cNvSpPr>
              <a:spLocks noEditPoints="1"/>
            </p:cNvSpPr>
            <p:nvPr/>
          </p:nvSpPr>
          <p:spPr bwMode="auto">
            <a:xfrm>
              <a:off x="1140761" y="2459042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4" name="Freeform 1131"/>
            <p:cNvSpPr>
              <a:spLocks noEditPoints="1"/>
            </p:cNvSpPr>
            <p:nvPr/>
          </p:nvSpPr>
          <p:spPr bwMode="auto">
            <a:xfrm>
              <a:off x="1331261" y="2649542"/>
              <a:ext cx="382588" cy="381000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0 w 120"/>
                <a:gd name="T5" fmla="*/ 114 h 120"/>
                <a:gd name="T6" fmla="*/ 36 w 120"/>
                <a:gd name="T7" fmla="*/ 38 h 120"/>
                <a:gd name="T8" fmla="*/ 38 w 120"/>
                <a:gd name="T9" fmla="*/ 36 h 120"/>
                <a:gd name="T10" fmla="*/ 114 w 120"/>
                <a:gd name="T11" fmla="*/ 0 h 120"/>
                <a:gd name="T12" fmla="*/ 119 w 120"/>
                <a:gd name="T13" fmla="*/ 1 h 120"/>
                <a:gd name="T14" fmla="*/ 120 w 120"/>
                <a:gd name="T15" fmla="*/ 6 h 120"/>
                <a:gd name="T16" fmla="*/ 84 w 120"/>
                <a:gd name="T17" fmla="*/ 82 h 120"/>
                <a:gd name="T18" fmla="*/ 82 w 120"/>
                <a:gd name="T19" fmla="*/ 84 h 120"/>
                <a:gd name="T20" fmla="*/ 6 w 120"/>
                <a:gd name="T21" fmla="*/ 120 h 120"/>
                <a:gd name="T22" fmla="*/ 4 w 120"/>
                <a:gd name="T23" fmla="*/ 120 h 120"/>
                <a:gd name="T24" fmla="*/ 42 w 120"/>
                <a:gd name="T25" fmla="*/ 42 h 120"/>
                <a:gd name="T26" fmla="*/ 12 w 120"/>
                <a:gd name="T27" fmla="*/ 108 h 120"/>
                <a:gd name="T28" fmla="*/ 78 w 120"/>
                <a:gd name="T29" fmla="*/ 78 h 120"/>
                <a:gd name="T30" fmla="*/ 108 w 120"/>
                <a:gd name="T31" fmla="*/ 12 h 120"/>
                <a:gd name="T32" fmla="*/ 42 w 120"/>
                <a:gd name="T33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8"/>
                    <a:pt x="0" y="116"/>
                    <a:pt x="0" y="11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7" y="36"/>
                    <a:pt x="38" y="3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8" y="0"/>
                    <a:pt x="119" y="1"/>
                  </a:cubicBezTo>
                  <a:cubicBezTo>
                    <a:pt x="120" y="2"/>
                    <a:pt x="120" y="4"/>
                    <a:pt x="120" y="6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4" y="83"/>
                    <a:pt x="83" y="84"/>
                    <a:pt x="82" y="84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20"/>
                    <a:pt x="5" y="120"/>
                    <a:pt x="4" y="120"/>
                  </a:cubicBezTo>
                  <a:close/>
                  <a:moveTo>
                    <a:pt x="42" y="42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5" name="Freeform 1132"/>
            <p:cNvSpPr>
              <a:spLocks/>
            </p:cNvSpPr>
            <p:nvPr/>
          </p:nvSpPr>
          <p:spPr bwMode="auto">
            <a:xfrm>
              <a:off x="1447149" y="2763842"/>
              <a:ext cx="152400" cy="152400"/>
            </a:xfrm>
            <a:custGeom>
              <a:avLst/>
              <a:gdLst>
                <a:gd name="T0" fmla="*/ 44 w 48"/>
                <a:gd name="T1" fmla="*/ 48 h 48"/>
                <a:gd name="T2" fmla="*/ 41 w 48"/>
                <a:gd name="T3" fmla="*/ 47 h 48"/>
                <a:gd name="T4" fmla="*/ 1 w 48"/>
                <a:gd name="T5" fmla="*/ 7 h 48"/>
                <a:gd name="T6" fmla="*/ 1 w 48"/>
                <a:gd name="T7" fmla="*/ 1 h 48"/>
                <a:gd name="T8" fmla="*/ 7 w 48"/>
                <a:gd name="T9" fmla="*/ 1 h 48"/>
                <a:gd name="T10" fmla="*/ 47 w 48"/>
                <a:gd name="T11" fmla="*/ 41 h 48"/>
                <a:gd name="T12" fmla="*/ 47 w 48"/>
                <a:gd name="T13" fmla="*/ 47 h 48"/>
                <a:gd name="T14" fmla="*/ 44 w 4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44" y="48"/>
                  </a:moveTo>
                  <a:cubicBezTo>
                    <a:pt x="43" y="48"/>
                    <a:pt x="42" y="48"/>
                    <a:pt x="41" y="4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3"/>
                    <a:pt x="48" y="45"/>
                    <a:pt x="47" y="47"/>
                  </a:cubicBezTo>
                  <a:cubicBezTo>
                    <a:pt x="46" y="48"/>
                    <a:pt x="45" y="48"/>
                    <a:pt x="4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05" name="Freeform 1133"/>
          <p:cNvSpPr>
            <a:spLocks/>
          </p:cNvSpPr>
          <p:nvPr/>
        </p:nvSpPr>
        <p:spPr bwMode="auto">
          <a:xfrm>
            <a:off x="3825653" y="2883276"/>
            <a:ext cx="109870" cy="309049"/>
          </a:xfrm>
          <a:custGeom>
            <a:avLst/>
            <a:gdLst>
              <a:gd name="T0" fmla="*/ 80 w 85"/>
              <a:gd name="T1" fmla="*/ 240 h 240"/>
              <a:gd name="T2" fmla="*/ 79 w 85"/>
              <a:gd name="T3" fmla="*/ 240 h 240"/>
              <a:gd name="T4" fmla="*/ 3 w 85"/>
              <a:gd name="T5" fmla="*/ 212 h 240"/>
              <a:gd name="T6" fmla="*/ 0 w 85"/>
              <a:gd name="T7" fmla="*/ 208 h 240"/>
              <a:gd name="T8" fmla="*/ 0 w 85"/>
              <a:gd name="T9" fmla="*/ 4 h 240"/>
              <a:gd name="T10" fmla="*/ 2 w 85"/>
              <a:gd name="T11" fmla="*/ 1 h 240"/>
              <a:gd name="T12" fmla="*/ 5 w 85"/>
              <a:gd name="T13" fmla="*/ 0 h 240"/>
              <a:gd name="T14" fmla="*/ 81 w 85"/>
              <a:gd name="T15" fmla="*/ 28 h 240"/>
              <a:gd name="T16" fmla="*/ 84 w 85"/>
              <a:gd name="T17" fmla="*/ 33 h 240"/>
              <a:gd name="T18" fmla="*/ 79 w 85"/>
              <a:gd name="T19" fmla="*/ 36 h 240"/>
              <a:gd name="T20" fmla="*/ 8 w 85"/>
              <a:gd name="T21" fmla="*/ 10 h 240"/>
              <a:gd name="T22" fmla="*/ 8 w 85"/>
              <a:gd name="T23" fmla="*/ 205 h 240"/>
              <a:gd name="T24" fmla="*/ 81 w 85"/>
              <a:gd name="T25" fmla="*/ 232 h 240"/>
              <a:gd name="T26" fmla="*/ 84 w 85"/>
              <a:gd name="T27" fmla="*/ 237 h 240"/>
              <a:gd name="T28" fmla="*/ 80 w 85"/>
              <a:gd name="T2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0">
                <a:moveTo>
                  <a:pt x="80" y="240"/>
                </a:moveTo>
                <a:cubicBezTo>
                  <a:pt x="80" y="240"/>
                  <a:pt x="79" y="240"/>
                  <a:pt x="79" y="240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1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3" y="0"/>
                  <a:pt x="4" y="0"/>
                  <a:pt x="5" y="0"/>
                </a:cubicBezTo>
                <a:cubicBezTo>
                  <a:pt x="81" y="28"/>
                  <a:pt x="81" y="28"/>
                  <a:pt x="81" y="28"/>
                </a:cubicBezTo>
                <a:cubicBezTo>
                  <a:pt x="83" y="29"/>
                  <a:pt x="85" y="31"/>
                  <a:pt x="84" y="33"/>
                </a:cubicBezTo>
                <a:cubicBezTo>
                  <a:pt x="83" y="35"/>
                  <a:pt x="81" y="37"/>
                  <a:pt x="79" y="36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205"/>
                  <a:pt x="8" y="205"/>
                  <a:pt x="8" y="205"/>
                </a:cubicBezTo>
                <a:cubicBezTo>
                  <a:pt x="81" y="232"/>
                  <a:pt x="81" y="232"/>
                  <a:pt x="81" y="232"/>
                </a:cubicBezTo>
                <a:cubicBezTo>
                  <a:pt x="83" y="233"/>
                  <a:pt x="85" y="235"/>
                  <a:pt x="84" y="237"/>
                </a:cubicBezTo>
                <a:cubicBezTo>
                  <a:pt x="83" y="239"/>
                  <a:pt x="82" y="240"/>
                  <a:pt x="80" y="2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6" name="Freeform 1134"/>
          <p:cNvSpPr>
            <a:spLocks/>
          </p:cNvSpPr>
          <p:nvPr/>
        </p:nvSpPr>
        <p:spPr bwMode="auto">
          <a:xfrm>
            <a:off x="4025475" y="2881990"/>
            <a:ext cx="109870" cy="310334"/>
          </a:xfrm>
          <a:custGeom>
            <a:avLst/>
            <a:gdLst>
              <a:gd name="T0" fmla="*/ 81 w 85"/>
              <a:gd name="T1" fmla="*/ 241 h 241"/>
              <a:gd name="T2" fmla="*/ 80 w 85"/>
              <a:gd name="T3" fmla="*/ 241 h 241"/>
              <a:gd name="T4" fmla="*/ 4 w 85"/>
              <a:gd name="T5" fmla="*/ 213 h 241"/>
              <a:gd name="T6" fmla="*/ 1 w 85"/>
              <a:gd name="T7" fmla="*/ 208 h 241"/>
              <a:gd name="T8" fmla="*/ 6 w 85"/>
              <a:gd name="T9" fmla="*/ 205 h 241"/>
              <a:gd name="T10" fmla="*/ 77 w 85"/>
              <a:gd name="T11" fmla="*/ 231 h 241"/>
              <a:gd name="T12" fmla="*/ 77 w 85"/>
              <a:gd name="T13" fmla="*/ 36 h 241"/>
              <a:gd name="T14" fmla="*/ 4 w 85"/>
              <a:gd name="T15" fmla="*/ 9 h 241"/>
              <a:gd name="T16" fmla="*/ 1 w 85"/>
              <a:gd name="T17" fmla="*/ 4 h 241"/>
              <a:gd name="T18" fmla="*/ 6 w 85"/>
              <a:gd name="T19" fmla="*/ 1 h 241"/>
              <a:gd name="T20" fmla="*/ 82 w 85"/>
              <a:gd name="T21" fmla="*/ 29 h 241"/>
              <a:gd name="T22" fmla="*/ 85 w 85"/>
              <a:gd name="T23" fmla="*/ 33 h 241"/>
              <a:gd name="T24" fmla="*/ 85 w 85"/>
              <a:gd name="T25" fmla="*/ 237 h 241"/>
              <a:gd name="T26" fmla="*/ 83 w 85"/>
              <a:gd name="T27" fmla="*/ 240 h 241"/>
              <a:gd name="T28" fmla="*/ 81 w 85"/>
              <a:gd name="T29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1">
                <a:moveTo>
                  <a:pt x="81" y="241"/>
                </a:moveTo>
                <a:cubicBezTo>
                  <a:pt x="81" y="241"/>
                  <a:pt x="80" y="241"/>
                  <a:pt x="80" y="241"/>
                </a:cubicBezTo>
                <a:cubicBezTo>
                  <a:pt x="4" y="213"/>
                  <a:pt x="4" y="213"/>
                  <a:pt x="4" y="213"/>
                </a:cubicBezTo>
                <a:cubicBezTo>
                  <a:pt x="2" y="212"/>
                  <a:pt x="0" y="210"/>
                  <a:pt x="1" y="208"/>
                </a:cubicBezTo>
                <a:cubicBezTo>
                  <a:pt x="2" y="206"/>
                  <a:pt x="4" y="204"/>
                  <a:pt x="6" y="205"/>
                </a:cubicBezTo>
                <a:cubicBezTo>
                  <a:pt x="77" y="231"/>
                  <a:pt x="77" y="231"/>
                  <a:pt x="77" y="231"/>
                </a:cubicBezTo>
                <a:cubicBezTo>
                  <a:pt x="77" y="36"/>
                  <a:pt x="77" y="36"/>
                  <a:pt x="77" y="36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4"/>
                </a:cubicBezTo>
                <a:cubicBezTo>
                  <a:pt x="2" y="2"/>
                  <a:pt x="4" y="0"/>
                  <a:pt x="6" y="1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30"/>
                  <a:pt x="85" y="31"/>
                  <a:pt x="85" y="33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8"/>
                  <a:pt x="84" y="240"/>
                  <a:pt x="83" y="240"/>
                </a:cubicBezTo>
                <a:cubicBezTo>
                  <a:pt x="83" y="241"/>
                  <a:pt x="82" y="241"/>
                  <a:pt x="81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7" name="Freeform 1135"/>
          <p:cNvSpPr>
            <a:spLocks/>
          </p:cNvSpPr>
          <p:nvPr/>
        </p:nvSpPr>
        <p:spPr bwMode="auto">
          <a:xfrm>
            <a:off x="3922673" y="2883275"/>
            <a:ext cx="115652" cy="4626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8" name="Freeform 1136"/>
          <p:cNvSpPr>
            <a:spLocks/>
          </p:cNvSpPr>
          <p:nvPr/>
        </p:nvSpPr>
        <p:spPr bwMode="auto">
          <a:xfrm>
            <a:off x="3922673" y="3146063"/>
            <a:ext cx="115652" cy="4626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9" name="Freeform 1141"/>
          <p:cNvSpPr>
            <a:spLocks/>
          </p:cNvSpPr>
          <p:nvPr/>
        </p:nvSpPr>
        <p:spPr bwMode="auto">
          <a:xfrm>
            <a:off x="3923957" y="2919256"/>
            <a:ext cx="10280" cy="273068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10" name="Freeform 1142"/>
          <p:cNvSpPr>
            <a:spLocks/>
          </p:cNvSpPr>
          <p:nvPr/>
        </p:nvSpPr>
        <p:spPr bwMode="auto">
          <a:xfrm>
            <a:off x="4026759" y="2883275"/>
            <a:ext cx="10280" cy="273068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11" name="Group 810"/>
          <p:cNvGrpSpPr/>
          <p:nvPr/>
        </p:nvGrpSpPr>
        <p:grpSpPr>
          <a:xfrm>
            <a:off x="2690975" y="1194110"/>
            <a:ext cx="309692" cy="288488"/>
            <a:chOff x="-261003" y="-1714498"/>
            <a:chExt cx="765176" cy="712788"/>
          </a:xfrm>
          <a:solidFill>
            <a:schemeClr val="accent1"/>
          </a:solidFill>
        </p:grpSpPr>
        <p:sp>
          <p:nvSpPr>
            <p:cNvPr id="1208" name="Freeform 1143"/>
            <p:cNvSpPr>
              <a:spLocks noEditPoints="1"/>
            </p:cNvSpPr>
            <p:nvPr/>
          </p:nvSpPr>
          <p:spPr bwMode="auto">
            <a:xfrm>
              <a:off x="-261003" y="-1536698"/>
              <a:ext cx="765176" cy="165100"/>
            </a:xfrm>
            <a:custGeom>
              <a:avLst/>
              <a:gdLst>
                <a:gd name="T0" fmla="*/ 236 w 240"/>
                <a:gd name="T1" fmla="*/ 52 h 52"/>
                <a:gd name="T2" fmla="*/ 4 w 240"/>
                <a:gd name="T3" fmla="*/ 52 h 52"/>
                <a:gd name="T4" fmla="*/ 0 w 240"/>
                <a:gd name="T5" fmla="*/ 48 h 52"/>
                <a:gd name="T6" fmla="*/ 0 w 240"/>
                <a:gd name="T7" fmla="*/ 12 h 52"/>
                <a:gd name="T8" fmla="*/ 12 w 240"/>
                <a:gd name="T9" fmla="*/ 0 h 52"/>
                <a:gd name="T10" fmla="*/ 230 w 240"/>
                <a:gd name="T11" fmla="*/ 0 h 52"/>
                <a:gd name="T12" fmla="*/ 240 w 240"/>
                <a:gd name="T13" fmla="*/ 10 h 52"/>
                <a:gd name="T14" fmla="*/ 240 w 240"/>
                <a:gd name="T15" fmla="*/ 48 h 52"/>
                <a:gd name="T16" fmla="*/ 236 w 240"/>
                <a:gd name="T17" fmla="*/ 52 h 52"/>
                <a:gd name="T18" fmla="*/ 8 w 240"/>
                <a:gd name="T19" fmla="*/ 44 h 52"/>
                <a:gd name="T20" fmla="*/ 232 w 240"/>
                <a:gd name="T21" fmla="*/ 44 h 52"/>
                <a:gd name="T22" fmla="*/ 232 w 240"/>
                <a:gd name="T23" fmla="*/ 10 h 52"/>
                <a:gd name="T24" fmla="*/ 230 w 240"/>
                <a:gd name="T25" fmla="*/ 8 h 52"/>
                <a:gd name="T26" fmla="*/ 12 w 240"/>
                <a:gd name="T27" fmla="*/ 8 h 52"/>
                <a:gd name="T28" fmla="*/ 8 w 240"/>
                <a:gd name="T29" fmla="*/ 12 h 52"/>
                <a:gd name="T30" fmla="*/ 8 w 240"/>
                <a:gd name="T3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2">
                  <a:moveTo>
                    <a:pt x="236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0"/>
                    <a:pt x="0" y="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6" y="0"/>
                    <a:pt x="240" y="4"/>
                    <a:pt x="240" y="10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50"/>
                    <a:pt x="238" y="52"/>
                    <a:pt x="236" y="52"/>
                  </a:cubicBezTo>
                  <a:close/>
                  <a:moveTo>
                    <a:pt x="8" y="44"/>
                  </a:moveTo>
                  <a:cubicBezTo>
                    <a:pt x="232" y="44"/>
                    <a:pt x="232" y="44"/>
                    <a:pt x="232" y="44"/>
                  </a:cubicBezTo>
                  <a:cubicBezTo>
                    <a:pt x="232" y="10"/>
                    <a:pt x="232" y="10"/>
                    <a:pt x="232" y="10"/>
                  </a:cubicBezTo>
                  <a:cubicBezTo>
                    <a:pt x="232" y="8"/>
                    <a:pt x="232" y="8"/>
                    <a:pt x="23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lnTo>
                    <a:pt x="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9" name="Freeform 1144"/>
            <p:cNvSpPr>
              <a:spLocks noEditPoints="1"/>
            </p:cNvSpPr>
            <p:nvPr/>
          </p:nvSpPr>
          <p:spPr bwMode="auto">
            <a:xfrm>
              <a:off x="-222903" y="-1396998"/>
              <a:ext cx="688976" cy="395288"/>
            </a:xfrm>
            <a:custGeom>
              <a:avLst/>
              <a:gdLst>
                <a:gd name="T0" fmla="*/ 12 w 216"/>
                <a:gd name="T1" fmla="*/ 124 h 124"/>
                <a:gd name="T2" fmla="*/ 12 w 216"/>
                <a:gd name="T3" fmla="*/ 124 h 124"/>
                <a:gd name="T4" fmla="*/ 0 w 216"/>
                <a:gd name="T5" fmla="*/ 112 h 124"/>
                <a:gd name="T6" fmla="*/ 0 w 216"/>
                <a:gd name="T7" fmla="*/ 4 h 124"/>
                <a:gd name="T8" fmla="*/ 4 w 216"/>
                <a:gd name="T9" fmla="*/ 0 h 124"/>
                <a:gd name="T10" fmla="*/ 212 w 216"/>
                <a:gd name="T11" fmla="*/ 0 h 124"/>
                <a:gd name="T12" fmla="*/ 216 w 216"/>
                <a:gd name="T13" fmla="*/ 4 h 124"/>
                <a:gd name="T14" fmla="*/ 216 w 216"/>
                <a:gd name="T15" fmla="*/ 112 h 124"/>
                <a:gd name="T16" fmla="*/ 205 w 216"/>
                <a:gd name="T17" fmla="*/ 124 h 124"/>
                <a:gd name="T18" fmla="*/ 12 w 216"/>
                <a:gd name="T19" fmla="*/ 124 h 124"/>
                <a:gd name="T20" fmla="*/ 8 w 216"/>
                <a:gd name="T21" fmla="*/ 8 h 124"/>
                <a:gd name="T22" fmla="*/ 8 w 216"/>
                <a:gd name="T23" fmla="*/ 112 h 124"/>
                <a:gd name="T24" fmla="*/ 12 w 216"/>
                <a:gd name="T25" fmla="*/ 116 h 124"/>
                <a:gd name="T26" fmla="*/ 205 w 216"/>
                <a:gd name="T27" fmla="*/ 116 h 124"/>
                <a:gd name="T28" fmla="*/ 208 w 216"/>
                <a:gd name="T29" fmla="*/ 112 h 124"/>
                <a:gd name="T30" fmla="*/ 208 w 216"/>
                <a:gd name="T31" fmla="*/ 8 h 124"/>
                <a:gd name="T32" fmla="*/ 8 w 216"/>
                <a:gd name="T33" fmla="*/ 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124">
                  <a:moveTo>
                    <a:pt x="12" y="124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6" y="124"/>
                    <a:pt x="0" y="118"/>
                    <a:pt x="0" y="1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4" y="0"/>
                    <a:pt x="216" y="2"/>
                    <a:pt x="216" y="4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9"/>
                    <a:pt x="211" y="124"/>
                    <a:pt x="205" y="124"/>
                  </a:cubicBezTo>
                  <a:lnTo>
                    <a:pt x="12" y="124"/>
                  </a:lnTo>
                  <a:close/>
                  <a:moveTo>
                    <a:pt x="8" y="8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10" y="116"/>
                    <a:pt x="12" y="116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8" y="116"/>
                    <a:pt x="208" y="113"/>
                    <a:pt x="208" y="112"/>
                  </a:cubicBezTo>
                  <a:cubicBezTo>
                    <a:pt x="208" y="8"/>
                    <a:pt x="208" y="8"/>
                    <a:pt x="208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0" name="Freeform 1145"/>
            <p:cNvSpPr>
              <a:spLocks/>
            </p:cNvSpPr>
            <p:nvPr/>
          </p:nvSpPr>
          <p:spPr bwMode="auto">
            <a:xfrm>
              <a:off x="108885" y="-1543048"/>
              <a:ext cx="25400" cy="541338"/>
            </a:xfrm>
            <a:custGeom>
              <a:avLst/>
              <a:gdLst>
                <a:gd name="T0" fmla="*/ 4 w 8"/>
                <a:gd name="T1" fmla="*/ 170 h 170"/>
                <a:gd name="T2" fmla="*/ 0 w 8"/>
                <a:gd name="T3" fmla="*/ 166 h 170"/>
                <a:gd name="T4" fmla="*/ 0 w 8"/>
                <a:gd name="T5" fmla="*/ 4 h 170"/>
                <a:gd name="T6" fmla="*/ 4 w 8"/>
                <a:gd name="T7" fmla="*/ 0 h 170"/>
                <a:gd name="T8" fmla="*/ 8 w 8"/>
                <a:gd name="T9" fmla="*/ 4 h 170"/>
                <a:gd name="T10" fmla="*/ 8 w 8"/>
                <a:gd name="T11" fmla="*/ 166 h 170"/>
                <a:gd name="T12" fmla="*/ 4 w 8"/>
                <a:gd name="T13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70">
                  <a:moveTo>
                    <a:pt x="4" y="170"/>
                  </a:moveTo>
                  <a:cubicBezTo>
                    <a:pt x="2" y="170"/>
                    <a:pt x="0" y="168"/>
                    <a:pt x="0" y="16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8"/>
                    <a:pt x="6" y="170"/>
                    <a:pt x="4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1" name="Freeform 1146"/>
            <p:cNvSpPr>
              <a:spLocks/>
            </p:cNvSpPr>
            <p:nvPr/>
          </p:nvSpPr>
          <p:spPr bwMode="auto">
            <a:xfrm>
              <a:off x="112060" y="-1714498"/>
              <a:ext cx="295275" cy="203200"/>
            </a:xfrm>
            <a:custGeom>
              <a:avLst/>
              <a:gdLst>
                <a:gd name="T0" fmla="*/ 5 w 93"/>
                <a:gd name="T1" fmla="*/ 64 h 64"/>
                <a:gd name="T2" fmla="*/ 3 w 93"/>
                <a:gd name="T3" fmla="*/ 64 h 64"/>
                <a:gd name="T4" fmla="*/ 1 w 93"/>
                <a:gd name="T5" fmla="*/ 58 h 64"/>
                <a:gd name="T6" fmla="*/ 65 w 93"/>
                <a:gd name="T7" fmla="*/ 0 h 64"/>
                <a:gd name="T8" fmla="*/ 82 w 93"/>
                <a:gd name="T9" fmla="*/ 3 h 64"/>
                <a:gd name="T10" fmla="*/ 93 w 93"/>
                <a:gd name="T11" fmla="*/ 24 h 64"/>
                <a:gd name="T12" fmla="*/ 49 w 93"/>
                <a:gd name="T13" fmla="*/ 64 h 64"/>
                <a:gd name="T14" fmla="*/ 45 w 93"/>
                <a:gd name="T15" fmla="*/ 60 h 64"/>
                <a:gd name="T16" fmla="*/ 49 w 93"/>
                <a:gd name="T17" fmla="*/ 56 h 64"/>
                <a:gd name="T18" fmla="*/ 85 w 93"/>
                <a:gd name="T19" fmla="*/ 24 h 64"/>
                <a:gd name="T20" fmla="*/ 78 w 93"/>
                <a:gd name="T21" fmla="*/ 10 h 64"/>
                <a:gd name="T22" fmla="*/ 65 w 93"/>
                <a:gd name="T23" fmla="*/ 8 h 64"/>
                <a:gd name="T24" fmla="*/ 8 w 93"/>
                <a:gd name="T25" fmla="*/ 62 h 64"/>
                <a:gd name="T26" fmla="*/ 5 w 93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64">
                  <a:moveTo>
                    <a:pt x="5" y="64"/>
                  </a:moveTo>
                  <a:cubicBezTo>
                    <a:pt x="4" y="64"/>
                    <a:pt x="4" y="64"/>
                    <a:pt x="3" y="64"/>
                  </a:cubicBezTo>
                  <a:cubicBezTo>
                    <a:pt x="1" y="63"/>
                    <a:pt x="0" y="60"/>
                    <a:pt x="1" y="58"/>
                  </a:cubicBezTo>
                  <a:cubicBezTo>
                    <a:pt x="28" y="4"/>
                    <a:pt x="57" y="0"/>
                    <a:pt x="65" y="0"/>
                  </a:cubicBezTo>
                  <a:cubicBezTo>
                    <a:pt x="69" y="0"/>
                    <a:pt x="76" y="0"/>
                    <a:pt x="82" y="3"/>
                  </a:cubicBezTo>
                  <a:cubicBezTo>
                    <a:pt x="87" y="5"/>
                    <a:pt x="93" y="11"/>
                    <a:pt x="93" y="24"/>
                  </a:cubicBezTo>
                  <a:cubicBezTo>
                    <a:pt x="93" y="49"/>
                    <a:pt x="67" y="64"/>
                    <a:pt x="49" y="64"/>
                  </a:cubicBezTo>
                  <a:cubicBezTo>
                    <a:pt x="47" y="64"/>
                    <a:pt x="45" y="62"/>
                    <a:pt x="45" y="60"/>
                  </a:cubicBezTo>
                  <a:cubicBezTo>
                    <a:pt x="45" y="58"/>
                    <a:pt x="47" y="56"/>
                    <a:pt x="49" y="56"/>
                  </a:cubicBezTo>
                  <a:cubicBezTo>
                    <a:pt x="61" y="56"/>
                    <a:pt x="85" y="45"/>
                    <a:pt x="85" y="24"/>
                  </a:cubicBezTo>
                  <a:cubicBezTo>
                    <a:pt x="85" y="17"/>
                    <a:pt x="83" y="12"/>
                    <a:pt x="78" y="10"/>
                  </a:cubicBezTo>
                  <a:cubicBezTo>
                    <a:pt x="74" y="8"/>
                    <a:pt x="69" y="8"/>
                    <a:pt x="65" y="8"/>
                  </a:cubicBezTo>
                  <a:cubicBezTo>
                    <a:pt x="60" y="8"/>
                    <a:pt x="34" y="11"/>
                    <a:pt x="8" y="62"/>
                  </a:cubicBezTo>
                  <a:cubicBezTo>
                    <a:pt x="8" y="63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2" name="Freeform 1147"/>
            <p:cNvSpPr>
              <a:spLocks/>
            </p:cNvSpPr>
            <p:nvPr/>
          </p:nvSpPr>
          <p:spPr bwMode="auto">
            <a:xfrm>
              <a:off x="-153053" y="-1714498"/>
              <a:ext cx="293688" cy="203200"/>
            </a:xfrm>
            <a:custGeom>
              <a:avLst/>
              <a:gdLst>
                <a:gd name="T0" fmla="*/ 88 w 92"/>
                <a:gd name="T1" fmla="*/ 64 h 64"/>
                <a:gd name="T2" fmla="*/ 84 w 92"/>
                <a:gd name="T3" fmla="*/ 62 h 64"/>
                <a:gd name="T4" fmla="*/ 28 w 92"/>
                <a:gd name="T5" fmla="*/ 8 h 64"/>
                <a:gd name="T6" fmla="*/ 15 w 92"/>
                <a:gd name="T7" fmla="*/ 10 h 64"/>
                <a:gd name="T8" fmla="*/ 8 w 92"/>
                <a:gd name="T9" fmla="*/ 24 h 64"/>
                <a:gd name="T10" fmla="*/ 44 w 92"/>
                <a:gd name="T11" fmla="*/ 56 h 64"/>
                <a:gd name="T12" fmla="*/ 48 w 92"/>
                <a:gd name="T13" fmla="*/ 60 h 64"/>
                <a:gd name="T14" fmla="*/ 44 w 92"/>
                <a:gd name="T15" fmla="*/ 64 h 64"/>
                <a:gd name="T16" fmla="*/ 0 w 92"/>
                <a:gd name="T17" fmla="*/ 24 h 64"/>
                <a:gd name="T18" fmla="*/ 11 w 92"/>
                <a:gd name="T19" fmla="*/ 3 h 64"/>
                <a:gd name="T20" fmla="*/ 28 w 92"/>
                <a:gd name="T21" fmla="*/ 0 h 64"/>
                <a:gd name="T22" fmla="*/ 91 w 92"/>
                <a:gd name="T23" fmla="*/ 58 h 64"/>
                <a:gd name="T24" fmla="*/ 90 w 92"/>
                <a:gd name="T25" fmla="*/ 64 h 64"/>
                <a:gd name="T26" fmla="*/ 88 w 9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64">
                  <a:moveTo>
                    <a:pt x="88" y="64"/>
                  </a:moveTo>
                  <a:cubicBezTo>
                    <a:pt x="86" y="64"/>
                    <a:pt x="85" y="63"/>
                    <a:pt x="84" y="62"/>
                  </a:cubicBezTo>
                  <a:cubicBezTo>
                    <a:pt x="59" y="11"/>
                    <a:pt x="33" y="8"/>
                    <a:pt x="28" y="8"/>
                  </a:cubicBezTo>
                  <a:cubicBezTo>
                    <a:pt x="24" y="8"/>
                    <a:pt x="19" y="8"/>
                    <a:pt x="15" y="10"/>
                  </a:cubicBezTo>
                  <a:cubicBezTo>
                    <a:pt x="10" y="12"/>
                    <a:pt x="8" y="17"/>
                    <a:pt x="8" y="24"/>
                  </a:cubicBezTo>
                  <a:cubicBezTo>
                    <a:pt x="8" y="45"/>
                    <a:pt x="31" y="56"/>
                    <a:pt x="44" y="56"/>
                  </a:cubicBezTo>
                  <a:cubicBezTo>
                    <a:pt x="46" y="56"/>
                    <a:pt x="48" y="58"/>
                    <a:pt x="48" y="60"/>
                  </a:cubicBezTo>
                  <a:cubicBezTo>
                    <a:pt x="48" y="62"/>
                    <a:pt x="46" y="64"/>
                    <a:pt x="44" y="64"/>
                  </a:cubicBezTo>
                  <a:cubicBezTo>
                    <a:pt x="25" y="64"/>
                    <a:pt x="0" y="49"/>
                    <a:pt x="0" y="24"/>
                  </a:cubicBezTo>
                  <a:cubicBezTo>
                    <a:pt x="0" y="11"/>
                    <a:pt x="6" y="5"/>
                    <a:pt x="11" y="3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36" y="0"/>
                    <a:pt x="64" y="4"/>
                    <a:pt x="91" y="58"/>
                  </a:cubicBezTo>
                  <a:cubicBezTo>
                    <a:pt x="92" y="60"/>
                    <a:pt x="92" y="63"/>
                    <a:pt x="90" y="64"/>
                  </a:cubicBezTo>
                  <a:cubicBezTo>
                    <a:pt x="89" y="64"/>
                    <a:pt x="88" y="64"/>
                    <a:pt x="8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3255744" y="1183830"/>
            <a:ext cx="312262" cy="309049"/>
            <a:chOff x="1134411" y="-1739898"/>
            <a:chExt cx="771526" cy="763588"/>
          </a:xfrm>
          <a:solidFill>
            <a:schemeClr val="accent1"/>
          </a:solidFill>
        </p:grpSpPr>
        <p:sp>
          <p:nvSpPr>
            <p:cNvPr id="1206" name="Freeform 1148"/>
            <p:cNvSpPr>
              <a:spLocks/>
            </p:cNvSpPr>
            <p:nvPr/>
          </p:nvSpPr>
          <p:spPr bwMode="auto">
            <a:xfrm>
              <a:off x="1624949" y="-1739898"/>
              <a:ext cx="280988" cy="279400"/>
            </a:xfrm>
            <a:custGeom>
              <a:avLst/>
              <a:gdLst>
                <a:gd name="T0" fmla="*/ 44 w 88"/>
                <a:gd name="T1" fmla="*/ 88 h 88"/>
                <a:gd name="T2" fmla="*/ 40 w 88"/>
                <a:gd name="T3" fmla="*/ 84 h 88"/>
                <a:gd name="T4" fmla="*/ 44 w 88"/>
                <a:gd name="T5" fmla="*/ 80 h 88"/>
                <a:gd name="T6" fmla="*/ 80 w 88"/>
                <a:gd name="T7" fmla="*/ 44 h 88"/>
                <a:gd name="T8" fmla="*/ 44 w 88"/>
                <a:gd name="T9" fmla="*/ 8 h 88"/>
                <a:gd name="T10" fmla="*/ 8 w 88"/>
                <a:gd name="T11" fmla="*/ 44 h 88"/>
                <a:gd name="T12" fmla="*/ 4 w 88"/>
                <a:gd name="T13" fmla="*/ 48 h 88"/>
                <a:gd name="T14" fmla="*/ 0 w 88"/>
                <a:gd name="T15" fmla="*/ 44 h 88"/>
                <a:gd name="T16" fmla="*/ 44 w 88"/>
                <a:gd name="T17" fmla="*/ 0 h 88"/>
                <a:gd name="T18" fmla="*/ 88 w 88"/>
                <a:gd name="T19" fmla="*/ 44 h 88"/>
                <a:gd name="T20" fmla="*/ 44 w 88"/>
                <a:gd name="T2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42" y="88"/>
                    <a:pt x="40" y="86"/>
                    <a:pt x="40" y="84"/>
                  </a:cubicBezTo>
                  <a:cubicBezTo>
                    <a:pt x="40" y="81"/>
                    <a:pt x="42" y="80"/>
                    <a:pt x="44" y="80"/>
                  </a:cubicBezTo>
                  <a:cubicBezTo>
                    <a:pt x="64" y="80"/>
                    <a:pt x="80" y="63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ubicBezTo>
                    <a:pt x="25" y="8"/>
                    <a:pt x="8" y="24"/>
                    <a:pt x="8" y="44"/>
                  </a:cubicBezTo>
                  <a:cubicBezTo>
                    <a:pt x="8" y="46"/>
                    <a:pt x="7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7" name="Freeform 1149"/>
            <p:cNvSpPr>
              <a:spLocks/>
            </p:cNvSpPr>
            <p:nvPr/>
          </p:nvSpPr>
          <p:spPr bwMode="auto">
            <a:xfrm>
              <a:off x="1134411" y="-1727198"/>
              <a:ext cx="765176" cy="750888"/>
            </a:xfrm>
            <a:custGeom>
              <a:avLst/>
              <a:gdLst>
                <a:gd name="T0" fmla="*/ 119 w 240"/>
                <a:gd name="T1" fmla="*/ 236 h 236"/>
                <a:gd name="T2" fmla="*/ 105 w 240"/>
                <a:gd name="T3" fmla="*/ 230 h 236"/>
                <a:gd name="T4" fmla="*/ 8 w 240"/>
                <a:gd name="T5" fmla="*/ 133 h 236"/>
                <a:gd name="T6" fmla="*/ 8 w 240"/>
                <a:gd name="T7" fmla="*/ 105 h 236"/>
                <a:gd name="T8" fmla="*/ 25 w 240"/>
                <a:gd name="T9" fmla="*/ 89 h 236"/>
                <a:gd name="T10" fmla="*/ 38 w 240"/>
                <a:gd name="T11" fmla="*/ 84 h 236"/>
                <a:gd name="T12" fmla="*/ 49 w 240"/>
                <a:gd name="T13" fmla="*/ 93 h 236"/>
                <a:gd name="T14" fmla="*/ 79 w 240"/>
                <a:gd name="T15" fmla="*/ 116 h 236"/>
                <a:gd name="T16" fmla="*/ 114 w 240"/>
                <a:gd name="T17" fmla="*/ 79 h 236"/>
                <a:gd name="T18" fmla="*/ 92 w 240"/>
                <a:gd name="T19" fmla="*/ 50 h 236"/>
                <a:gd name="T20" fmla="*/ 82 w 240"/>
                <a:gd name="T21" fmla="*/ 39 h 236"/>
                <a:gd name="T22" fmla="*/ 87 w 240"/>
                <a:gd name="T23" fmla="*/ 26 h 236"/>
                <a:gd name="T24" fmla="*/ 104 w 240"/>
                <a:gd name="T25" fmla="*/ 6 h 236"/>
                <a:gd name="T26" fmla="*/ 119 w 240"/>
                <a:gd name="T27" fmla="*/ 0 h 236"/>
                <a:gd name="T28" fmla="*/ 119 w 240"/>
                <a:gd name="T29" fmla="*/ 0 h 236"/>
                <a:gd name="T30" fmla="*/ 133 w 240"/>
                <a:gd name="T31" fmla="*/ 6 h 236"/>
                <a:gd name="T32" fmla="*/ 161 w 240"/>
                <a:gd name="T33" fmla="*/ 37 h 236"/>
                <a:gd name="T34" fmla="*/ 161 w 240"/>
                <a:gd name="T35" fmla="*/ 43 h 236"/>
                <a:gd name="T36" fmla="*/ 156 w 240"/>
                <a:gd name="T37" fmla="*/ 42 h 236"/>
                <a:gd name="T38" fmla="*/ 127 w 240"/>
                <a:gd name="T39" fmla="*/ 11 h 236"/>
                <a:gd name="T40" fmla="*/ 119 w 240"/>
                <a:gd name="T41" fmla="*/ 8 h 236"/>
                <a:gd name="T42" fmla="*/ 119 w 240"/>
                <a:gd name="T43" fmla="*/ 8 h 236"/>
                <a:gd name="T44" fmla="*/ 110 w 240"/>
                <a:gd name="T45" fmla="*/ 11 h 236"/>
                <a:gd name="T46" fmla="*/ 93 w 240"/>
                <a:gd name="T47" fmla="*/ 31 h 236"/>
                <a:gd name="T48" fmla="*/ 90 w 240"/>
                <a:gd name="T49" fmla="*/ 38 h 236"/>
                <a:gd name="T50" fmla="*/ 95 w 240"/>
                <a:gd name="T51" fmla="*/ 43 h 236"/>
                <a:gd name="T52" fmla="*/ 122 w 240"/>
                <a:gd name="T53" fmla="*/ 79 h 236"/>
                <a:gd name="T54" fmla="*/ 79 w 240"/>
                <a:gd name="T55" fmla="*/ 124 h 236"/>
                <a:gd name="T56" fmla="*/ 42 w 240"/>
                <a:gd name="T57" fmla="*/ 97 h 236"/>
                <a:gd name="T58" fmla="*/ 37 w 240"/>
                <a:gd name="T59" fmla="*/ 92 h 236"/>
                <a:gd name="T60" fmla="*/ 31 w 240"/>
                <a:gd name="T61" fmla="*/ 95 h 236"/>
                <a:gd name="T62" fmla="*/ 13 w 240"/>
                <a:gd name="T63" fmla="*/ 111 h 236"/>
                <a:gd name="T64" fmla="*/ 13 w 240"/>
                <a:gd name="T65" fmla="*/ 128 h 236"/>
                <a:gd name="T66" fmla="*/ 110 w 240"/>
                <a:gd name="T67" fmla="*/ 225 h 236"/>
                <a:gd name="T68" fmla="*/ 127 w 240"/>
                <a:gd name="T69" fmla="*/ 225 h 236"/>
                <a:gd name="T70" fmla="*/ 227 w 240"/>
                <a:gd name="T71" fmla="*/ 128 h 236"/>
                <a:gd name="T72" fmla="*/ 227 w 240"/>
                <a:gd name="T73" fmla="*/ 111 h 236"/>
                <a:gd name="T74" fmla="*/ 196 w 240"/>
                <a:gd name="T75" fmla="*/ 82 h 236"/>
                <a:gd name="T76" fmla="*/ 195 w 240"/>
                <a:gd name="T77" fmla="*/ 77 h 236"/>
                <a:gd name="T78" fmla="*/ 201 w 240"/>
                <a:gd name="T79" fmla="*/ 77 h 236"/>
                <a:gd name="T80" fmla="*/ 232 w 240"/>
                <a:gd name="T81" fmla="*/ 105 h 236"/>
                <a:gd name="T82" fmla="*/ 232 w 240"/>
                <a:gd name="T83" fmla="*/ 133 h 236"/>
                <a:gd name="T84" fmla="*/ 133 w 240"/>
                <a:gd name="T85" fmla="*/ 230 h 236"/>
                <a:gd name="T86" fmla="*/ 119 w 240"/>
                <a:gd name="T8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36">
                  <a:moveTo>
                    <a:pt x="119" y="236"/>
                  </a:moveTo>
                  <a:cubicBezTo>
                    <a:pt x="114" y="236"/>
                    <a:pt x="109" y="234"/>
                    <a:pt x="105" y="230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0" y="126"/>
                    <a:pt x="0" y="113"/>
                    <a:pt x="8" y="105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9" y="85"/>
                    <a:pt x="34" y="83"/>
                    <a:pt x="38" y="84"/>
                  </a:cubicBezTo>
                  <a:cubicBezTo>
                    <a:pt x="43" y="85"/>
                    <a:pt x="47" y="88"/>
                    <a:pt x="49" y="93"/>
                  </a:cubicBezTo>
                  <a:cubicBezTo>
                    <a:pt x="49" y="94"/>
                    <a:pt x="60" y="116"/>
                    <a:pt x="79" y="116"/>
                  </a:cubicBezTo>
                  <a:cubicBezTo>
                    <a:pt x="98" y="116"/>
                    <a:pt x="114" y="99"/>
                    <a:pt x="114" y="79"/>
                  </a:cubicBezTo>
                  <a:cubicBezTo>
                    <a:pt x="114" y="60"/>
                    <a:pt x="92" y="50"/>
                    <a:pt x="92" y="50"/>
                  </a:cubicBezTo>
                  <a:cubicBezTo>
                    <a:pt x="86" y="48"/>
                    <a:pt x="83" y="44"/>
                    <a:pt x="82" y="39"/>
                  </a:cubicBezTo>
                  <a:cubicBezTo>
                    <a:pt x="81" y="34"/>
                    <a:pt x="83" y="30"/>
                    <a:pt x="87" y="2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8" y="2"/>
                    <a:pt x="11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9" y="2"/>
                    <a:pt x="133" y="6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3" y="39"/>
                    <a:pt x="163" y="41"/>
                    <a:pt x="161" y="43"/>
                  </a:cubicBezTo>
                  <a:cubicBezTo>
                    <a:pt x="160" y="44"/>
                    <a:pt x="157" y="44"/>
                    <a:pt x="156" y="42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5" y="9"/>
                    <a:pt x="122" y="8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8"/>
                    <a:pt x="113" y="9"/>
                    <a:pt x="110" y="1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0" y="36"/>
                    <a:pt x="90" y="38"/>
                  </a:cubicBezTo>
                  <a:cubicBezTo>
                    <a:pt x="90" y="40"/>
                    <a:pt x="92" y="41"/>
                    <a:pt x="95" y="43"/>
                  </a:cubicBezTo>
                  <a:cubicBezTo>
                    <a:pt x="96" y="43"/>
                    <a:pt x="122" y="55"/>
                    <a:pt x="122" y="79"/>
                  </a:cubicBezTo>
                  <a:cubicBezTo>
                    <a:pt x="122" y="104"/>
                    <a:pt x="103" y="124"/>
                    <a:pt x="79" y="124"/>
                  </a:cubicBezTo>
                  <a:cubicBezTo>
                    <a:pt x="55" y="124"/>
                    <a:pt x="43" y="98"/>
                    <a:pt x="42" y="97"/>
                  </a:cubicBezTo>
                  <a:cubicBezTo>
                    <a:pt x="41" y="94"/>
                    <a:pt x="39" y="92"/>
                    <a:pt x="37" y="92"/>
                  </a:cubicBezTo>
                  <a:cubicBezTo>
                    <a:pt x="35" y="92"/>
                    <a:pt x="33" y="93"/>
                    <a:pt x="31" y="95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9" y="116"/>
                    <a:pt x="9" y="123"/>
                    <a:pt x="13" y="128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5" y="229"/>
                    <a:pt x="122" y="229"/>
                    <a:pt x="127" y="225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31" y="123"/>
                    <a:pt x="231" y="116"/>
                    <a:pt x="227" y="111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4" y="81"/>
                    <a:pt x="194" y="78"/>
                    <a:pt x="195" y="77"/>
                  </a:cubicBezTo>
                  <a:cubicBezTo>
                    <a:pt x="197" y="75"/>
                    <a:pt x="199" y="75"/>
                    <a:pt x="201" y="77"/>
                  </a:cubicBezTo>
                  <a:cubicBezTo>
                    <a:pt x="232" y="105"/>
                    <a:pt x="232" y="105"/>
                    <a:pt x="232" y="105"/>
                  </a:cubicBezTo>
                  <a:cubicBezTo>
                    <a:pt x="240" y="113"/>
                    <a:pt x="240" y="126"/>
                    <a:pt x="232" y="133"/>
                  </a:cubicBezTo>
                  <a:cubicBezTo>
                    <a:pt x="133" y="230"/>
                    <a:pt x="133" y="230"/>
                    <a:pt x="133" y="230"/>
                  </a:cubicBezTo>
                  <a:cubicBezTo>
                    <a:pt x="129" y="234"/>
                    <a:pt x="124" y="236"/>
                    <a:pt x="119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3825652" y="3449330"/>
            <a:ext cx="309692" cy="309049"/>
            <a:chOff x="2542525" y="3857630"/>
            <a:chExt cx="765176" cy="763588"/>
          </a:xfrm>
          <a:solidFill>
            <a:schemeClr val="accent1"/>
          </a:solidFill>
        </p:grpSpPr>
        <p:sp>
          <p:nvSpPr>
            <p:cNvPr id="1199" name="Freeform 1150"/>
            <p:cNvSpPr>
              <a:spLocks noEditPoints="1"/>
            </p:cNvSpPr>
            <p:nvPr/>
          </p:nvSpPr>
          <p:spPr bwMode="auto">
            <a:xfrm>
              <a:off x="2542525" y="385763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0" name="Freeform 1151"/>
            <p:cNvSpPr>
              <a:spLocks/>
            </p:cNvSpPr>
            <p:nvPr/>
          </p:nvSpPr>
          <p:spPr bwMode="auto">
            <a:xfrm>
              <a:off x="2940988" y="3857630"/>
              <a:ext cx="200025" cy="760413"/>
            </a:xfrm>
            <a:custGeom>
              <a:avLst/>
              <a:gdLst>
                <a:gd name="T0" fmla="*/ 5 w 63"/>
                <a:gd name="T1" fmla="*/ 239 h 239"/>
                <a:gd name="T2" fmla="*/ 2 w 63"/>
                <a:gd name="T3" fmla="*/ 238 h 239"/>
                <a:gd name="T4" fmla="*/ 2 w 63"/>
                <a:gd name="T5" fmla="*/ 232 h 239"/>
                <a:gd name="T6" fmla="*/ 55 w 63"/>
                <a:gd name="T7" fmla="*/ 120 h 239"/>
                <a:gd name="T8" fmla="*/ 2 w 63"/>
                <a:gd name="T9" fmla="*/ 8 h 239"/>
                <a:gd name="T10" fmla="*/ 2 w 63"/>
                <a:gd name="T11" fmla="*/ 2 h 239"/>
                <a:gd name="T12" fmla="*/ 8 w 63"/>
                <a:gd name="T13" fmla="*/ 2 h 239"/>
                <a:gd name="T14" fmla="*/ 63 w 63"/>
                <a:gd name="T15" fmla="*/ 120 h 239"/>
                <a:gd name="T16" fmla="*/ 8 w 63"/>
                <a:gd name="T17" fmla="*/ 238 h 239"/>
                <a:gd name="T18" fmla="*/ 5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" y="239"/>
                  </a:moveTo>
                  <a:cubicBezTo>
                    <a:pt x="4" y="239"/>
                    <a:pt x="3" y="239"/>
                    <a:pt x="2" y="238"/>
                  </a:cubicBezTo>
                  <a:cubicBezTo>
                    <a:pt x="0" y="236"/>
                    <a:pt x="1" y="234"/>
                    <a:pt x="2" y="232"/>
                  </a:cubicBezTo>
                  <a:cubicBezTo>
                    <a:pt x="36" y="203"/>
                    <a:pt x="55" y="162"/>
                    <a:pt x="55" y="120"/>
                  </a:cubicBezTo>
                  <a:cubicBezTo>
                    <a:pt x="55" y="78"/>
                    <a:pt x="36" y="37"/>
                    <a:pt x="2" y="8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43" y="33"/>
                    <a:pt x="63" y="76"/>
                    <a:pt x="63" y="120"/>
                  </a:cubicBezTo>
                  <a:cubicBezTo>
                    <a:pt x="63" y="164"/>
                    <a:pt x="43" y="207"/>
                    <a:pt x="8" y="238"/>
                  </a:cubicBezTo>
                  <a:cubicBezTo>
                    <a:pt x="7" y="239"/>
                    <a:pt x="6" y="239"/>
                    <a:pt x="5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1" name="Freeform 1152"/>
            <p:cNvSpPr>
              <a:spLocks/>
            </p:cNvSpPr>
            <p:nvPr/>
          </p:nvSpPr>
          <p:spPr bwMode="auto">
            <a:xfrm>
              <a:off x="2709213" y="3857630"/>
              <a:ext cx="200025" cy="760413"/>
            </a:xfrm>
            <a:custGeom>
              <a:avLst/>
              <a:gdLst>
                <a:gd name="T0" fmla="*/ 58 w 63"/>
                <a:gd name="T1" fmla="*/ 239 h 239"/>
                <a:gd name="T2" fmla="*/ 55 w 63"/>
                <a:gd name="T3" fmla="*/ 238 h 239"/>
                <a:gd name="T4" fmla="*/ 0 w 63"/>
                <a:gd name="T5" fmla="*/ 120 h 239"/>
                <a:gd name="T6" fmla="*/ 55 w 63"/>
                <a:gd name="T7" fmla="*/ 2 h 239"/>
                <a:gd name="T8" fmla="*/ 61 w 63"/>
                <a:gd name="T9" fmla="*/ 2 h 239"/>
                <a:gd name="T10" fmla="*/ 61 w 63"/>
                <a:gd name="T11" fmla="*/ 8 h 239"/>
                <a:gd name="T12" fmla="*/ 8 w 63"/>
                <a:gd name="T13" fmla="*/ 120 h 239"/>
                <a:gd name="T14" fmla="*/ 61 w 63"/>
                <a:gd name="T15" fmla="*/ 232 h 239"/>
                <a:gd name="T16" fmla="*/ 61 w 63"/>
                <a:gd name="T17" fmla="*/ 238 h 239"/>
                <a:gd name="T18" fmla="*/ 58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8" y="239"/>
                  </a:moveTo>
                  <a:cubicBezTo>
                    <a:pt x="57" y="239"/>
                    <a:pt x="56" y="239"/>
                    <a:pt x="55" y="238"/>
                  </a:cubicBezTo>
                  <a:cubicBezTo>
                    <a:pt x="20" y="207"/>
                    <a:pt x="0" y="164"/>
                    <a:pt x="0" y="120"/>
                  </a:cubicBezTo>
                  <a:cubicBezTo>
                    <a:pt x="0" y="76"/>
                    <a:pt x="20" y="33"/>
                    <a:pt x="55" y="2"/>
                  </a:cubicBezTo>
                  <a:cubicBezTo>
                    <a:pt x="57" y="0"/>
                    <a:pt x="60" y="0"/>
                    <a:pt x="61" y="2"/>
                  </a:cubicBezTo>
                  <a:cubicBezTo>
                    <a:pt x="63" y="4"/>
                    <a:pt x="62" y="6"/>
                    <a:pt x="61" y="8"/>
                  </a:cubicBezTo>
                  <a:cubicBezTo>
                    <a:pt x="27" y="37"/>
                    <a:pt x="8" y="78"/>
                    <a:pt x="8" y="120"/>
                  </a:cubicBezTo>
                  <a:cubicBezTo>
                    <a:pt x="8" y="162"/>
                    <a:pt x="27" y="203"/>
                    <a:pt x="61" y="232"/>
                  </a:cubicBezTo>
                  <a:cubicBezTo>
                    <a:pt x="62" y="234"/>
                    <a:pt x="62" y="236"/>
                    <a:pt x="61" y="238"/>
                  </a:cubicBezTo>
                  <a:cubicBezTo>
                    <a:pt x="60" y="239"/>
                    <a:pt x="59" y="239"/>
                    <a:pt x="58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2" name="Freeform 1153"/>
            <p:cNvSpPr>
              <a:spLocks/>
            </p:cNvSpPr>
            <p:nvPr/>
          </p:nvSpPr>
          <p:spPr bwMode="auto">
            <a:xfrm>
              <a:off x="2912413" y="3857630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3" name="Freeform 1154"/>
            <p:cNvSpPr>
              <a:spLocks/>
            </p:cNvSpPr>
            <p:nvPr/>
          </p:nvSpPr>
          <p:spPr bwMode="auto">
            <a:xfrm>
              <a:off x="2606025" y="4418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4" name="Freeform 1155"/>
            <p:cNvSpPr>
              <a:spLocks/>
            </p:cNvSpPr>
            <p:nvPr/>
          </p:nvSpPr>
          <p:spPr bwMode="auto">
            <a:xfrm>
              <a:off x="2606025" y="4037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5" name="Freeform 1156"/>
            <p:cNvSpPr>
              <a:spLocks/>
            </p:cNvSpPr>
            <p:nvPr/>
          </p:nvSpPr>
          <p:spPr bwMode="auto">
            <a:xfrm>
              <a:off x="2542525" y="4227518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2690975" y="4016027"/>
            <a:ext cx="309692" cy="309049"/>
            <a:chOff x="-261003" y="5257806"/>
            <a:chExt cx="765176" cy="763588"/>
          </a:xfrm>
          <a:solidFill>
            <a:schemeClr val="accent1"/>
          </a:solidFill>
        </p:grpSpPr>
        <p:sp>
          <p:nvSpPr>
            <p:cNvPr id="1196" name="Freeform 1157"/>
            <p:cNvSpPr>
              <a:spLocks noEditPoints="1"/>
            </p:cNvSpPr>
            <p:nvPr/>
          </p:nvSpPr>
          <p:spPr bwMode="auto">
            <a:xfrm>
              <a:off x="-261003" y="5767394"/>
              <a:ext cx="255588" cy="254000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cubicBezTo>
                    <a:pt x="58" y="72"/>
                    <a:pt x="72" y="58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7" name="Freeform 1158"/>
            <p:cNvSpPr>
              <a:spLocks/>
            </p:cNvSpPr>
            <p:nvPr/>
          </p:nvSpPr>
          <p:spPr bwMode="auto">
            <a:xfrm>
              <a:off x="-184803" y="5257806"/>
              <a:ext cx="688976" cy="687388"/>
            </a:xfrm>
            <a:custGeom>
              <a:avLst/>
              <a:gdLst>
                <a:gd name="T0" fmla="*/ 212 w 216"/>
                <a:gd name="T1" fmla="*/ 216 h 216"/>
                <a:gd name="T2" fmla="*/ 208 w 216"/>
                <a:gd name="T3" fmla="*/ 212 h 216"/>
                <a:gd name="T4" fmla="*/ 208 w 216"/>
                <a:gd name="T5" fmla="*/ 193 h 216"/>
                <a:gd name="T6" fmla="*/ 23 w 216"/>
                <a:gd name="T7" fmla="*/ 8 h 216"/>
                <a:gd name="T8" fmla="*/ 4 w 216"/>
                <a:gd name="T9" fmla="*/ 8 h 216"/>
                <a:gd name="T10" fmla="*/ 0 w 216"/>
                <a:gd name="T11" fmla="*/ 4 h 216"/>
                <a:gd name="T12" fmla="*/ 4 w 216"/>
                <a:gd name="T13" fmla="*/ 0 h 216"/>
                <a:gd name="T14" fmla="*/ 23 w 216"/>
                <a:gd name="T15" fmla="*/ 0 h 216"/>
                <a:gd name="T16" fmla="*/ 216 w 216"/>
                <a:gd name="T17" fmla="*/ 193 h 216"/>
                <a:gd name="T18" fmla="*/ 216 w 216"/>
                <a:gd name="T19" fmla="*/ 212 h 216"/>
                <a:gd name="T20" fmla="*/ 212 w 216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16">
                  <a:moveTo>
                    <a:pt x="212" y="216"/>
                  </a:moveTo>
                  <a:cubicBezTo>
                    <a:pt x="210" y="216"/>
                    <a:pt x="208" y="214"/>
                    <a:pt x="208" y="212"/>
                  </a:cubicBezTo>
                  <a:cubicBezTo>
                    <a:pt x="208" y="193"/>
                    <a:pt x="208" y="193"/>
                    <a:pt x="208" y="193"/>
                  </a:cubicBezTo>
                  <a:cubicBezTo>
                    <a:pt x="208" y="91"/>
                    <a:pt x="125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0" y="0"/>
                    <a:pt x="216" y="86"/>
                    <a:pt x="216" y="193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6" y="214"/>
                    <a:pt x="214" y="216"/>
                    <a:pt x="21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8" name="Freeform 1159"/>
            <p:cNvSpPr>
              <a:spLocks/>
            </p:cNvSpPr>
            <p:nvPr/>
          </p:nvSpPr>
          <p:spPr bwMode="auto">
            <a:xfrm>
              <a:off x="-184803" y="5511806"/>
              <a:ext cx="433388" cy="433388"/>
            </a:xfrm>
            <a:custGeom>
              <a:avLst/>
              <a:gdLst>
                <a:gd name="T0" fmla="*/ 132 w 136"/>
                <a:gd name="T1" fmla="*/ 136 h 136"/>
                <a:gd name="T2" fmla="*/ 128 w 136"/>
                <a:gd name="T3" fmla="*/ 132 h 136"/>
                <a:gd name="T4" fmla="*/ 128 w 136"/>
                <a:gd name="T5" fmla="*/ 113 h 136"/>
                <a:gd name="T6" fmla="*/ 23 w 136"/>
                <a:gd name="T7" fmla="*/ 8 h 136"/>
                <a:gd name="T8" fmla="*/ 4 w 136"/>
                <a:gd name="T9" fmla="*/ 8 h 136"/>
                <a:gd name="T10" fmla="*/ 0 w 136"/>
                <a:gd name="T11" fmla="*/ 4 h 136"/>
                <a:gd name="T12" fmla="*/ 4 w 136"/>
                <a:gd name="T13" fmla="*/ 0 h 136"/>
                <a:gd name="T14" fmla="*/ 23 w 136"/>
                <a:gd name="T15" fmla="*/ 0 h 136"/>
                <a:gd name="T16" fmla="*/ 136 w 136"/>
                <a:gd name="T17" fmla="*/ 113 h 136"/>
                <a:gd name="T18" fmla="*/ 136 w 136"/>
                <a:gd name="T19" fmla="*/ 132 h 136"/>
                <a:gd name="T20" fmla="*/ 132 w 136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36">
                  <a:moveTo>
                    <a:pt x="132" y="136"/>
                  </a:moveTo>
                  <a:cubicBezTo>
                    <a:pt x="130" y="136"/>
                    <a:pt x="128" y="134"/>
                    <a:pt x="128" y="132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55"/>
                    <a:pt x="81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5" y="0"/>
                    <a:pt x="136" y="51"/>
                    <a:pt x="136" y="113"/>
                  </a:cubicBezTo>
                  <a:cubicBezTo>
                    <a:pt x="136" y="132"/>
                    <a:pt x="136" y="132"/>
                    <a:pt x="136" y="132"/>
                  </a:cubicBezTo>
                  <a:cubicBezTo>
                    <a:pt x="136" y="134"/>
                    <a:pt x="134" y="136"/>
                    <a:pt x="132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4965472" y="1750526"/>
            <a:ext cx="309692" cy="308406"/>
            <a:chOff x="5358753" y="-339722"/>
            <a:chExt cx="765176" cy="762000"/>
          </a:xfrm>
          <a:solidFill>
            <a:schemeClr val="accent1"/>
          </a:solidFill>
        </p:grpSpPr>
        <p:sp>
          <p:nvSpPr>
            <p:cNvPr id="1192" name="Freeform 1160"/>
            <p:cNvSpPr>
              <a:spLocks/>
            </p:cNvSpPr>
            <p:nvPr/>
          </p:nvSpPr>
          <p:spPr bwMode="auto">
            <a:xfrm>
              <a:off x="5358753" y="-149222"/>
              <a:ext cx="765176" cy="406400"/>
            </a:xfrm>
            <a:custGeom>
              <a:avLst/>
              <a:gdLst>
                <a:gd name="T0" fmla="*/ 228 w 240"/>
                <a:gd name="T1" fmla="*/ 128 h 128"/>
                <a:gd name="T2" fmla="*/ 184 w 240"/>
                <a:gd name="T3" fmla="*/ 128 h 128"/>
                <a:gd name="T4" fmla="*/ 180 w 240"/>
                <a:gd name="T5" fmla="*/ 124 h 128"/>
                <a:gd name="T6" fmla="*/ 184 w 240"/>
                <a:gd name="T7" fmla="*/ 120 h 128"/>
                <a:gd name="T8" fmla="*/ 228 w 240"/>
                <a:gd name="T9" fmla="*/ 120 h 128"/>
                <a:gd name="T10" fmla="*/ 232 w 240"/>
                <a:gd name="T11" fmla="*/ 117 h 128"/>
                <a:gd name="T12" fmla="*/ 232 w 240"/>
                <a:gd name="T13" fmla="*/ 12 h 128"/>
                <a:gd name="T14" fmla="*/ 228 w 240"/>
                <a:gd name="T15" fmla="*/ 8 h 128"/>
                <a:gd name="T16" fmla="*/ 12 w 240"/>
                <a:gd name="T17" fmla="*/ 8 h 128"/>
                <a:gd name="T18" fmla="*/ 8 w 240"/>
                <a:gd name="T19" fmla="*/ 12 h 128"/>
                <a:gd name="T20" fmla="*/ 8 w 240"/>
                <a:gd name="T21" fmla="*/ 117 h 128"/>
                <a:gd name="T22" fmla="*/ 12 w 240"/>
                <a:gd name="T23" fmla="*/ 120 h 128"/>
                <a:gd name="T24" fmla="*/ 56 w 240"/>
                <a:gd name="T25" fmla="*/ 120 h 128"/>
                <a:gd name="T26" fmla="*/ 60 w 240"/>
                <a:gd name="T27" fmla="*/ 124 h 128"/>
                <a:gd name="T28" fmla="*/ 56 w 240"/>
                <a:gd name="T29" fmla="*/ 128 h 128"/>
                <a:gd name="T30" fmla="*/ 12 w 240"/>
                <a:gd name="T31" fmla="*/ 128 h 128"/>
                <a:gd name="T32" fmla="*/ 0 w 240"/>
                <a:gd name="T33" fmla="*/ 117 h 128"/>
                <a:gd name="T34" fmla="*/ 0 w 240"/>
                <a:gd name="T35" fmla="*/ 12 h 128"/>
                <a:gd name="T36" fmla="*/ 12 w 240"/>
                <a:gd name="T37" fmla="*/ 0 h 128"/>
                <a:gd name="T38" fmla="*/ 228 w 240"/>
                <a:gd name="T39" fmla="*/ 0 h 128"/>
                <a:gd name="T40" fmla="*/ 240 w 240"/>
                <a:gd name="T41" fmla="*/ 12 h 128"/>
                <a:gd name="T42" fmla="*/ 240 w 240"/>
                <a:gd name="T43" fmla="*/ 117 h 128"/>
                <a:gd name="T44" fmla="*/ 228 w 240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28">
                  <a:moveTo>
                    <a:pt x="228" y="128"/>
                  </a:moveTo>
                  <a:cubicBezTo>
                    <a:pt x="184" y="128"/>
                    <a:pt x="184" y="128"/>
                    <a:pt x="184" y="128"/>
                  </a:cubicBezTo>
                  <a:cubicBezTo>
                    <a:pt x="182" y="128"/>
                    <a:pt x="180" y="126"/>
                    <a:pt x="180" y="124"/>
                  </a:cubicBezTo>
                  <a:cubicBezTo>
                    <a:pt x="180" y="122"/>
                    <a:pt x="182" y="120"/>
                    <a:pt x="184" y="120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0" y="120"/>
                    <a:pt x="232" y="118"/>
                    <a:pt x="232" y="11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8" y="118"/>
                    <a:pt x="10" y="120"/>
                    <a:pt x="12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20"/>
                    <a:pt x="60" y="122"/>
                    <a:pt x="60" y="124"/>
                  </a:cubicBezTo>
                  <a:cubicBezTo>
                    <a:pt x="60" y="126"/>
                    <a:pt x="58" y="128"/>
                    <a:pt x="5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5" y="128"/>
                    <a:pt x="0" y="123"/>
                    <a:pt x="0" y="1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0" y="123"/>
                    <a:pt x="235" y="128"/>
                    <a:pt x="22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3" name="Freeform 1161"/>
            <p:cNvSpPr>
              <a:spLocks noEditPoints="1"/>
            </p:cNvSpPr>
            <p:nvPr/>
          </p:nvSpPr>
          <p:spPr bwMode="auto">
            <a:xfrm>
              <a:off x="5525441" y="-339722"/>
              <a:ext cx="433388" cy="215900"/>
            </a:xfrm>
            <a:custGeom>
              <a:avLst/>
              <a:gdLst>
                <a:gd name="T0" fmla="*/ 132 w 136"/>
                <a:gd name="T1" fmla="*/ 68 h 68"/>
                <a:gd name="T2" fmla="*/ 4 w 136"/>
                <a:gd name="T3" fmla="*/ 68 h 68"/>
                <a:gd name="T4" fmla="*/ 0 w 136"/>
                <a:gd name="T5" fmla="*/ 64 h 68"/>
                <a:gd name="T6" fmla="*/ 0 w 136"/>
                <a:gd name="T7" fmla="*/ 4 h 68"/>
                <a:gd name="T8" fmla="*/ 4 w 136"/>
                <a:gd name="T9" fmla="*/ 0 h 68"/>
                <a:gd name="T10" fmla="*/ 132 w 136"/>
                <a:gd name="T11" fmla="*/ 0 h 68"/>
                <a:gd name="T12" fmla="*/ 136 w 136"/>
                <a:gd name="T13" fmla="*/ 4 h 68"/>
                <a:gd name="T14" fmla="*/ 136 w 136"/>
                <a:gd name="T15" fmla="*/ 64 h 68"/>
                <a:gd name="T16" fmla="*/ 132 w 136"/>
                <a:gd name="T17" fmla="*/ 68 h 68"/>
                <a:gd name="T18" fmla="*/ 8 w 136"/>
                <a:gd name="T19" fmla="*/ 60 h 68"/>
                <a:gd name="T20" fmla="*/ 128 w 136"/>
                <a:gd name="T21" fmla="*/ 60 h 68"/>
                <a:gd name="T22" fmla="*/ 128 w 136"/>
                <a:gd name="T23" fmla="*/ 8 h 68"/>
                <a:gd name="T24" fmla="*/ 8 w 136"/>
                <a:gd name="T25" fmla="*/ 8 h 68"/>
                <a:gd name="T26" fmla="*/ 8 w 136"/>
                <a:gd name="T27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68">
                  <a:moveTo>
                    <a:pt x="132" y="68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6"/>
                    <a:pt x="134" y="68"/>
                    <a:pt x="132" y="68"/>
                  </a:cubicBezTo>
                  <a:close/>
                  <a:moveTo>
                    <a:pt x="8" y="60"/>
                  </a:moveTo>
                  <a:cubicBezTo>
                    <a:pt x="128" y="60"/>
                    <a:pt x="128" y="60"/>
                    <a:pt x="128" y="6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4" name="Freeform 1162"/>
            <p:cNvSpPr>
              <a:spLocks noEditPoints="1"/>
            </p:cNvSpPr>
            <p:nvPr/>
          </p:nvSpPr>
          <p:spPr bwMode="auto">
            <a:xfrm>
              <a:off x="5525441" y="79378"/>
              <a:ext cx="433388" cy="342900"/>
            </a:xfrm>
            <a:custGeom>
              <a:avLst/>
              <a:gdLst>
                <a:gd name="T0" fmla="*/ 132 w 136"/>
                <a:gd name="T1" fmla="*/ 108 h 108"/>
                <a:gd name="T2" fmla="*/ 4 w 136"/>
                <a:gd name="T3" fmla="*/ 108 h 108"/>
                <a:gd name="T4" fmla="*/ 0 w 136"/>
                <a:gd name="T5" fmla="*/ 104 h 108"/>
                <a:gd name="T6" fmla="*/ 0 w 136"/>
                <a:gd name="T7" fmla="*/ 4 h 108"/>
                <a:gd name="T8" fmla="*/ 4 w 136"/>
                <a:gd name="T9" fmla="*/ 0 h 108"/>
                <a:gd name="T10" fmla="*/ 132 w 136"/>
                <a:gd name="T11" fmla="*/ 0 h 108"/>
                <a:gd name="T12" fmla="*/ 136 w 136"/>
                <a:gd name="T13" fmla="*/ 4 h 108"/>
                <a:gd name="T14" fmla="*/ 136 w 136"/>
                <a:gd name="T15" fmla="*/ 104 h 108"/>
                <a:gd name="T16" fmla="*/ 132 w 136"/>
                <a:gd name="T17" fmla="*/ 108 h 108"/>
                <a:gd name="T18" fmla="*/ 8 w 136"/>
                <a:gd name="T19" fmla="*/ 100 h 108"/>
                <a:gd name="T20" fmla="*/ 128 w 136"/>
                <a:gd name="T21" fmla="*/ 100 h 108"/>
                <a:gd name="T22" fmla="*/ 128 w 136"/>
                <a:gd name="T23" fmla="*/ 8 h 108"/>
                <a:gd name="T24" fmla="*/ 8 w 136"/>
                <a:gd name="T25" fmla="*/ 8 h 108"/>
                <a:gd name="T26" fmla="*/ 8 w 136"/>
                <a:gd name="T2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08">
                  <a:moveTo>
                    <a:pt x="132" y="108"/>
                  </a:moveTo>
                  <a:cubicBezTo>
                    <a:pt x="4" y="108"/>
                    <a:pt x="4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06"/>
                    <a:pt x="134" y="108"/>
                    <a:pt x="132" y="108"/>
                  </a:cubicBezTo>
                  <a:close/>
                  <a:moveTo>
                    <a:pt x="8" y="100"/>
                  </a:moveTo>
                  <a:cubicBezTo>
                    <a:pt x="128" y="100"/>
                    <a:pt x="128" y="100"/>
                    <a:pt x="128" y="10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5" name="Freeform 1163"/>
            <p:cNvSpPr>
              <a:spLocks/>
            </p:cNvSpPr>
            <p:nvPr/>
          </p:nvSpPr>
          <p:spPr bwMode="auto">
            <a:xfrm>
              <a:off x="5933429" y="-47622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2690975" y="2883276"/>
            <a:ext cx="309692" cy="309049"/>
            <a:chOff x="-261003" y="2459042"/>
            <a:chExt cx="765176" cy="763588"/>
          </a:xfrm>
          <a:solidFill>
            <a:schemeClr val="accent1"/>
          </a:solidFill>
        </p:grpSpPr>
        <p:sp>
          <p:nvSpPr>
            <p:cNvPr id="1187" name="Freeform 1164"/>
            <p:cNvSpPr>
              <a:spLocks noEditPoints="1"/>
            </p:cNvSpPr>
            <p:nvPr/>
          </p:nvSpPr>
          <p:spPr bwMode="auto">
            <a:xfrm>
              <a:off x="-18115" y="2992442"/>
              <a:ext cx="279400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8" name="Freeform 1165"/>
            <p:cNvSpPr>
              <a:spLocks/>
            </p:cNvSpPr>
            <p:nvPr/>
          </p:nvSpPr>
          <p:spPr bwMode="auto">
            <a:xfrm>
              <a:off x="235885" y="2459042"/>
              <a:ext cx="268288" cy="665163"/>
            </a:xfrm>
            <a:custGeom>
              <a:avLst/>
              <a:gdLst>
                <a:gd name="T0" fmla="*/ 4 w 84"/>
                <a:gd name="T1" fmla="*/ 209 h 209"/>
                <a:gd name="T2" fmla="*/ 0 w 84"/>
                <a:gd name="T3" fmla="*/ 205 h 209"/>
                <a:gd name="T4" fmla="*/ 0 w 84"/>
                <a:gd name="T5" fmla="*/ 4 h 209"/>
                <a:gd name="T6" fmla="*/ 2 w 84"/>
                <a:gd name="T7" fmla="*/ 1 h 209"/>
                <a:gd name="T8" fmla="*/ 7 w 84"/>
                <a:gd name="T9" fmla="*/ 2 h 209"/>
                <a:gd name="T10" fmla="*/ 83 w 84"/>
                <a:gd name="T11" fmla="*/ 77 h 209"/>
                <a:gd name="T12" fmla="*/ 83 w 84"/>
                <a:gd name="T13" fmla="*/ 83 h 209"/>
                <a:gd name="T14" fmla="*/ 77 w 84"/>
                <a:gd name="T15" fmla="*/ 83 h 209"/>
                <a:gd name="T16" fmla="*/ 8 w 84"/>
                <a:gd name="T17" fmla="*/ 14 h 209"/>
                <a:gd name="T18" fmla="*/ 8 w 84"/>
                <a:gd name="T19" fmla="*/ 205 h 209"/>
                <a:gd name="T20" fmla="*/ 4 w 84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209">
                  <a:moveTo>
                    <a:pt x="4" y="209"/>
                  </a:moveTo>
                  <a:cubicBezTo>
                    <a:pt x="2" y="209"/>
                    <a:pt x="0" y="207"/>
                    <a:pt x="0" y="20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4" y="79"/>
                    <a:pt x="84" y="81"/>
                    <a:pt x="83" y="83"/>
                  </a:cubicBezTo>
                  <a:cubicBezTo>
                    <a:pt x="81" y="84"/>
                    <a:pt x="79" y="84"/>
                    <a:pt x="77" y="8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05"/>
                    <a:pt x="8" y="205"/>
                    <a:pt x="8" y="205"/>
                  </a:cubicBezTo>
                  <a:cubicBezTo>
                    <a:pt x="8" y="207"/>
                    <a:pt x="6" y="209"/>
                    <a:pt x="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9" name="Freeform 1166"/>
            <p:cNvSpPr>
              <a:spLocks/>
            </p:cNvSpPr>
            <p:nvPr/>
          </p:nvSpPr>
          <p:spPr bwMode="auto">
            <a:xfrm>
              <a:off x="-261003" y="24590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0" name="Freeform 1167"/>
            <p:cNvSpPr>
              <a:spLocks/>
            </p:cNvSpPr>
            <p:nvPr/>
          </p:nvSpPr>
          <p:spPr bwMode="auto">
            <a:xfrm>
              <a:off x="-261003" y="26114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1" name="Freeform 1168"/>
            <p:cNvSpPr>
              <a:spLocks/>
            </p:cNvSpPr>
            <p:nvPr/>
          </p:nvSpPr>
          <p:spPr bwMode="auto">
            <a:xfrm>
              <a:off x="-261003" y="27638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3289155" y="2316580"/>
            <a:ext cx="248010" cy="309049"/>
            <a:chOff x="1216961" y="1058866"/>
            <a:chExt cx="612776" cy="763588"/>
          </a:xfrm>
          <a:solidFill>
            <a:schemeClr val="accent1"/>
          </a:solidFill>
        </p:grpSpPr>
        <p:sp>
          <p:nvSpPr>
            <p:cNvPr id="1185" name="Freeform 1169"/>
            <p:cNvSpPr>
              <a:spLocks noEditPoints="1"/>
            </p:cNvSpPr>
            <p:nvPr/>
          </p:nvSpPr>
          <p:spPr bwMode="auto">
            <a:xfrm>
              <a:off x="1216961" y="1211266"/>
              <a:ext cx="612776" cy="611188"/>
            </a:xfrm>
            <a:custGeom>
              <a:avLst/>
              <a:gdLst>
                <a:gd name="T0" fmla="*/ 184 w 192"/>
                <a:gd name="T1" fmla="*/ 192 h 192"/>
                <a:gd name="T2" fmla="*/ 8 w 192"/>
                <a:gd name="T3" fmla="*/ 192 h 192"/>
                <a:gd name="T4" fmla="*/ 0 w 192"/>
                <a:gd name="T5" fmla="*/ 184 h 192"/>
                <a:gd name="T6" fmla="*/ 0 w 192"/>
                <a:gd name="T7" fmla="*/ 8 h 192"/>
                <a:gd name="T8" fmla="*/ 8 w 192"/>
                <a:gd name="T9" fmla="*/ 0 h 192"/>
                <a:gd name="T10" fmla="*/ 184 w 192"/>
                <a:gd name="T11" fmla="*/ 0 h 192"/>
                <a:gd name="T12" fmla="*/ 192 w 192"/>
                <a:gd name="T13" fmla="*/ 8 h 192"/>
                <a:gd name="T14" fmla="*/ 192 w 192"/>
                <a:gd name="T15" fmla="*/ 184 h 192"/>
                <a:gd name="T16" fmla="*/ 184 w 192"/>
                <a:gd name="T17" fmla="*/ 192 h 192"/>
                <a:gd name="T18" fmla="*/ 184 w 192"/>
                <a:gd name="T19" fmla="*/ 184 h 192"/>
                <a:gd name="T20" fmla="*/ 184 w 192"/>
                <a:gd name="T21" fmla="*/ 188 h 192"/>
                <a:gd name="T22" fmla="*/ 184 w 192"/>
                <a:gd name="T23" fmla="*/ 184 h 192"/>
                <a:gd name="T24" fmla="*/ 184 w 192"/>
                <a:gd name="T25" fmla="*/ 184 h 192"/>
                <a:gd name="T26" fmla="*/ 8 w 192"/>
                <a:gd name="T27" fmla="*/ 8 h 192"/>
                <a:gd name="T28" fmla="*/ 8 w 192"/>
                <a:gd name="T29" fmla="*/ 184 h 192"/>
                <a:gd name="T30" fmla="*/ 184 w 192"/>
                <a:gd name="T31" fmla="*/ 184 h 192"/>
                <a:gd name="T32" fmla="*/ 184 w 192"/>
                <a:gd name="T33" fmla="*/ 8 h 192"/>
                <a:gd name="T34" fmla="*/ 8 w 192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92">
                  <a:moveTo>
                    <a:pt x="184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192" y="188"/>
                    <a:pt x="188" y="192"/>
                    <a:pt x="184" y="192"/>
                  </a:cubicBezTo>
                  <a:close/>
                  <a:moveTo>
                    <a:pt x="184" y="184"/>
                  </a:moveTo>
                  <a:cubicBezTo>
                    <a:pt x="184" y="188"/>
                    <a:pt x="184" y="188"/>
                    <a:pt x="184" y="188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84"/>
                    <a:pt x="184" y="184"/>
                    <a:pt x="184" y="184"/>
                  </a:cubicBezTo>
                  <a:close/>
                  <a:moveTo>
                    <a:pt x="8" y="8"/>
                  </a:moveTo>
                  <a:cubicBezTo>
                    <a:pt x="8" y="184"/>
                    <a:pt x="8" y="184"/>
                    <a:pt x="8" y="184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8"/>
                    <a:pt x="184" y="8"/>
                    <a:pt x="18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6" name="Freeform 1170"/>
            <p:cNvSpPr>
              <a:spLocks/>
            </p:cNvSpPr>
            <p:nvPr/>
          </p:nvSpPr>
          <p:spPr bwMode="auto">
            <a:xfrm>
              <a:off x="1409049" y="105886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20 h 72"/>
                <a:gd name="T6" fmla="*/ 52 w 72"/>
                <a:gd name="T7" fmla="*/ 8 h 72"/>
                <a:gd name="T8" fmla="*/ 20 w 72"/>
                <a:gd name="T9" fmla="*/ 8 h 72"/>
                <a:gd name="T10" fmla="*/ 8 w 72"/>
                <a:gd name="T11" fmla="*/ 20 h 72"/>
                <a:gd name="T12" fmla="*/ 8 w 72"/>
                <a:gd name="T13" fmla="*/ 68 h 72"/>
                <a:gd name="T14" fmla="*/ 4 w 72"/>
                <a:gd name="T15" fmla="*/ 72 h 72"/>
                <a:gd name="T16" fmla="*/ 0 w 72"/>
                <a:gd name="T17" fmla="*/ 68 h 72"/>
                <a:gd name="T18" fmla="*/ 0 w 72"/>
                <a:gd name="T19" fmla="*/ 20 h 72"/>
                <a:gd name="T20" fmla="*/ 20 w 72"/>
                <a:gd name="T21" fmla="*/ 0 h 72"/>
                <a:gd name="T22" fmla="*/ 52 w 72"/>
                <a:gd name="T23" fmla="*/ 0 h 72"/>
                <a:gd name="T24" fmla="*/ 72 w 72"/>
                <a:gd name="T25" fmla="*/ 20 h 72"/>
                <a:gd name="T26" fmla="*/ 72 w 72"/>
                <a:gd name="T27" fmla="*/ 68 h 72"/>
                <a:gd name="T28" fmla="*/ 68 w 72"/>
                <a:gd name="T2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59" y="8"/>
                    <a:pt x="5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0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8" name="Group 817"/>
          <p:cNvGrpSpPr/>
          <p:nvPr/>
        </p:nvGrpSpPr>
        <p:grpSpPr>
          <a:xfrm>
            <a:off x="4392992" y="4016027"/>
            <a:ext cx="309692" cy="309049"/>
            <a:chOff x="3944289" y="5257806"/>
            <a:chExt cx="765176" cy="763588"/>
          </a:xfrm>
          <a:solidFill>
            <a:schemeClr val="accent1"/>
          </a:solidFill>
        </p:grpSpPr>
        <p:sp>
          <p:nvSpPr>
            <p:cNvPr id="1181" name="Freeform 1171"/>
            <p:cNvSpPr>
              <a:spLocks/>
            </p:cNvSpPr>
            <p:nvPr/>
          </p:nvSpPr>
          <p:spPr bwMode="auto">
            <a:xfrm>
              <a:off x="4171302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2" name="Freeform 1172"/>
            <p:cNvSpPr>
              <a:spLocks noEditPoints="1"/>
            </p:cNvSpPr>
            <p:nvPr/>
          </p:nvSpPr>
          <p:spPr bwMode="auto">
            <a:xfrm>
              <a:off x="4263377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3" name="Freeform 1173"/>
            <p:cNvSpPr>
              <a:spLocks noEditPoints="1"/>
            </p:cNvSpPr>
            <p:nvPr/>
          </p:nvSpPr>
          <p:spPr bwMode="auto">
            <a:xfrm>
              <a:off x="4479277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4" name="Freeform 1174"/>
            <p:cNvSpPr>
              <a:spLocks/>
            </p:cNvSpPr>
            <p:nvPr/>
          </p:nvSpPr>
          <p:spPr bwMode="auto">
            <a:xfrm>
              <a:off x="3944289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4960331" y="4016027"/>
            <a:ext cx="309692" cy="309049"/>
            <a:chOff x="5346053" y="5257806"/>
            <a:chExt cx="765176" cy="763588"/>
          </a:xfrm>
          <a:solidFill>
            <a:schemeClr val="accent1"/>
          </a:solidFill>
        </p:grpSpPr>
        <p:sp>
          <p:nvSpPr>
            <p:cNvPr id="1176" name="Freeform 1175"/>
            <p:cNvSpPr>
              <a:spLocks/>
            </p:cNvSpPr>
            <p:nvPr/>
          </p:nvSpPr>
          <p:spPr bwMode="auto">
            <a:xfrm>
              <a:off x="5573066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7" name="Freeform 1176"/>
            <p:cNvSpPr>
              <a:spLocks noEditPoints="1"/>
            </p:cNvSpPr>
            <p:nvPr/>
          </p:nvSpPr>
          <p:spPr bwMode="auto">
            <a:xfrm>
              <a:off x="5665141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8" name="Freeform 1177"/>
            <p:cNvSpPr>
              <a:spLocks noEditPoints="1"/>
            </p:cNvSpPr>
            <p:nvPr/>
          </p:nvSpPr>
          <p:spPr bwMode="auto">
            <a:xfrm>
              <a:off x="5881041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9" name="Freeform 1178"/>
            <p:cNvSpPr>
              <a:spLocks/>
            </p:cNvSpPr>
            <p:nvPr/>
          </p:nvSpPr>
          <p:spPr bwMode="auto">
            <a:xfrm>
              <a:off x="5346053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0" name="Freeform 1179"/>
            <p:cNvSpPr>
              <a:spLocks/>
            </p:cNvSpPr>
            <p:nvPr/>
          </p:nvSpPr>
          <p:spPr bwMode="auto">
            <a:xfrm>
              <a:off x="5646091" y="5308606"/>
              <a:ext cx="411163" cy="203200"/>
            </a:xfrm>
            <a:custGeom>
              <a:avLst/>
              <a:gdLst>
                <a:gd name="T0" fmla="*/ 125 w 129"/>
                <a:gd name="T1" fmla="*/ 64 h 64"/>
                <a:gd name="T2" fmla="*/ 122 w 129"/>
                <a:gd name="T3" fmla="*/ 63 h 64"/>
                <a:gd name="T4" fmla="*/ 65 w 129"/>
                <a:gd name="T5" fmla="*/ 9 h 64"/>
                <a:gd name="T6" fmla="*/ 7 w 129"/>
                <a:gd name="T7" fmla="*/ 63 h 64"/>
                <a:gd name="T8" fmla="*/ 2 w 129"/>
                <a:gd name="T9" fmla="*/ 63 h 64"/>
                <a:gd name="T10" fmla="*/ 2 w 129"/>
                <a:gd name="T11" fmla="*/ 57 h 64"/>
                <a:gd name="T12" fmla="*/ 62 w 129"/>
                <a:gd name="T13" fmla="*/ 1 h 64"/>
                <a:gd name="T14" fmla="*/ 67 w 129"/>
                <a:gd name="T15" fmla="*/ 1 h 64"/>
                <a:gd name="T16" fmla="*/ 127 w 129"/>
                <a:gd name="T17" fmla="*/ 57 h 64"/>
                <a:gd name="T18" fmla="*/ 128 w 129"/>
                <a:gd name="T19" fmla="*/ 63 h 64"/>
                <a:gd name="T20" fmla="*/ 125 w 129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64">
                  <a:moveTo>
                    <a:pt x="125" y="64"/>
                  </a:moveTo>
                  <a:cubicBezTo>
                    <a:pt x="124" y="64"/>
                    <a:pt x="123" y="64"/>
                    <a:pt x="122" y="6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6" y="0"/>
                    <a:pt x="67" y="1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9" y="59"/>
                    <a:pt x="129" y="61"/>
                    <a:pt x="128" y="63"/>
                  </a:cubicBezTo>
                  <a:cubicBezTo>
                    <a:pt x="127" y="64"/>
                    <a:pt x="126" y="64"/>
                    <a:pt x="12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3825652" y="2316580"/>
            <a:ext cx="309692" cy="309049"/>
            <a:chOff x="2542525" y="1058866"/>
            <a:chExt cx="765176" cy="763588"/>
          </a:xfrm>
          <a:solidFill>
            <a:schemeClr val="accent1"/>
          </a:solidFill>
        </p:grpSpPr>
        <p:sp>
          <p:nvSpPr>
            <p:cNvPr id="1170" name="Freeform 1180"/>
            <p:cNvSpPr>
              <a:spLocks noEditPoints="1"/>
            </p:cNvSpPr>
            <p:nvPr/>
          </p:nvSpPr>
          <p:spPr bwMode="auto">
            <a:xfrm>
              <a:off x="2542525" y="1287466"/>
              <a:ext cx="765176" cy="534988"/>
            </a:xfrm>
            <a:custGeom>
              <a:avLst/>
              <a:gdLst>
                <a:gd name="T0" fmla="*/ 230 w 240"/>
                <a:gd name="T1" fmla="*/ 168 h 168"/>
                <a:gd name="T2" fmla="*/ 11 w 240"/>
                <a:gd name="T3" fmla="*/ 168 h 168"/>
                <a:gd name="T4" fmla="*/ 3 w 240"/>
                <a:gd name="T5" fmla="*/ 164 h 168"/>
                <a:gd name="T6" fmla="*/ 0 w 240"/>
                <a:gd name="T7" fmla="*/ 156 h 168"/>
                <a:gd name="T8" fmla="*/ 20 w 240"/>
                <a:gd name="T9" fmla="*/ 19 h 168"/>
                <a:gd name="T10" fmla="*/ 42 w 240"/>
                <a:gd name="T11" fmla="*/ 0 h 168"/>
                <a:gd name="T12" fmla="*/ 199 w 240"/>
                <a:gd name="T13" fmla="*/ 0 h 168"/>
                <a:gd name="T14" fmla="*/ 220 w 240"/>
                <a:gd name="T15" fmla="*/ 19 h 168"/>
                <a:gd name="T16" fmla="*/ 240 w 240"/>
                <a:gd name="T17" fmla="*/ 156 h 168"/>
                <a:gd name="T18" fmla="*/ 238 w 240"/>
                <a:gd name="T19" fmla="*/ 164 h 168"/>
                <a:gd name="T20" fmla="*/ 230 w 240"/>
                <a:gd name="T21" fmla="*/ 168 h 168"/>
                <a:gd name="T22" fmla="*/ 42 w 240"/>
                <a:gd name="T23" fmla="*/ 8 h 168"/>
                <a:gd name="T24" fmla="*/ 28 w 240"/>
                <a:gd name="T25" fmla="*/ 20 h 168"/>
                <a:gd name="T26" fmla="*/ 8 w 240"/>
                <a:gd name="T27" fmla="*/ 157 h 168"/>
                <a:gd name="T28" fmla="*/ 9 w 240"/>
                <a:gd name="T29" fmla="*/ 159 h 168"/>
                <a:gd name="T30" fmla="*/ 11 w 240"/>
                <a:gd name="T31" fmla="*/ 160 h 168"/>
                <a:gd name="T32" fmla="*/ 230 w 240"/>
                <a:gd name="T33" fmla="*/ 160 h 168"/>
                <a:gd name="T34" fmla="*/ 232 w 240"/>
                <a:gd name="T35" fmla="*/ 159 h 168"/>
                <a:gd name="T36" fmla="*/ 232 w 240"/>
                <a:gd name="T37" fmla="*/ 157 h 168"/>
                <a:gd name="T38" fmla="*/ 212 w 240"/>
                <a:gd name="T39" fmla="*/ 20 h 168"/>
                <a:gd name="T40" fmla="*/ 199 w 240"/>
                <a:gd name="T41" fmla="*/ 8 h 168"/>
                <a:gd name="T42" fmla="*/ 42 w 240"/>
                <a:gd name="T43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68">
                  <a:moveTo>
                    <a:pt x="230" y="168"/>
                  </a:moveTo>
                  <a:cubicBezTo>
                    <a:pt x="11" y="168"/>
                    <a:pt x="11" y="168"/>
                    <a:pt x="11" y="168"/>
                  </a:cubicBezTo>
                  <a:cubicBezTo>
                    <a:pt x="8" y="168"/>
                    <a:pt x="5" y="167"/>
                    <a:pt x="3" y="164"/>
                  </a:cubicBezTo>
                  <a:cubicBezTo>
                    <a:pt x="1" y="162"/>
                    <a:pt x="0" y="159"/>
                    <a:pt x="0" y="156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9"/>
                    <a:pt x="32" y="0"/>
                    <a:pt x="42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19" y="9"/>
                    <a:pt x="220" y="19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59"/>
                    <a:pt x="240" y="162"/>
                    <a:pt x="238" y="164"/>
                  </a:cubicBezTo>
                  <a:cubicBezTo>
                    <a:pt x="236" y="167"/>
                    <a:pt x="233" y="168"/>
                    <a:pt x="230" y="168"/>
                  </a:cubicBezTo>
                  <a:close/>
                  <a:moveTo>
                    <a:pt x="42" y="8"/>
                  </a:moveTo>
                  <a:cubicBezTo>
                    <a:pt x="36" y="8"/>
                    <a:pt x="29" y="14"/>
                    <a:pt x="28" y="20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8" y="158"/>
                    <a:pt x="8" y="158"/>
                    <a:pt x="9" y="159"/>
                  </a:cubicBezTo>
                  <a:cubicBezTo>
                    <a:pt x="9" y="160"/>
                    <a:pt x="10" y="160"/>
                    <a:pt x="11" y="160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0"/>
                    <a:pt x="231" y="160"/>
                    <a:pt x="232" y="159"/>
                  </a:cubicBezTo>
                  <a:cubicBezTo>
                    <a:pt x="232" y="159"/>
                    <a:pt x="232" y="158"/>
                    <a:pt x="232" y="157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14"/>
                    <a:pt x="205" y="8"/>
                    <a:pt x="199" y="8"/>
                  </a:cubicBezTo>
                  <a:lnTo>
                    <a:pt x="4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1" name="Freeform 1181"/>
            <p:cNvSpPr>
              <a:spLocks/>
            </p:cNvSpPr>
            <p:nvPr/>
          </p:nvSpPr>
          <p:spPr bwMode="auto">
            <a:xfrm>
              <a:off x="2760013" y="1058866"/>
              <a:ext cx="330200" cy="177800"/>
            </a:xfrm>
            <a:custGeom>
              <a:avLst/>
              <a:gdLst>
                <a:gd name="T0" fmla="*/ 100 w 104"/>
                <a:gd name="T1" fmla="*/ 56 h 56"/>
                <a:gd name="T2" fmla="*/ 96 w 104"/>
                <a:gd name="T3" fmla="*/ 52 h 56"/>
                <a:gd name="T4" fmla="*/ 52 w 104"/>
                <a:gd name="T5" fmla="*/ 8 h 56"/>
                <a:gd name="T6" fmla="*/ 8 w 104"/>
                <a:gd name="T7" fmla="*/ 52 h 56"/>
                <a:gd name="T8" fmla="*/ 4 w 104"/>
                <a:gd name="T9" fmla="*/ 56 h 56"/>
                <a:gd name="T10" fmla="*/ 0 w 104"/>
                <a:gd name="T11" fmla="*/ 52 h 56"/>
                <a:gd name="T12" fmla="*/ 52 w 104"/>
                <a:gd name="T13" fmla="*/ 0 h 56"/>
                <a:gd name="T14" fmla="*/ 104 w 104"/>
                <a:gd name="T15" fmla="*/ 52 h 56"/>
                <a:gd name="T16" fmla="*/ 100 w 104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56">
                  <a:moveTo>
                    <a:pt x="100" y="56"/>
                  </a:moveTo>
                  <a:cubicBezTo>
                    <a:pt x="98" y="56"/>
                    <a:pt x="96" y="54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ubicBezTo>
                    <a:pt x="28" y="8"/>
                    <a:pt x="8" y="28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54"/>
                    <a:pt x="102" y="56"/>
                    <a:pt x="10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2" name="Freeform 1182"/>
            <p:cNvSpPr>
              <a:spLocks/>
            </p:cNvSpPr>
            <p:nvPr/>
          </p:nvSpPr>
          <p:spPr bwMode="auto">
            <a:xfrm>
              <a:off x="30648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3" name="Freeform 1183"/>
            <p:cNvSpPr>
              <a:spLocks noEditPoints="1"/>
            </p:cNvSpPr>
            <p:nvPr/>
          </p:nvSpPr>
          <p:spPr bwMode="auto">
            <a:xfrm>
              <a:off x="30394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4" name="Freeform 1184"/>
            <p:cNvSpPr>
              <a:spLocks/>
            </p:cNvSpPr>
            <p:nvPr/>
          </p:nvSpPr>
          <p:spPr bwMode="auto">
            <a:xfrm>
              <a:off x="27600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5" name="Freeform 1185"/>
            <p:cNvSpPr>
              <a:spLocks noEditPoints="1"/>
            </p:cNvSpPr>
            <p:nvPr/>
          </p:nvSpPr>
          <p:spPr bwMode="auto">
            <a:xfrm>
              <a:off x="27346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4392992" y="1192825"/>
            <a:ext cx="309692" cy="289773"/>
            <a:chOff x="3944289" y="-1717673"/>
            <a:chExt cx="765176" cy="715963"/>
          </a:xfrm>
          <a:solidFill>
            <a:schemeClr val="accent1"/>
          </a:solidFill>
        </p:grpSpPr>
        <p:sp>
          <p:nvSpPr>
            <p:cNvPr id="1167" name="Freeform 1186"/>
            <p:cNvSpPr>
              <a:spLocks noEditPoints="1"/>
            </p:cNvSpPr>
            <p:nvPr/>
          </p:nvSpPr>
          <p:spPr bwMode="auto">
            <a:xfrm>
              <a:off x="3944289" y="-1606548"/>
              <a:ext cx="765176" cy="604838"/>
            </a:xfrm>
            <a:custGeom>
              <a:avLst/>
              <a:gdLst>
                <a:gd name="T0" fmla="*/ 221 w 240"/>
                <a:gd name="T1" fmla="*/ 190 h 190"/>
                <a:gd name="T2" fmla="*/ 19 w 240"/>
                <a:gd name="T3" fmla="*/ 190 h 190"/>
                <a:gd name="T4" fmla="*/ 0 w 240"/>
                <a:gd name="T5" fmla="*/ 171 h 190"/>
                <a:gd name="T6" fmla="*/ 0 w 240"/>
                <a:gd name="T7" fmla="*/ 29 h 190"/>
                <a:gd name="T8" fmla="*/ 19 w 240"/>
                <a:gd name="T9" fmla="*/ 10 h 190"/>
                <a:gd name="T10" fmla="*/ 213 w 240"/>
                <a:gd name="T11" fmla="*/ 10 h 190"/>
                <a:gd name="T12" fmla="*/ 232 w 240"/>
                <a:gd name="T13" fmla="*/ 4 h 190"/>
                <a:gd name="T14" fmla="*/ 236 w 240"/>
                <a:gd name="T15" fmla="*/ 0 h 190"/>
                <a:gd name="T16" fmla="*/ 240 w 240"/>
                <a:gd name="T17" fmla="*/ 5 h 190"/>
                <a:gd name="T18" fmla="*/ 239 w 240"/>
                <a:gd name="T19" fmla="*/ 8 h 190"/>
                <a:gd name="T20" fmla="*/ 240 w 240"/>
                <a:gd name="T21" fmla="*/ 10 h 190"/>
                <a:gd name="T22" fmla="*/ 240 w 240"/>
                <a:gd name="T23" fmla="*/ 171 h 190"/>
                <a:gd name="T24" fmla="*/ 221 w 240"/>
                <a:gd name="T25" fmla="*/ 190 h 190"/>
                <a:gd name="T26" fmla="*/ 19 w 240"/>
                <a:gd name="T27" fmla="*/ 18 h 190"/>
                <a:gd name="T28" fmla="*/ 8 w 240"/>
                <a:gd name="T29" fmla="*/ 29 h 190"/>
                <a:gd name="T30" fmla="*/ 8 w 240"/>
                <a:gd name="T31" fmla="*/ 171 h 190"/>
                <a:gd name="T32" fmla="*/ 19 w 240"/>
                <a:gd name="T33" fmla="*/ 182 h 190"/>
                <a:gd name="T34" fmla="*/ 221 w 240"/>
                <a:gd name="T35" fmla="*/ 182 h 190"/>
                <a:gd name="T36" fmla="*/ 232 w 240"/>
                <a:gd name="T37" fmla="*/ 171 h 190"/>
                <a:gd name="T38" fmla="*/ 232 w 240"/>
                <a:gd name="T39" fmla="*/ 15 h 190"/>
                <a:gd name="T40" fmla="*/ 213 w 240"/>
                <a:gd name="T41" fmla="*/ 18 h 190"/>
                <a:gd name="T42" fmla="*/ 19 w 240"/>
                <a:gd name="T43" fmla="*/ 1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90">
                  <a:moveTo>
                    <a:pt x="221" y="190"/>
                  </a:moveTo>
                  <a:cubicBezTo>
                    <a:pt x="19" y="190"/>
                    <a:pt x="19" y="190"/>
                    <a:pt x="19" y="190"/>
                  </a:cubicBezTo>
                  <a:cubicBezTo>
                    <a:pt x="9" y="190"/>
                    <a:pt x="0" y="181"/>
                    <a:pt x="0" y="17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9" y="10"/>
                    <a:pt x="19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25" y="10"/>
                    <a:pt x="231" y="8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9" y="1"/>
                    <a:pt x="240" y="3"/>
                    <a:pt x="240" y="5"/>
                  </a:cubicBezTo>
                  <a:cubicBezTo>
                    <a:pt x="239" y="6"/>
                    <a:pt x="239" y="7"/>
                    <a:pt x="239" y="8"/>
                  </a:cubicBezTo>
                  <a:cubicBezTo>
                    <a:pt x="240" y="8"/>
                    <a:pt x="240" y="9"/>
                    <a:pt x="240" y="1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0" y="181"/>
                    <a:pt x="231" y="190"/>
                    <a:pt x="221" y="190"/>
                  </a:cubicBezTo>
                  <a:close/>
                  <a:moveTo>
                    <a:pt x="19" y="18"/>
                  </a:moveTo>
                  <a:cubicBezTo>
                    <a:pt x="13" y="18"/>
                    <a:pt x="8" y="23"/>
                    <a:pt x="8" y="2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7"/>
                    <a:pt x="13" y="182"/>
                    <a:pt x="19" y="182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7" y="182"/>
                    <a:pt x="232" y="177"/>
                    <a:pt x="232" y="171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26" y="18"/>
                    <a:pt x="217" y="18"/>
                    <a:pt x="213" y="18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8" name="Freeform 1187"/>
            <p:cNvSpPr>
              <a:spLocks/>
            </p:cNvSpPr>
            <p:nvPr/>
          </p:nvSpPr>
          <p:spPr bwMode="auto">
            <a:xfrm>
              <a:off x="4033189" y="-1717673"/>
              <a:ext cx="676276" cy="171450"/>
            </a:xfrm>
            <a:custGeom>
              <a:avLst/>
              <a:gdLst>
                <a:gd name="T0" fmla="*/ 208 w 212"/>
                <a:gd name="T1" fmla="*/ 54 h 54"/>
                <a:gd name="T2" fmla="*/ 204 w 212"/>
                <a:gd name="T3" fmla="*/ 50 h 54"/>
                <a:gd name="T4" fmla="*/ 204 w 212"/>
                <a:gd name="T5" fmla="*/ 40 h 54"/>
                <a:gd name="T6" fmla="*/ 192 w 212"/>
                <a:gd name="T7" fmla="*/ 32 h 54"/>
                <a:gd name="T8" fmla="*/ 19 w 212"/>
                <a:gd name="T9" fmla="*/ 9 h 54"/>
                <a:gd name="T10" fmla="*/ 11 w 212"/>
                <a:gd name="T11" fmla="*/ 11 h 54"/>
                <a:gd name="T12" fmla="*/ 8 w 212"/>
                <a:gd name="T13" fmla="*/ 18 h 54"/>
                <a:gd name="T14" fmla="*/ 8 w 212"/>
                <a:gd name="T15" fmla="*/ 46 h 54"/>
                <a:gd name="T16" fmla="*/ 4 w 212"/>
                <a:gd name="T17" fmla="*/ 50 h 54"/>
                <a:gd name="T18" fmla="*/ 0 w 212"/>
                <a:gd name="T19" fmla="*/ 46 h 54"/>
                <a:gd name="T20" fmla="*/ 0 w 212"/>
                <a:gd name="T21" fmla="*/ 18 h 54"/>
                <a:gd name="T22" fmla="*/ 6 w 212"/>
                <a:gd name="T23" fmla="*/ 5 h 54"/>
                <a:gd name="T24" fmla="*/ 20 w 212"/>
                <a:gd name="T25" fmla="*/ 1 h 54"/>
                <a:gd name="T26" fmla="*/ 193 w 212"/>
                <a:gd name="T27" fmla="*/ 24 h 54"/>
                <a:gd name="T28" fmla="*/ 212 w 212"/>
                <a:gd name="T29" fmla="*/ 40 h 54"/>
                <a:gd name="T30" fmla="*/ 212 w 212"/>
                <a:gd name="T31" fmla="*/ 50 h 54"/>
                <a:gd name="T32" fmla="*/ 208 w 212"/>
                <a:gd name="T3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54">
                  <a:moveTo>
                    <a:pt x="208" y="54"/>
                  </a:moveTo>
                  <a:cubicBezTo>
                    <a:pt x="206" y="54"/>
                    <a:pt x="204" y="52"/>
                    <a:pt x="204" y="50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40"/>
                    <a:pt x="203" y="34"/>
                    <a:pt x="192" y="3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9"/>
                    <a:pt x="13" y="9"/>
                    <a:pt x="11" y="11"/>
                  </a:cubicBezTo>
                  <a:cubicBezTo>
                    <a:pt x="9" y="12"/>
                    <a:pt x="8" y="15"/>
                    <a:pt x="8" y="1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6" y="50"/>
                    <a:pt x="4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12" y="27"/>
                    <a:pt x="212" y="40"/>
                    <a:pt x="212" y="4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2" y="52"/>
                    <a:pt x="210" y="54"/>
                    <a:pt x="2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9" name="Freeform 1188"/>
            <p:cNvSpPr>
              <a:spLocks noEditPoints="1"/>
            </p:cNvSpPr>
            <p:nvPr/>
          </p:nvSpPr>
          <p:spPr bwMode="auto">
            <a:xfrm>
              <a:off x="4007789" y="-1333498"/>
              <a:ext cx="90488" cy="90488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4959047" y="3448045"/>
            <a:ext cx="312262" cy="310334"/>
            <a:chOff x="5342878" y="3854455"/>
            <a:chExt cx="771526" cy="766763"/>
          </a:xfrm>
          <a:solidFill>
            <a:schemeClr val="accent1"/>
          </a:solidFill>
        </p:grpSpPr>
        <p:sp>
          <p:nvSpPr>
            <p:cNvPr id="1156" name="Freeform 1189"/>
            <p:cNvSpPr>
              <a:spLocks/>
            </p:cNvSpPr>
            <p:nvPr/>
          </p:nvSpPr>
          <p:spPr bwMode="auto">
            <a:xfrm>
              <a:off x="6044554" y="4300543"/>
              <a:ext cx="57150" cy="57150"/>
            </a:xfrm>
            <a:custGeom>
              <a:avLst/>
              <a:gdLst>
                <a:gd name="T0" fmla="*/ 15 w 18"/>
                <a:gd name="T1" fmla="*/ 15 h 18"/>
                <a:gd name="T2" fmla="*/ 3 w 18"/>
                <a:gd name="T3" fmla="*/ 15 h 18"/>
                <a:gd name="T4" fmla="*/ 3 w 18"/>
                <a:gd name="T5" fmla="*/ 4 h 18"/>
                <a:gd name="T6" fmla="*/ 15 w 18"/>
                <a:gd name="T7" fmla="*/ 4 h 18"/>
                <a:gd name="T8" fmla="*/ 15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5" y="15"/>
                  </a:moveTo>
                  <a:cubicBezTo>
                    <a:pt x="12" y="18"/>
                    <a:pt x="6" y="18"/>
                    <a:pt x="3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6" y="0"/>
                    <a:pt x="12" y="0"/>
                    <a:pt x="15" y="4"/>
                  </a:cubicBezTo>
                  <a:cubicBezTo>
                    <a:pt x="18" y="7"/>
                    <a:pt x="18" y="12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7" name="Freeform 1190"/>
            <p:cNvSpPr>
              <a:spLocks noEditPoints="1"/>
            </p:cNvSpPr>
            <p:nvPr/>
          </p:nvSpPr>
          <p:spPr bwMode="auto">
            <a:xfrm>
              <a:off x="6031854" y="4287843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5 w 26"/>
                <a:gd name="T3" fmla="*/ 22 h 25"/>
                <a:gd name="T4" fmla="*/ 5 w 26"/>
                <a:gd name="T5" fmla="*/ 5 h 25"/>
                <a:gd name="T6" fmla="*/ 21 w 26"/>
                <a:gd name="T7" fmla="*/ 5 h 25"/>
                <a:gd name="T8" fmla="*/ 21 w 26"/>
                <a:gd name="T9" fmla="*/ 22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5" y="22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2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10"/>
                    <a:pt x="10" y="10"/>
                  </a:cubicBezTo>
                  <a:cubicBezTo>
                    <a:pt x="9" y="12"/>
                    <a:pt x="9" y="14"/>
                    <a:pt x="10" y="16"/>
                  </a:cubicBezTo>
                  <a:cubicBezTo>
                    <a:pt x="12" y="18"/>
                    <a:pt x="14" y="18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10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8" name="Freeform 1191"/>
            <p:cNvSpPr>
              <a:spLocks noEditPoints="1"/>
            </p:cNvSpPr>
            <p:nvPr/>
          </p:nvSpPr>
          <p:spPr bwMode="auto">
            <a:xfrm>
              <a:off x="5750866" y="44148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9" name="Freeform 1192"/>
            <p:cNvSpPr>
              <a:spLocks noEditPoints="1"/>
            </p:cNvSpPr>
            <p:nvPr/>
          </p:nvSpPr>
          <p:spPr bwMode="auto">
            <a:xfrm>
              <a:off x="5750866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0" name="Freeform 1193"/>
            <p:cNvSpPr>
              <a:spLocks noEditPoints="1"/>
            </p:cNvSpPr>
            <p:nvPr/>
          </p:nvSpPr>
          <p:spPr bwMode="auto">
            <a:xfrm>
              <a:off x="5342878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1" name="Freeform 1194"/>
            <p:cNvSpPr>
              <a:spLocks/>
            </p:cNvSpPr>
            <p:nvPr/>
          </p:nvSpPr>
          <p:spPr bwMode="auto">
            <a:xfrm>
              <a:off x="5890566" y="4148143"/>
              <a:ext cx="182563" cy="180975"/>
            </a:xfrm>
            <a:custGeom>
              <a:avLst/>
              <a:gdLst>
                <a:gd name="T0" fmla="*/ 53 w 57"/>
                <a:gd name="T1" fmla="*/ 57 h 57"/>
                <a:gd name="T2" fmla="*/ 50 w 57"/>
                <a:gd name="T3" fmla="*/ 56 h 57"/>
                <a:gd name="T4" fmla="*/ 1 w 57"/>
                <a:gd name="T5" fmla="*/ 7 h 57"/>
                <a:gd name="T6" fmla="*/ 1 w 57"/>
                <a:gd name="T7" fmla="*/ 1 h 57"/>
                <a:gd name="T8" fmla="*/ 7 w 57"/>
                <a:gd name="T9" fmla="*/ 1 h 57"/>
                <a:gd name="T10" fmla="*/ 55 w 57"/>
                <a:gd name="T11" fmla="*/ 50 h 57"/>
                <a:gd name="T12" fmla="*/ 55 w 57"/>
                <a:gd name="T13" fmla="*/ 56 h 57"/>
                <a:gd name="T14" fmla="*/ 53 w 57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7">
                  <a:moveTo>
                    <a:pt x="53" y="57"/>
                  </a:moveTo>
                  <a:cubicBezTo>
                    <a:pt x="52" y="57"/>
                    <a:pt x="51" y="56"/>
                    <a:pt x="50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7" y="51"/>
                    <a:pt x="57" y="54"/>
                    <a:pt x="55" y="56"/>
                  </a:cubicBezTo>
                  <a:cubicBezTo>
                    <a:pt x="55" y="56"/>
                    <a:pt x="54" y="57"/>
                    <a:pt x="5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2" name="Freeform 1195"/>
            <p:cNvSpPr>
              <a:spLocks/>
            </p:cNvSpPr>
            <p:nvPr/>
          </p:nvSpPr>
          <p:spPr bwMode="auto">
            <a:xfrm>
              <a:off x="5484166" y="3973518"/>
              <a:ext cx="333375" cy="101600"/>
            </a:xfrm>
            <a:custGeom>
              <a:avLst/>
              <a:gdLst>
                <a:gd name="T0" fmla="*/ 5 w 105"/>
                <a:gd name="T1" fmla="*/ 32 h 32"/>
                <a:gd name="T2" fmla="*/ 2 w 105"/>
                <a:gd name="T3" fmla="*/ 30 h 32"/>
                <a:gd name="T4" fmla="*/ 2 w 105"/>
                <a:gd name="T5" fmla="*/ 25 h 32"/>
                <a:gd name="T6" fmla="*/ 103 w 105"/>
                <a:gd name="T7" fmla="*/ 25 h 32"/>
                <a:gd name="T8" fmla="*/ 103 w 105"/>
                <a:gd name="T9" fmla="*/ 31 h 32"/>
                <a:gd name="T10" fmla="*/ 98 w 105"/>
                <a:gd name="T11" fmla="*/ 31 h 32"/>
                <a:gd name="T12" fmla="*/ 7 w 105"/>
                <a:gd name="T13" fmla="*/ 31 h 32"/>
                <a:gd name="T14" fmla="*/ 5 w 105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2">
                  <a:moveTo>
                    <a:pt x="5" y="32"/>
                  </a:moveTo>
                  <a:cubicBezTo>
                    <a:pt x="3" y="32"/>
                    <a:pt x="2" y="31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29" y="0"/>
                    <a:pt x="83" y="4"/>
                    <a:pt x="103" y="25"/>
                  </a:cubicBezTo>
                  <a:cubicBezTo>
                    <a:pt x="105" y="26"/>
                    <a:pt x="105" y="29"/>
                    <a:pt x="103" y="31"/>
                  </a:cubicBezTo>
                  <a:cubicBezTo>
                    <a:pt x="102" y="32"/>
                    <a:pt x="99" y="32"/>
                    <a:pt x="98" y="31"/>
                  </a:cubicBezTo>
                  <a:cubicBezTo>
                    <a:pt x="80" y="12"/>
                    <a:pt x="31" y="9"/>
                    <a:pt x="7" y="31"/>
                  </a:cubicBezTo>
                  <a:cubicBezTo>
                    <a:pt x="7" y="31"/>
                    <a:pt x="6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3" name="Freeform 1196"/>
            <p:cNvSpPr>
              <a:spLocks/>
            </p:cNvSpPr>
            <p:nvPr/>
          </p:nvSpPr>
          <p:spPr bwMode="auto">
            <a:xfrm>
              <a:off x="5890566" y="4148143"/>
              <a:ext cx="103188" cy="333375"/>
            </a:xfrm>
            <a:custGeom>
              <a:avLst/>
              <a:gdLst>
                <a:gd name="T0" fmla="*/ 5 w 32"/>
                <a:gd name="T1" fmla="*/ 105 h 105"/>
                <a:gd name="T2" fmla="*/ 2 w 32"/>
                <a:gd name="T3" fmla="*/ 104 h 105"/>
                <a:gd name="T4" fmla="*/ 2 w 32"/>
                <a:gd name="T5" fmla="*/ 98 h 105"/>
                <a:gd name="T6" fmla="*/ 2 w 32"/>
                <a:gd name="T7" fmla="*/ 8 h 105"/>
                <a:gd name="T8" fmla="*/ 2 w 32"/>
                <a:gd name="T9" fmla="*/ 2 h 105"/>
                <a:gd name="T10" fmla="*/ 7 w 32"/>
                <a:gd name="T11" fmla="*/ 2 h 105"/>
                <a:gd name="T12" fmla="*/ 8 w 32"/>
                <a:gd name="T13" fmla="*/ 104 h 105"/>
                <a:gd name="T14" fmla="*/ 5 w 3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05">
                  <a:moveTo>
                    <a:pt x="5" y="105"/>
                  </a:moveTo>
                  <a:cubicBezTo>
                    <a:pt x="4" y="105"/>
                    <a:pt x="3" y="104"/>
                    <a:pt x="2" y="104"/>
                  </a:cubicBezTo>
                  <a:cubicBezTo>
                    <a:pt x="0" y="102"/>
                    <a:pt x="0" y="100"/>
                    <a:pt x="2" y="98"/>
                  </a:cubicBezTo>
                  <a:cubicBezTo>
                    <a:pt x="23" y="75"/>
                    <a:pt x="20" y="26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8" y="23"/>
                    <a:pt x="32" y="77"/>
                    <a:pt x="8" y="104"/>
                  </a:cubicBezTo>
                  <a:cubicBezTo>
                    <a:pt x="7" y="104"/>
                    <a:pt x="6" y="105"/>
                    <a:pt x="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4" name="Freeform 1197"/>
            <p:cNvSpPr>
              <a:spLocks/>
            </p:cNvSpPr>
            <p:nvPr/>
          </p:nvSpPr>
          <p:spPr bwMode="auto">
            <a:xfrm>
              <a:off x="5611166" y="3867155"/>
              <a:ext cx="57150" cy="57150"/>
            </a:xfrm>
            <a:custGeom>
              <a:avLst/>
              <a:gdLst>
                <a:gd name="T0" fmla="*/ 3 w 18"/>
                <a:gd name="T1" fmla="*/ 3 h 18"/>
                <a:gd name="T2" fmla="*/ 3 w 18"/>
                <a:gd name="T3" fmla="*/ 15 h 18"/>
                <a:gd name="T4" fmla="*/ 14 w 18"/>
                <a:gd name="T5" fmla="*/ 15 h 18"/>
                <a:gd name="T6" fmla="*/ 14 w 18"/>
                <a:gd name="T7" fmla="*/ 3 h 18"/>
                <a:gd name="T8" fmla="*/ 3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3"/>
                  </a:moveTo>
                  <a:cubicBezTo>
                    <a:pt x="0" y="6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8" y="12"/>
                    <a:pt x="18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5" name="Freeform 1198"/>
            <p:cNvSpPr>
              <a:spLocks noEditPoints="1"/>
            </p:cNvSpPr>
            <p:nvPr/>
          </p:nvSpPr>
          <p:spPr bwMode="auto">
            <a:xfrm>
              <a:off x="5598466" y="3854455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4 w 26"/>
                <a:gd name="T3" fmla="*/ 21 h 25"/>
                <a:gd name="T4" fmla="*/ 4 w 26"/>
                <a:gd name="T5" fmla="*/ 5 h 25"/>
                <a:gd name="T6" fmla="*/ 21 w 26"/>
                <a:gd name="T7" fmla="*/ 5 h 25"/>
                <a:gd name="T8" fmla="*/ 21 w 26"/>
                <a:gd name="T9" fmla="*/ 21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4" y="21"/>
                  </a:cubicBezTo>
                  <a:cubicBezTo>
                    <a:pt x="0" y="17"/>
                    <a:pt x="0" y="9"/>
                    <a:pt x="4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1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9"/>
                    <a:pt x="10" y="10"/>
                  </a:cubicBezTo>
                  <a:cubicBezTo>
                    <a:pt x="8" y="12"/>
                    <a:pt x="8" y="14"/>
                    <a:pt x="10" y="16"/>
                  </a:cubicBezTo>
                  <a:cubicBezTo>
                    <a:pt x="12" y="17"/>
                    <a:pt x="14" y="17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6" name="Freeform 1199"/>
            <p:cNvSpPr>
              <a:spLocks/>
            </p:cNvSpPr>
            <p:nvPr/>
          </p:nvSpPr>
          <p:spPr bwMode="auto">
            <a:xfrm>
              <a:off x="5636566" y="3892555"/>
              <a:ext cx="184150" cy="185738"/>
            </a:xfrm>
            <a:custGeom>
              <a:avLst/>
              <a:gdLst>
                <a:gd name="T0" fmla="*/ 54 w 58"/>
                <a:gd name="T1" fmla="*/ 58 h 58"/>
                <a:gd name="T2" fmla="*/ 51 w 58"/>
                <a:gd name="T3" fmla="*/ 57 h 58"/>
                <a:gd name="T4" fmla="*/ 2 w 58"/>
                <a:gd name="T5" fmla="*/ 8 h 58"/>
                <a:gd name="T6" fmla="*/ 2 w 58"/>
                <a:gd name="T7" fmla="*/ 2 h 58"/>
                <a:gd name="T8" fmla="*/ 7 w 58"/>
                <a:gd name="T9" fmla="*/ 2 h 58"/>
                <a:gd name="T10" fmla="*/ 57 w 58"/>
                <a:gd name="T11" fmla="*/ 51 h 58"/>
                <a:gd name="T12" fmla="*/ 57 w 58"/>
                <a:gd name="T13" fmla="*/ 57 h 58"/>
                <a:gd name="T14" fmla="*/ 54 w 58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4" y="58"/>
                  </a:moveTo>
                  <a:cubicBezTo>
                    <a:pt x="53" y="58"/>
                    <a:pt x="52" y="58"/>
                    <a:pt x="51" y="5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3"/>
                    <a:pt x="58" y="55"/>
                    <a:pt x="57" y="57"/>
                  </a:cubicBezTo>
                  <a:cubicBezTo>
                    <a:pt x="56" y="58"/>
                    <a:pt x="55" y="58"/>
                    <a:pt x="5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3" name="Group 822"/>
          <p:cNvGrpSpPr/>
          <p:nvPr/>
        </p:nvGrpSpPr>
        <p:grpSpPr>
          <a:xfrm>
            <a:off x="4960331" y="1199249"/>
            <a:ext cx="309692" cy="278208"/>
            <a:chOff x="5346053" y="-1701798"/>
            <a:chExt cx="765176" cy="687388"/>
          </a:xfrm>
          <a:solidFill>
            <a:schemeClr val="accent1"/>
          </a:solidFill>
        </p:grpSpPr>
        <p:sp>
          <p:nvSpPr>
            <p:cNvPr id="1151" name="Freeform 1200"/>
            <p:cNvSpPr>
              <a:spLocks/>
            </p:cNvSpPr>
            <p:nvPr/>
          </p:nvSpPr>
          <p:spPr bwMode="auto">
            <a:xfrm>
              <a:off x="5346053" y="-1701798"/>
              <a:ext cx="765176" cy="534988"/>
            </a:xfrm>
            <a:custGeom>
              <a:avLst/>
              <a:gdLst>
                <a:gd name="T0" fmla="*/ 228 w 240"/>
                <a:gd name="T1" fmla="*/ 168 h 168"/>
                <a:gd name="T2" fmla="*/ 92 w 240"/>
                <a:gd name="T3" fmla="*/ 168 h 168"/>
                <a:gd name="T4" fmla="*/ 88 w 240"/>
                <a:gd name="T5" fmla="*/ 164 h 168"/>
                <a:gd name="T6" fmla="*/ 92 w 240"/>
                <a:gd name="T7" fmla="*/ 160 h 168"/>
                <a:gd name="T8" fmla="*/ 228 w 240"/>
                <a:gd name="T9" fmla="*/ 160 h 168"/>
                <a:gd name="T10" fmla="*/ 232 w 240"/>
                <a:gd name="T11" fmla="*/ 156 h 168"/>
                <a:gd name="T12" fmla="*/ 232 w 240"/>
                <a:gd name="T13" fmla="*/ 12 h 168"/>
                <a:gd name="T14" fmla="*/ 228 w 240"/>
                <a:gd name="T15" fmla="*/ 8 h 168"/>
                <a:gd name="T16" fmla="*/ 12 w 240"/>
                <a:gd name="T17" fmla="*/ 8 h 168"/>
                <a:gd name="T18" fmla="*/ 8 w 240"/>
                <a:gd name="T19" fmla="*/ 12 h 168"/>
                <a:gd name="T20" fmla="*/ 8 w 240"/>
                <a:gd name="T21" fmla="*/ 156 h 168"/>
                <a:gd name="T22" fmla="*/ 12 w 240"/>
                <a:gd name="T23" fmla="*/ 160 h 168"/>
                <a:gd name="T24" fmla="*/ 52 w 240"/>
                <a:gd name="T25" fmla="*/ 160 h 168"/>
                <a:gd name="T26" fmla="*/ 56 w 240"/>
                <a:gd name="T27" fmla="*/ 164 h 168"/>
                <a:gd name="T28" fmla="*/ 52 w 240"/>
                <a:gd name="T29" fmla="*/ 168 h 168"/>
                <a:gd name="T30" fmla="*/ 12 w 240"/>
                <a:gd name="T31" fmla="*/ 168 h 168"/>
                <a:gd name="T32" fmla="*/ 0 w 240"/>
                <a:gd name="T33" fmla="*/ 156 h 168"/>
                <a:gd name="T34" fmla="*/ 0 w 240"/>
                <a:gd name="T35" fmla="*/ 12 h 168"/>
                <a:gd name="T36" fmla="*/ 12 w 240"/>
                <a:gd name="T37" fmla="*/ 0 h 168"/>
                <a:gd name="T38" fmla="*/ 228 w 240"/>
                <a:gd name="T39" fmla="*/ 0 h 168"/>
                <a:gd name="T40" fmla="*/ 240 w 240"/>
                <a:gd name="T41" fmla="*/ 12 h 168"/>
                <a:gd name="T42" fmla="*/ 240 w 240"/>
                <a:gd name="T43" fmla="*/ 156 h 168"/>
                <a:gd name="T44" fmla="*/ 228 w 240"/>
                <a:gd name="T4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8">
                  <a:moveTo>
                    <a:pt x="228" y="168"/>
                  </a:moveTo>
                  <a:cubicBezTo>
                    <a:pt x="92" y="168"/>
                    <a:pt x="92" y="168"/>
                    <a:pt x="92" y="168"/>
                  </a:cubicBezTo>
                  <a:cubicBezTo>
                    <a:pt x="90" y="168"/>
                    <a:pt x="88" y="166"/>
                    <a:pt x="88" y="164"/>
                  </a:cubicBezTo>
                  <a:cubicBezTo>
                    <a:pt x="88" y="162"/>
                    <a:pt x="90" y="160"/>
                    <a:pt x="92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30" y="160"/>
                    <a:pt x="232" y="158"/>
                    <a:pt x="232" y="156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8"/>
                    <a:pt x="10" y="160"/>
                    <a:pt x="12" y="160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4" y="160"/>
                    <a:pt x="56" y="162"/>
                    <a:pt x="56" y="164"/>
                  </a:cubicBezTo>
                  <a:cubicBezTo>
                    <a:pt x="56" y="166"/>
                    <a:pt x="54" y="168"/>
                    <a:pt x="5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63"/>
                    <a:pt x="235" y="168"/>
                    <a:pt x="22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2" name="Freeform 1201"/>
            <p:cNvSpPr>
              <a:spLocks/>
            </p:cNvSpPr>
            <p:nvPr/>
          </p:nvSpPr>
          <p:spPr bwMode="auto">
            <a:xfrm>
              <a:off x="5487341" y="-15493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3" name="Freeform 1202"/>
            <p:cNvSpPr>
              <a:spLocks/>
            </p:cNvSpPr>
            <p:nvPr/>
          </p:nvSpPr>
          <p:spPr bwMode="auto">
            <a:xfrm>
              <a:off x="5487341" y="-14477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4" name="Freeform 1203"/>
            <p:cNvSpPr>
              <a:spLocks/>
            </p:cNvSpPr>
            <p:nvPr/>
          </p:nvSpPr>
          <p:spPr bwMode="auto">
            <a:xfrm>
              <a:off x="5487341" y="-1346198"/>
              <a:ext cx="33020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5" name="Freeform 1204"/>
            <p:cNvSpPr>
              <a:spLocks/>
            </p:cNvSpPr>
            <p:nvPr/>
          </p:nvSpPr>
          <p:spPr bwMode="auto">
            <a:xfrm>
              <a:off x="5500041" y="-1192210"/>
              <a:ext cx="152400" cy="177800"/>
            </a:xfrm>
            <a:custGeom>
              <a:avLst/>
              <a:gdLst>
                <a:gd name="T0" fmla="*/ 4 w 48"/>
                <a:gd name="T1" fmla="*/ 56 h 56"/>
                <a:gd name="T2" fmla="*/ 3 w 48"/>
                <a:gd name="T3" fmla="*/ 56 h 56"/>
                <a:gd name="T4" fmla="*/ 0 w 48"/>
                <a:gd name="T5" fmla="*/ 52 h 56"/>
                <a:gd name="T6" fmla="*/ 0 w 48"/>
                <a:gd name="T7" fmla="*/ 4 h 56"/>
                <a:gd name="T8" fmla="*/ 4 w 48"/>
                <a:gd name="T9" fmla="*/ 0 h 56"/>
                <a:gd name="T10" fmla="*/ 8 w 48"/>
                <a:gd name="T11" fmla="*/ 4 h 56"/>
                <a:gd name="T12" fmla="*/ 8 w 48"/>
                <a:gd name="T13" fmla="*/ 41 h 56"/>
                <a:gd name="T14" fmla="*/ 41 w 48"/>
                <a:gd name="T15" fmla="*/ 1 h 56"/>
                <a:gd name="T16" fmla="*/ 47 w 48"/>
                <a:gd name="T17" fmla="*/ 1 h 56"/>
                <a:gd name="T18" fmla="*/ 47 w 48"/>
                <a:gd name="T19" fmla="*/ 7 h 56"/>
                <a:gd name="T20" fmla="*/ 7 w 48"/>
                <a:gd name="T21" fmla="*/ 55 h 56"/>
                <a:gd name="T22" fmla="*/ 4 w 48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6">
                  <a:moveTo>
                    <a:pt x="4" y="56"/>
                  </a:moveTo>
                  <a:cubicBezTo>
                    <a:pt x="4" y="56"/>
                    <a:pt x="3" y="56"/>
                    <a:pt x="3" y="56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5" y="0"/>
                    <a:pt x="47" y="1"/>
                  </a:cubicBezTo>
                  <a:cubicBezTo>
                    <a:pt x="48" y="2"/>
                    <a:pt x="48" y="5"/>
                    <a:pt x="47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3825652" y="1214669"/>
            <a:ext cx="309692" cy="247368"/>
            <a:chOff x="2542525" y="-1663698"/>
            <a:chExt cx="765176" cy="611188"/>
          </a:xfrm>
          <a:solidFill>
            <a:schemeClr val="accent1"/>
          </a:solidFill>
        </p:grpSpPr>
        <p:sp>
          <p:nvSpPr>
            <p:cNvPr id="1148" name="Freeform 1205"/>
            <p:cNvSpPr>
              <a:spLocks/>
            </p:cNvSpPr>
            <p:nvPr/>
          </p:nvSpPr>
          <p:spPr bwMode="auto">
            <a:xfrm>
              <a:off x="2542525" y="-1396998"/>
              <a:ext cx="765176" cy="344488"/>
            </a:xfrm>
            <a:custGeom>
              <a:avLst/>
              <a:gdLst>
                <a:gd name="T0" fmla="*/ 232 w 240"/>
                <a:gd name="T1" fmla="*/ 108 h 108"/>
                <a:gd name="T2" fmla="*/ 8 w 240"/>
                <a:gd name="T3" fmla="*/ 108 h 108"/>
                <a:gd name="T4" fmla="*/ 0 w 240"/>
                <a:gd name="T5" fmla="*/ 100 h 108"/>
                <a:gd name="T6" fmla="*/ 0 w 240"/>
                <a:gd name="T7" fmla="*/ 4 h 108"/>
                <a:gd name="T8" fmla="*/ 4 w 240"/>
                <a:gd name="T9" fmla="*/ 0 h 108"/>
                <a:gd name="T10" fmla="*/ 8 w 240"/>
                <a:gd name="T11" fmla="*/ 4 h 108"/>
                <a:gd name="T12" fmla="*/ 8 w 240"/>
                <a:gd name="T13" fmla="*/ 100 h 108"/>
                <a:gd name="T14" fmla="*/ 232 w 240"/>
                <a:gd name="T15" fmla="*/ 100 h 108"/>
                <a:gd name="T16" fmla="*/ 232 w 240"/>
                <a:gd name="T17" fmla="*/ 4 h 108"/>
                <a:gd name="T18" fmla="*/ 236 w 240"/>
                <a:gd name="T19" fmla="*/ 0 h 108"/>
                <a:gd name="T20" fmla="*/ 240 w 240"/>
                <a:gd name="T21" fmla="*/ 4 h 108"/>
                <a:gd name="T22" fmla="*/ 240 w 240"/>
                <a:gd name="T23" fmla="*/ 100 h 108"/>
                <a:gd name="T24" fmla="*/ 232 w 24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08">
                  <a:moveTo>
                    <a:pt x="232" y="108"/>
                  </a:move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240" y="104"/>
                    <a:pt x="236" y="108"/>
                    <a:pt x="23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9" name="Freeform 1206"/>
            <p:cNvSpPr>
              <a:spLocks/>
            </p:cNvSpPr>
            <p:nvPr/>
          </p:nvSpPr>
          <p:spPr bwMode="auto">
            <a:xfrm>
              <a:off x="2542525" y="-1663698"/>
              <a:ext cx="765176" cy="295275"/>
            </a:xfrm>
            <a:custGeom>
              <a:avLst/>
              <a:gdLst>
                <a:gd name="T0" fmla="*/ 236 w 240"/>
                <a:gd name="T1" fmla="*/ 92 h 93"/>
                <a:gd name="T2" fmla="*/ 232 w 240"/>
                <a:gd name="T3" fmla="*/ 89 h 93"/>
                <a:gd name="T4" fmla="*/ 210 w 240"/>
                <a:gd name="T5" fmla="*/ 8 h 93"/>
                <a:gd name="T6" fmla="*/ 30 w 240"/>
                <a:gd name="T7" fmla="*/ 8 h 93"/>
                <a:gd name="T8" fmla="*/ 8 w 240"/>
                <a:gd name="T9" fmla="*/ 89 h 93"/>
                <a:gd name="T10" fmla="*/ 3 w 240"/>
                <a:gd name="T11" fmla="*/ 92 h 93"/>
                <a:gd name="T12" fmla="*/ 0 w 240"/>
                <a:gd name="T13" fmla="*/ 87 h 93"/>
                <a:gd name="T14" fmla="*/ 23 w 240"/>
                <a:gd name="T15" fmla="*/ 3 h 93"/>
                <a:gd name="T16" fmla="*/ 27 w 240"/>
                <a:gd name="T17" fmla="*/ 0 h 93"/>
                <a:gd name="T18" fmla="*/ 213 w 240"/>
                <a:gd name="T19" fmla="*/ 0 h 93"/>
                <a:gd name="T20" fmla="*/ 217 w 240"/>
                <a:gd name="T21" fmla="*/ 3 h 93"/>
                <a:gd name="T22" fmla="*/ 240 w 240"/>
                <a:gd name="T23" fmla="*/ 87 h 93"/>
                <a:gd name="T24" fmla="*/ 237 w 240"/>
                <a:gd name="T25" fmla="*/ 92 h 93"/>
                <a:gd name="T26" fmla="*/ 236 w 240"/>
                <a:gd name="T2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93">
                  <a:moveTo>
                    <a:pt x="236" y="92"/>
                  </a:moveTo>
                  <a:cubicBezTo>
                    <a:pt x="234" y="92"/>
                    <a:pt x="233" y="91"/>
                    <a:pt x="232" y="89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2"/>
                    <a:pt x="5" y="93"/>
                    <a:pt x="3" y="92"/>
                  </a:cubicBezTo>
                  <a:cubicBezTo>
                    <a:pt x="1" y="92"/>
                    <a:pt x="0" y="89"/>
                    <a:pt x="0" y="87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1"/>
                    <a:pt x="25" y="0"/>
                    <a:pt x="27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6" y="1"/>
                    <a:pt x="217" y="3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0" y="89"/>
                    <a:pt x="239" y="92"/>
                    <a:pt x="237" y="92"/>
                  </a:cubicBezTo>
                  <a:cubicBezTo>
                    <a:pt x="237" y="92"/>
                    <a:pt x="236" y="92"/>
                    <a:pt x="23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0" name="Freeform 1207"/>
            <p:cNvSpPr>
              <a:spLocks/>
            </p:cNvSpPr>
            <p:nvPr/>
          </p:nvSpPr>
          <p:spPr bwMode="auto">
            <a:xfrm>
              <a:off x="2542525" y="-1396998"/>
              <a:ext cx="765176" cy="153988"/>
            </a:xfrm>
            <a:custGeom>
              <a:avLst/>
              <a:gdLst>
                <a:gd name="T0" fmla="*/ 120 w 240"/>
                <a:gd name="T1" fmla="*/ 48 h 48"/>
                <a:gd name="T2" fmla="*/ 76 w 240"/>
                <a:gd name="T3" fmla="*/ 8 h 48"/>
                <a:gd name="T4" fmla="*/ 4 w 240"/>
                <a:gd name="T5" fmla="*/ 8 h 48"/>
                <a:gd name="T6" fmla="*/ 0 w 240"/>
                <a:gd name="T7" fmla="*/ 4 h 48"/>
                <a:gd name="T8" fmla="*/ 4 w 240"/>
                <a:gd name="T9" fmla="*/ 0 h 48"/>
                <a:gd name="T10" fmla="*/ 80 w 240"/>
                <a:gd name="T11" fmla="*/ 0 h 48"/>
                <a:gd name="T12" fmla="*/ 84 w 240"/>
                <a:gd name="T13" fmla="*/ 4 h 48"/>
                <a:gd name="T14" fmla="*/ 120 w 240"/>
                <a:gd name="T15" fmla="*/ 40 h 48"/>
                <a:gd name="T16" fmla="*/ 156 w 240"/>
                <a:gd name="T17" fmla="*/ 4 h 48"/>
                <a:gd name="T18" fmla="*/ 160 w 240"/>
                <a:gd name="T19" fmla="*/ 0 h 48"/>
                <a:gd name="T20" fmla="*/ 236 w 240"/>
                <a:gd name="T21" fmla="*/ 0 h 48"/>
                <a:gd name="T22" fmla="*/ 240 w 240"/>
                <a:gd name="T23" fmla="*/ 4 h 48"/>
                <a:gd name="T24" fmla="*/ 236 w 240"/>
                <a:gd name="T25" fmla="*/ 8 h 48"/>
                <a:gd name="T26" fmla="*/ 164 w 240"/>
                <a:gd name="T27" fmla="*/ 8 h 48"/>
                <a:gd name="T28" fmla="*/ 120 w 24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48">
                  <a:moveTo>
                    <a:pt x="120" y="48"/>
                  </a:moveTo>
                  <a:cubicBezTo>
                    <a:pt x="97" y="48"/>
                    <a:pt x="78" y="30"/>
                    <a:pt x="7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24"/>
                    <a:pt x="100" y="40"/>
                    <a:pt x="120" y="40"/>
                  </a:cubicBezTo>
                  <a:cubicBezTo>
                    <a:pt x="140" y="40"/>
                    <a:pt x="156" y="24"/>
                    <a:pt x="156" y="4"/>
                  </a:cubicBezTo>
                  <a:cubicBezTo>
                    <a:pt x="156" y="2"/>
                    <a:pt x="158" y="0"/>
                    <a:pt x="160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2" y="30"/>
                    <a:pt x="143" y="48"/>
                    <a:pt x="12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2690975" y="1755666"/>
            <a:ext cx="309692" cy="300696"/>
            <a:chOff x="-261003" y="-327022"/>
            <a:chExt cx="765176" cy="742950"/>
          </a:xfrm>
          <a:solidFill>
            <a:schemeClr val="accent1"/>
          </a:solidFill>
        </p:grpSpPr>
        <p:sp>
          <p:nvSpPr>
            <p:cNvPr id="1125" name="Freeform 1208"/>
            <p:cNvSpPr>
              <a:spLocks/>
            </p:cNvSpPr>
            <p:nvPr/>
          </p:nvSpPr>
          <p:spPr bwMode="auto">
            <a:xfrm>
              <a:off x="108885" y="-327022"/>
              <a:ext cx="395288" cy="742950"/>
            </a:xfrm>
            <a:custGeom>
              <a:avLst/>
              <a:gdLst>
                <a:gd name="T0" fmla="*/ 4 w 124"/>
                <a:gd name="T1" fmla="*/ 234 h 234"/>
                <a:gd name="T2" fmla="*/ 0 w 124"/>
                <a:gd name="T3" fmla="*/ 230 h 234"/>
                <a:gd name="T4" fmla="*/ 3 w 124"/>
                <a:gd name="T5" fmla="*/ 226 h 234"/>
                <a:gd name="T6" fmla="*/ 112 w 124"/>
                <a:gd name="T7" fmla="*/ 209 h 234"/>
                <a:gd name="T8" fmla="*/ 116 w 124"/>
                <a:gd name="T9" fmla="*/ 204 h 234"/>
                <a:gd name="T10" fmla="*/ 116 w 124"/>
                <a:gd name="T11" fmla="*/ 10 h 234"/>
                <a:gd name="T12" fmla="*/ 115 w 124"/>
                <a:gd name="T13" fmla="*/ 8 h 234"/>
                <a:gd name="T14" fmla="*/ 113 w 124"/>
                <a:gd name="T15" fmla="*/ 8 h 234"/>
                <a:gd name="T16" fmla="*/ 5 w 124"/>
                <a:gd name="T17" fmla="*/ 27 h 234"/>
                <a:gd name="T18" fmla="*/ 0 w 124"/>
                <a:gd name="T19" fmla="*/ 24 h 234"/>
                <a:gd name="T20" fmla="*/ 3 w 124"/>
                <a:gd name="T21" fmla="*/ 19 h 234"/>
                <a:gd name="T22" fmla="*/ 112 w 124"/>
                <a:gd name="T23" fmla="*/ 0 h 234"/>
                <a:gd name="T24" fmla="*/ 120 w 124"/>
                <a:gd name="T25" fmla="*/ 2 h 234"/>
                <a:gd name="T26" fmla="*/ 124 w 124"/>
                <a:gd name="T27" fmla="*/ 10 h 234"/>
                <a:gd name="T28" fmla="*/ 124 w 124"/>
                <a:gd name="T29" fmla="*/ 204 h 234"/>
                <a:gd name="T30" fmla="*/ 113 w 124"/>
                <a:gd name="T31" fmla="*/ 217 h 234"/>
                <a:gd name="T32" fmla="*/ 5 w 124"/>
                <a:gd name="T33" fmla="*/ 234 h 234"/>
                <a:gd name="T34" fmla="*/ 4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4" y="234"/>
                  </a:moveTo>
                  <a:cubicBezTo>
                    <a:pt x="2" y="234"/>
                    <a:pt x="0" y="232"/>
                    <a:pt x="0" y="230"/>
                  </a:cubicBezTo>
                  <a:cubicBezTo>
                    <a:pt x="0" y="228"/>
                    <a:pt x="1" y="226"/>
                    <a:pt x="3" y="226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4" y="209"/>
                    <a:pt x="116" y="206"/>
                    <a:pt x="116" y="20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6" y="10"/>
                    <a:pt x="116" y="9"/>
                    <a:pt x="115" y="8"/>
                  </a:cubicBezTo>
                  <a:cubicBezTo>
                    <a:pt x="115" y="8"/>
                    <a:pt x="114" y="8"/>
                    <a:pt x="113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6"/>
                    <a:pt x="0" y="24"/>
                  </a:cubicBezTo>
                  <a:cubicBezTo>
                    <a:pt x="0" y="22"/>
                    <a:pt x="1" y="19"/>
                    <a:pt x="3" y="1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8" y="0"/>
                    <a:pt x="120" y="2"/>
                  </a:cubicBezTo>
                  <a:cubicBezTo>
                    <a:pt x="123" y="4"/>
                    <a:pt x="124" y="7"/>
                    <a:pt x="124" y="10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210"/>
                    <a:pt x="119" y="216"/>
                    <a:pt x="113" y="217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4" y="234"/>
                    <a:pt x="4" y="234"/>
                    <a:pt x="4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6" name="Freeform 1209"/>
            <p:cNvSpPr>
              <a:spLocks/>
            </p:cNvSpPr>
            <p:nvPr/>
          </p:nvSpPr>
          <p:spPr bwMode="auto">
            <a:xfrm>
              <a:off x="121585" y="-253997"/>
              <a:ext cx="0" cy="657225"/>
            </a:xfrm>
            <a:custGeom>
              <a:avLst/>
              <a:gdLst>
                <a:gd name="T0" fmla="*/ 0 h 414"/>
                <a:gd name="T1" fmla="*/ 414 h 414"/>
                <a:gd name="T2" fmla="*/ 0 h 4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14">
                  <a:moveTo>
                    <a:pt x="0" y="0"/>
                  </a:move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7" name="Line 1210"/>
            <p:cNvSpPr>
              <a:spLocks noChangeShapeType="1"/>
            </p:cNvSpPr>
            <p:nvPr/>
          </p:nvSpPr>
          <p:spPr bwMode="auto">
            <a:xfrm>
              <a:off x="121585" y="-253997"/>
              <a:ext cx="0" cy="657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8" name="Freeform 1211"/>
            <p:cNvSpPr>
              <a:spLocks/>
            </p:cNvSpPr>
            <p:nvPr/>
          </p:nvSpPr>
          <p:spPr bwMode="auto">
            <a:xfrm>
              <a:off x="108885" y="-266697"/>
              <a:ext cx="25400" cy="682625"/>
            </a:xfrm>
            <a:custGeom>
              <a:avLst/>
              <a:gdLst>
                <a:gd name="T0" fmla="*/ 4 w 8"/>
                <a:gd name="T1" fmla="*/ 215 h 215"/>
                <a:gd name="T2" fmla="*/ 0 w 8"/>
                <a:gd name="T3" fmla="*/ 211 h 215"/>
                <a:gd name="T4" fmla="*/ 0 w 8"/>
                <a:gd name="T5" fmla="*/ 4 h 215"/>
                <a:gd name="T6" fmla="*/ 4 w 8"/>
                <a:gd name="T7" fmla="*/ 0 h 215"/>
                <a:gd name="T8" fmla="*/ 8 w 8"/>
                <a:gd name="T9" fmla="*/ 4 h 215"/>
                <a:gd name="T10" fmla="*/ 8 w 8"/>
                <a:gd name="T11" fmla="*/ 211 h 215"/>
                <a:gd name="T12" fmla="*/ 4 w 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5">
                  <a:moveTo>
                    <a:pt x="4" y="215"/>
                  </a:moveTo>
                  <a:cubicBezTo>
                    <a:pt x="2" y="215"/>
                    <a:pt x="0" y="213"/>
                    <a:pt x="0" y="2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8" y="213"/>
                    <a:pt x="6" y="215"/>
                    <a:pt x="4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9" name="Freeform 1212"/>
            <p:cNvSpPr>
              <a:spLocks/>
            </p:cNvSpPr>
            <p:nvPr/>
          </p:nvSpPr>
          <p:spPr bwMode="auto">
            <a:xfrm>
              <a:off x="223185" y="1968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0" name="Line 1213"/>
            <p:cNvSpPr>
              <a:spLocks noChangeShapeType="1"/>
            </p:cNvSpPr>
            <p:nvPr/>
          </p:nvSpPr>
          <p:spPr bwMode="auto">
            <a:xfrm flipH="1">
              <a:off x="223185" y="1968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1" name="Freeform 1214"/>
            <p:cNvSpPr>
              <a:spLocks/>
            </p:cNvSpPr>
            <p:nvPr/>
          </p:nvSpPr>
          <p:spPr bwMode="auto">
            <a:xfrm>
              <a:off x="210485" y="1841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2" name="Freeform 1215"/>
            <p:cNvSpPr>
              <a:spLocks/>
            </p:cNvSpPr>
            <p:nvPr/>
          </p:nvSpPr>
          <p:spPr bwMode="auto">
            <a:xfrm>
              <a:off x="223185" y="-146047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3" name="Line 1216"/>
            <p:cNvSpPr>
              <a:spLocks noChangeShapeType="1"/>
            </p:cNvSpPr>
            <p:nvPr/>
          </p:nvSpPr>
          <p:spPr bwMode="auto">
            <a:xfrm flipH="1">
              <a:off x="223185" y="-146047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4" name="Freeform 1217"/>
            <p:cNvSpPr>
              <a:spLocks/>
            </p:cNvSpPr>
            <p:nvPr/>
          </p:nvSpPr>
          <p:spPr bwMode="auto">
            <a:xfrm>
              <a:off x="210485" y="-158747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5" name="Freeform 1218"/>
            <p:cNvSpPr>
              <a:spLocks/>
            </p:cNvSpPr>
            <p:nvPr/>
          </p:nvSpPr>
          <p:spPr bwMode="auto">
            <a:xfrm>
              <a:off x="223185" y="317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6" name="Line 1219"/>
            <p:cNvSpPr>
              <a:spLocks noChangeShapeType="1"/>
            </p:cNvSpPr>
            <p:nvPr/>
          </p:nvSpPr>
          <p:spPr bwMode="auto">
            <a:xfrm flipH="1">
              <a:off x="223185" y="317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7" name="Freeform 1220"/>
            <p:cNvSpPr>
              <a:spLocks/>
            </p:cNvSpPr>
            <p:nvPr/>
          </p:nvSpPr>
          <p:spPr bwMode="auto">
            <a:xfrm>
              <a:off x="210485" y="190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8" name="Freeform 1221"/>
            <p:cNvSpPr>
              <a:spLocks/>
            </p:cNvSpPr>
            <p:nvPr/>
          </p:nvSpPr>
          <p:spPr bwMode="auto">
            <a:xfrm>
              <a:off x="-261003" y="-327022"/>
              <a:ext cx="395288" cy="742950"/>
            </a:xfrm>
            <a:custGeom>
              <a:avLst/>
              <a:gdLst>
                <a:gd name="T0" fmla="*/ 120 w 124"/>
                <a:gd name="T1" fmla="*/ 234 h 234"/>
                <a:gd name="T2" fmla="*/ 119 w 124"/>
                <a:gd name="T3" fmla="*/ 234 h 234"/>
                <a:gd name="T4" fmla="*/ 11 w 124"/>
                <a:gd name="T5" fmla="*/ 217 h 234"/>
                <a:gd name="T6" fmla="*/ 0 w 124"/>
                <a:gd name="T7" fmla="*/ 204 h 234"/>
                <a:gd name="T8" fmla="*/ 0 w 124"/>
                <a:gd name="T9" fmla="*/ 10 h 234"/>
                <a:gd name="T10" fmla="*/ 4 w 124"/>
                <a:gd name="T11" fmla="*/ 2 h 234"/>
                <a:gd name="T12" fmla="*/ 12 w 124"/>
                <a:gd name="T13" fmla="*/ 0 h 234"/>
                <a:gd name="T14" fmla="*/ 121 w 124"/>
                <a:gd name="T15" fmla="*/ 19 h 234"/>
                <a:gd name="T16" fmla="*/ 124 w 124"/>
                <a:gd name="T17" fmla="*/ 24 h 234"/>
                <a:gd name="T18" fmla="*/ 119 w 124"/>
                <a:gd name="T19" fmla="*/ 27 h 234"/>
                <a:gd name="T20" fmla="*/ 11 w 124"/>
                <a:gd name="T21" fmla="*/ 8 h 234"/>
                <a:gd name="T22" fmla="*/ 9 w 124"/>
                <a:gd name="T23" fmla="*/ 8 h 234"/>
                <a:gd name="T24" fmla="*/ 8 w 124"/>
                <a:gd name="T25" fmla="*/ 10 h 234"/>
                <a:gd name="T26" fmla="*/ 8 w 124"/>
                <a:gd name="T27" fmla="*/ 204 h 234"/>
                <a:gd name="T28" fmla="*/ 12 w 124"/>
                <a:gd name="T29" fmla="*/ 209 h 234"/>
                <a:gd name="T30" fmla="*/ 121 w 124"/>
                <a:gd name="T31" fmla="*/ 226 h 234"/>
                <a:gd name="T32" fmla="*/ 124 w 124"/>
                <a:gd name="T33" fmla="*/ 230 h 234"/>
                <a:gd name="T34" fmla="*/ 120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120" y="234"/>
                  </a:moveTo>
                  <a:cubicBezTo>
                    <a:pt x="120" y="234"/>
                    <a:pt x="120" y="234"/>
                    <a:pt x="119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5" y="216"/>
                    <a:pt x="0" y="210"/>
                    <a:pt x="0" y="2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3" y="19"/>
                    <a:pt x="124" y="22"/>
                    <a:pt x="124" y="24"/>
                  </a:cubicBezTo>
                  <a:cubicBezTo>
                    <a:pt x="124" y="26"/>
                    <a:pt x="122" y="27"/>
                    <a:pt x="119" y="2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9"/>
                    <a:pt x="12" y="209"/>
                  </a:cubicBezTo>
                  <a:cubicBezTo>
                    <a:pt x="121" y="226"/>
                    <a:pt x="121" y="226"/>
                    <a:pt x="121" y="226"/>
                  </a:cubicBezTo>
                  <a:cubicBezTo>
                    <a:pt x="123" y="226"/>
                    <a:pt x="124" y="228"/>
                    <a:pt x="124" y="230"/>
                  </a:cubicBezTo>
                  <a:cubicBezTo>
                    <a:pt x="124" y="232"/>
                    <a:pt x="122" y="234"/>
                    <a:pt x="1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9" name="Freeform 1222"/>
            <p:cNvSpPr>
              <a:spLocks/>
            </p:cNvSpPr>
            <p:nvPr/>
          </p:nvSpPr>
          <p:spPr bwMode="auto">
            <a:xfrm>
              <a:off x="-134003" y="1968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0" name="Line 1223"/>
            <p:cNvSpPr>
              <a:spLocks noChangeShapeType="1"/>
            </p:cNvSpPr>
            <p:nvPr/>
          </p:nvSpPr>
          <p:spPr bwMode="auto">
            <a:xfrm>
              <a:off x="-134003" y="1968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1" name="Freeform 1224"/>
            <p:cNvSpPr>
              <a:spLocks/>
            </p:cNvSpPr>
            <p:nvPr/>
          </p:nvSpPr>
          <p:spPr bwMode="auto">
            <a:xfrm>
              <a:off x="-146703" y="1841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2" name="Freeform 1225"/>
            <p:cNvSpPr>
              <a:spLocks/>
            </p:cNvSpPr>
            <p:nvPr/>
          </p:nvSpPr>
          <p:spPr bwMode="auto">
            <a:xfrm>
              <a:off x="-134003" y="-146047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3" name="Line 1226"/>
            <p:cNvSpPr>
              <a:spLocks noChangeShapeType="1"/>
            </p:cNvSpPr>
            <p:nvPr/>
          </p:nvSpPr>
          <p:spPr bwMode="auto">
            <a:xfrm>
              <a:off x="-134003" y="-146047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4" name="Freeform 1227"/>
            <p:cNvSpPr>
              <a:spLocks/>
            </p:cNvSpPr>
            <p:nvPr/>
          </p:nvSpPr>
          <p:spPr bwMode="auto">
            <a:xfrm>
              <a:off x="-146703" y="-158747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5" name="Freeform 1228"/>
            <p:cNvSpPr>
              <a:spLocks/>
            </p:cNvSpPr>
            <p:nvPr/>
          </p:nvSpPr>
          <p:spPr bwMode="auto">
            <a:xfrm>
              <a:off x="-134003" y="317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6" name="Line 1229"/>
            <p:cNvSpPr>
              <a:spLocks noChangeShapeType="1"/>
            </p:cNvSpPr>
            <p:nvPr/>
          </p:nvSpPr>
          <p:spPr bwMode="auto">
            <a:xfrm>
              <a:off x="-134003" y="317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7" name="Freeform 1230"/>
            <p:cNvSpPr>
              <a:spLocks/>
            </p:cNvSpPr>
            <p:nvPr/>
          </p:nvSpPr>
          <p:spPr bwMode="auto">
            <a:xfrm>
              <a:off x="-146703" y="190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6" name="Group 825"/>
          <p:cNvGrpSpPr/>
          <p:nvPr/>
        </p:nvGrpSpPr>
        <p:grpSpPr>
          <a:xfrm>
            <a:off x="3823084" y="1771086"/>
            <a:ext cx="312262" cy="267285"/>
            <a:chOff x="2536175" y="-288922"/>
            <a:chExt cx="771526" cy="660400"/>
          </a:xfrm>
          <a:solidFill>
            <a:schemeClr val="accent1"/>
          </a:solidFill>
        </p:grpSpPr>
        <p:sp>
          <p:nvSpPr>
            <p:cNvPr id="1123" name="Freeform 1231"/>
            <p:cNvSpPr>
              <a:spLocks/>
            </p:cNvSpPr>
            <p:nvPr/>
          </p:nvSpPr>
          <p:spPr bwMode="auto">
            <a:xfrm>
              <a:off x="2950513" y="-288922"/>
              <a:ext cx="357188" cy="584200"/>
            </a:xfrm>
            <a:custGeom>
              <a:avLst/>
              <a:gdLst>
                <a:gd name="T0" fmla="*/ 4 w 112"/>
                <a:gd name="T1" fmla="*/ 184 h 184"/>
                <a:gd name="T2" fmla="*/ 2 w 112"/>
                <a:gd name="T3" fmla="*/ 184 h 184"/>
                <a:gd name="T4" fmla="*/ 0 w 112"/>
                <a:gd name="T5" fmla="*/ 180 h 184"/>
                <a:gd name="T6" fmla="*/ 0 w 112"/>
                <a:gd name="T7" fmla="*/ 124 h 184"/>
                <a:gd name="T8" fmla="*/ 4 w 112"/>
                <a:gd name="T9" fmla="*/ 120 h 184"/>
                <a:gd name="T10" fmla="*/ 8 w 112"/>
                <a:gd name="T11" fmla="*/ 124 h 184"/>
                <a:gd name="T12" fmla="*/ 8 w 112"/>
                <a:gd name="T13" fmla="*/ 171 h 184"/>
                <a:gd name="T14" fmla="*/ 102 w 112"/>
                <a:gd name="T15" fmla="*/ 92 h 184"/>
                <a:gd name="T16" fmla="*/ 8 w 112"/>
                <a:gd name="T17" fmla="*/ 13 h 184"/>
                <a:gd name="T18" fmla="*/ 8 w 112"/>
                <a:gd name="T19" fmla="*/ 60 h 184"/>
                <a:gd name="T20" fmla="*/ 4 w 112"/>
                <a:gd name="T21" fmla="*/ 64 h 184"/>
                <a:gd name="T22" fmla="*/ 0 w 112"/>
                <a:gd name="T23" fmla="*/ 60 h 184"/>
                <a:gd name="T24" fmla="*/ 0 w 112"/>
                <a:gd name="T25" fmla="*/ 4 h 184"/>
                <a:gd name="T26" fmla="*/ 2 w 112"/>
                <a:gd name="T27" fmla="*/ 0 h 184"/>
                <a:gd name="T28" fmla="*/ 7 w 112"/>
                <a:gd name="T29" fmla="*/ 1 h 184"/>
                <a:gd name="T30" fmla="*/ 111 w 112"/>
                <a:gd name="T31" fmla="*/ 89 h 184"/>
                <a:gd name="T32" fmla="*/ 112 w 112"/>
                <a:gd name="T33" fmla="*/ 92 h 184"/>
                <a:gd name="T34" fmla="*/ 111 w 112"/>
                <a:gd name="T35" fmla="*/ 95 h 184"/>
                <a:gd name="T36" fmla="*/ 7 w 112"/>
                <a:gd name="T37" fmla="*/ 183 h 184"/>
                <a:gd name="T38" fmla="*/ 4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4" y="184"/>
                  </a:moveTo>
                  <a:cubicBezTo>
                    <a:pt x="3" y="184"/>
                    <a:pt x="3" y="184"/>
                    <a:pt x="2" y="184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2"/>
                    <a:pt x="2" y="120"/>
                    <a:pt x="4" y="120"/>
                  </a:cubicBezTo>
                  <a:cubicBezTo>
                    <a:pt x="6" y="120"/>
                    <a:pt x="8" y="122"/>
                    <a:pt x="8" y="124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1" y="90"/>
                    <a:pt x="112" y="91"/>
                    <a:pt x="112" y="92"/>
                  </a:cubicBezTo>
                  <a:cubicBezTo>
                    <a:pt x="112" y="93"/>
                    <a:pt x="111" y="94"/>
                    <a:pt x="111" y="95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5" y="184"/>
                    <a:pt x="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4" name="Freeform 1232"/>
            <p:cNvSpPr>
              <a:spLocks/>
            </p:cNvSpPr>
            <p:nvPr/>
          </p:nvSpPr>
          <p:spPr bwMode="auto">
            <a:xfrm>
              <a:off x="2536175" y="-114297"/>
              <a:ext cx="439738" cy="485775"/>
            </a:xfrm>
            <a:custGeom>
              <a:avLst/>
              <a:gdLst>
                <a:gd name="T0" fmla="*/ 6 w 138"/>
                <a:gd name="T1" fmla="*/ 153 h 153"/>
                <a:gd name="T2" fmla="*/ 2 w 138"/>
                <a:gd name="T3" fmla="*/ 149 h 153"/>
                <a:gd name="T4" fmla="*/ 36 w 138"/>
                <a:gd name="T5" fmla="*/ 40 h 153"/>
                <a:gd name="T6" fmla="*/ 134 w 138"/>
                <a:gd name="T7" fmla="*/ 1 h 153"/>
                <a:gd name="T8" fmla="*/ 138 w 138"/>
                <a:gd name="T9" fmla="*/ 5 h 153"/>
                <a:gd name="T10" fmla="*/ 134 w 138"/>
                <a:gd name="T11" fmla="*/ 9 h 153"/>
                <a:gd name="T12" fmla="*/ 42 w 138"/>
                <a:gd name="T13" fmla="*/ 46 h 153"/>
                <a:gd name="T14" fmla="*/ 11 w 138"/>
                <a:gd name="T15" fmla="*/ 119 h 153"/>
                <a:gd name="T16" fmla="*/ 25 w 138"/>
                <a:gd name="T17" fmla="*/ 100 h 153"/>
                <a:gd name="T18" fmla="*/ 134 w 138"/>
                <a:gd name="T19" fmla="*/ 65 h 153"/>
                <a:gd name="T20" fmla="*/ 138 w 138"/>
                <a:gd name="T21" fmla="*/ 69 h 153"/>
                <a:gd name="T22" fmla="*/ 134 w 138"/>
                <a:gd name="T23" fmla="*/ 73 h 153"/>
                <a:gd name="T24" fmla="*/ 31 w 138"/>
                <a:gd name="T25" fmla="*/ 105 h 153"/>
                <a:gd name="T26" fmla="*/ 10 w 138"/>
                <a:gd name="T27" fmla="*/ 149 h 153"/>
                <a:gd name="T28" fmla="*/ 7 w 138"/>
                <a:gd name="T29" fmla="*/ 153 h 153"/>
                <a:gd name="T30" fmla="*/ 6 w 138"/>
                <a:gd name="T3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53">
                  <a:moveTo>
                    <a:pt x="6" y="153"/>
                  </a:moveTo>
                  <a:cubicBezTo>
                    <a:pt x="4" y="153"/>
                    <a:pt x="3" y="151"/>
                    <a:pt x="2" y="149"/>
                  </a:cubicBezTo>
                  <a:cubicBezTo>
                    <a:pt x="0" y="103"/>
                    <a:pt x="11" y="66"/>
                    <a:pt x="36" y="40"/>
                  </a:cubicBezTo>
                  <a:cubicBezTo>
                    <a:pt x="75" y="0"/>
                    <a:pt x="132" y="1"/>
                    <a:pt x="134" y="1"/>
                  </a:cubicBezTo>
                  <a:cubicBezTo>
                    <a:pt x="136" y="1"/>
                    <a:pt x="138" y="3"/>
                    <a:pt x="138" y="5"/>
                  </a:cubicBezTo>
                  <a:cubicBezTo>
                    <a:pt x="138" y="7"/>
                    <a:pt x="136" y="9"/>
                    <a:pt x="134" y="9"/>
                  </a:cubicBezTo>
                  <a:cubicBezTo>
                    <a:pt x="133" y="9"/>
                    <a:pt x="78" y="8"/>
                    <a:pt x="42" y="46"/>
                  </a:cubicBezTo>
                  <a:cubicBezTo>
                    <a:pt x="24" y="64"/>
                    <a:pt x="13" y="89"/>
                    <a:pt x="11" y="119"/>
                  </a:cubicBezTo>
                  <a:cubicBezTo>
                    <a:pt x="14" y="113"/>
                    <a:pt x="19" y="106"/>
                    <a:pt x="25" y="100"/>
                  </a:cubicBezTo>
                  <a:cubicBezTo>
                    <a:pt x="48" y="77"/>
                    <a:pt x="85" y="65"/>
                    <a:pt x="134" y="65"/>
                  </a:cubicBezTo>
                  <a:cubicBezTo>
                    <a:pt x="136" y="65"/>
                    <a:pt x="138" y="67"/>
                    <a:pt x="138" y="69"/>
                  </a:cubicBezTo>
                  <a:cubicBezTo>
                    <a:pt x="138" y="71"/>
                    <a:pt x="136" y="73"/>
                    <a:pt x="134" y="73"/>
                  </a:cubicBezTo>
                  <a:cubicBezTo>
                    <a:pt x="87" y="73"/>
                    <a:pt x="52" y="84"/>
                    <a:pt x="31" y="105"/>
                  </a:cubicBezTo>
                  <a:cubicBezTo>
                    <a:pt x="11" y="126"/>
                    <a:pt x="10" y="149"/>
                    <a:pt x="10" y="149"/>
                  </a:cubicBezTo>
                  <a:cubicBezTo>
                    <a:pt x="10" y="151"/>
                    <a:pt x="9" y="153"/>
                    <a:pt x="7" y="153"/>
                  </a:cubicBezTo>
                  <a:cubicBezTo>
                    <a:pt x="6" y="153"/>
                    <a:pt x="6" y="153"/>
                    <a:pt x="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7" name="Group 826"/>
          <p:cNvGrpSpPr/>
          <p:nvPr/>
        </p:nvGrpSpPr>
        <p:grpSpPr>
          <a:xfrm>
            <a:off x="3258315" y="1771086"/>
            <a:ext cx="312262" cy="267285"/>
            <a:chOff x="1140761" y="-288922"/>
            <a:chExt cx="771526" cy="660400"/>
          </a:xfrm>
          <a:solidFill>
            <a:schemeClr val="accent1"/>
          </a:solidFill>
        </p:grpSpPr>
        <p:sp>
          <p:nvSpPr>
            <p:cNvPr id="1121" name="Freeform 1233"/>
            <p:cNvSpPr>
              <a:spLocks/>
            </p:cNvSpPr>
            <p:nvPr/>
          </p:nvSpPr>
          <p:spPr bwMode="auto">
            <a:xfrm>
              <a:off x="1140761" y="-288922"/>
              <a:ext cx="357188" cy="584200"/>
            </a:xfrm>
            <a:custGeom>
              <a:avLst/>
              <a:gdLst>
                <a:gd name="T0" fmla="*/ 108 w 112"/>
                <a:gd name="T1" fmla="*/ 184 h 184"/>
                <a:gd name="T2" fmla="*/ 105 w 112"/>
                <a:gd name="T3" fmla="*/ 183 h 184"/>
                <a:gd name="T4" fmla="*/ 1 w 112"/>
                <a:gd name="T5" fmla="*/ 95 h 184"/>
                <a:gd name="T6" fmla="*/ 0 w 112"/>
                <a:gd name="T7" fmla="*/ 92 h 184"/>
                <a:gd name="T8" fmla="*/ 1 w 112"/>
                <a:gd name="T9" fmla="*/ 89 h 184"/>
                <a:gd name="T10" fmla="*/ 105 w 112"/>
                <a:gd name="T11" fmla="*/ 1 h 184"/>
                <a:gd name="T12" fmla="*/ 110 w 112"/>
                <a:gd name="T13" fmla="*/ 0 h 184"/>
                <a:gd name="T14" fmla="*/ 112 w 112"/>
                <a:gd name="T15" fmla="*/ 4 h 184"/>
                <a:gd name="T16" fmla="*/ 112 w 112"/>
                <a:gd name="T17" fmla="*/ 60 h 184"/>
                <a:gd name="T18" fmla="*/ 108 w 112"/>
                <a:gd name="T19" fmla="*/ 64 h 184"/>
                <a:gd name="T20" fmla="*/ 104 w 112"/>
                <a:gd name="T21" fmla="*/ 60 h 184"/>
                <a:gd name="T22" fmla="*/ 104 w 112"/>
                <a:gd name="T23" fmla="*/ 13 h 184"/>
                <a:gd name="T24" fmla="*/ 10 w 112"/>
                <a:gd name="T25" fmla="*/ 92 h 184"/>
                <a:gd name="T26" fmla="*/ 104 w 112"/>
                <a:gd name="T27" fmla="*/ 171 h 184"/>
                <a:gd name="T28" fmla="*/ 104 w 112"/>
                <a:gd name="T29" fmla="*/ 124 h 184"/>
                <a:gd name="T30" fmla="*/ 108 w 112"/>
                <a:gd name="T31" fmla="*/ 120 h 184"/>
                <a:gd name="T32" fmla="*/ 112 w 112"/>
                <a:gd name="T33" fmla="*/ 124 h 184"/>
                <a:gd name="T34" fmla="*/ 112 w 112"/>
                <a:gd name="T35" fmla="*/ 180 h 184"/>
                <a:gd name="T36" fmla="*/ 110 w 112"/>
                <a:gd name="T37" fmla="*/ 184 h 184"/>
                <a:gd name="T38" fmla="*/ 108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108" y="184"/>
                  </a:moveTo>
                  <a:cubicBezTo>
                    <a:pt x="107" y="184"/>
                    <a:pt x="106" y="184"/>
                    <a:pt x="105" y="183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91"/>
                    <a:pt x="1" y="90"/>
                    <a:pt x="1" y="8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7" y="0"/>
                    <a:pt x="108" y="0"/>
                    <a:pt x="110" y="0"/>
                  </a:cubicBezTo>
                  <a:cubicBezTo>
                    <a:pt x="111" y="1"/>
                    <a:pt x="112" y="2"/>
                    <a:pt x="112" y="4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2" y="62"/>
                    <a:pt x="110" y="64"/>
                    <a:pt x="108" y="64"/>
                  </a:cubicBezTo>
                  <a:cubicBezTo>
                    <a:pt x="106" y="64"/>
                    <a:pt x="104" y="62"/>
                    <a:pt x="104" y="60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4" y="171"/>
                    <a:pt x="104" y="171"/>
                    <a:pt x="104" y="171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22"/>
                    <a:pt x="106" y="120"/>
                    <a:pt x="108" y="120"/>
                  </a:cubicBezTo>
                  <a:cubicBezTo>
                    <a:pt x="110" y="120"/>
                    <a:pt x="112" y="122"/>
                    <a:pt x="112" y="124"/>
                  </a:cubicBezTo>
                  <a:cubicBezTo>
                    <a:pt x="112" y="180"/>
                    <a:pt x="112" y="180"/>
                    <a:pt x="112" y="180"/>
                  </a:cubicBezTo>
                  <a:cubicBezTo>
                    <a:pt x="112" y="182"/>
                    <a:pt x="111" y="183"/>
                    <a:pt x="110" y="184"/>
                  </a:cubicBezTo>
                  <a:cubicBezTo>
                    <a:pt x="109" y="184"/>
                    <a:pt x="109" y="184"/>
                    <a:pt x="108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2" name="Freeform 1234"/>
            <p:cNvSpPr>
              <a:spLocks/>
            </p:cNvSpPr>
            <p:nvPr/>
          </p:nvSpPr>
          <p:spPr bwMode="auto">
            <a:xfrm>
              <a:off x="1472549" y="-114297"/>
              <a:ext cx="439738" cy="485775"/>
            </a:xfrm>
            <a:custGeom>
              <a:avLst/>
              <a:gdLst>
                <a:gd name="T0" fmla="*/ 132 w 138"/>
                <a:gd name="T1" fmla="*/ 153 h 153"/>
                <a:gd name="T2" fmla="*/ 131 w 138"/>
                <a:gd name="T3" fmla="*/ 153 h 153"/>
                <a:gd name="T4" fmla="*/ 128 w 138"/>
                <a:gd name="T5" fmla="*/ 149 h 153"/>
                <a:gd name="T6" fmla="*/ 4 w 138"/>
                <a:gd name="T7" fmla="*/ 73 h 153"/>
                <a:gd name="T8" fmla="*/ 0 w 138"/>
                <a:gd name="T9" fmla="*/ 69 h 153"/>
                <a:gd name="T10" fmla="*/ 4 w 138"/>
                <a:gd name="T11" fmla="*/ 65 h 153"/>
                <a:gd name="T12" fmla="*/ 113 w 138"/>
                <a:gd name="T13" fmla="*/ 100 h 153"/>
                <a:gd name="T14" fmla="*/ 127 w 138"/>
                <a:gd name="T15" fmla="*/ 119 h 153"/>
                <a:gd name="T16" fmla="*/ 96 w 138"/>
                <a:gd name="T17" fmla="*/ 46 h 153"/>
                <a:gd name="T18" fmla="*/ 4 w 138"/>
                <a:gd name="T19" fmla="*/ 9 h 153"/>
                <a:gd name="T20" fmla="*/ 0 w 138"/>
                <a:gd name="T21" fmla="*/ 5 h 153"/>
                <a:gd name="T22" fmla="*/ 4 w 138"/>
                <a:gd name="T23" fmla="*/ 1 h 153"/>
                <a:gd name="T24" fmla="*/ 102 w 138"/>
                <a:gd name="T25" fmla="*/ 40 h 153"/>
                <a:gd name="T26" fmla="*/ 136 w 138"/>
                <a:gd name="T27" fmla="*/ 149 h 153"/>
                <a:gd name="T28" fmla="*/ 132 w 138"/>
                <a:gd name="T2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53">
                  <a:moveTo>
                    <a:pt x="132" y="153"/>
                  </a:moveTo>
                  <a:cubicBezTo>
                    <a:pt x="132" y="153"/>
                    <a:pt x="132" y="153"/>
                    <a:pt x="131" y="153"/>
                  </a:cubicBezTo>
                  <a:cubicBezTo>
                    <a:pt x="129" y="153"/>
                    <a:pt x="128" y="151"/>
                    <a:pt x="128" y="149"/>
                  </a:cubicBezTo>
                  <a:cubicBezTo>
                    <a:pt x="128" y="146"/>
                    <a:pt x="126" y="73"/>
                    <a:pt x="4" y="73"/>
                  </a:cubicBezTo>
                  <a:cubicBezTo>
                    <a:pt x="2" y="73"/>
                    <a:pt x="0" y="71"/>
                    <a:pt x="0" y="69"/>
                  </a:cubicBezTo>
                  <a:cubicBezTo>
                    <a:pt x="0" y="67"/>
                    <a:pt x="2" y="65"/>
                    <a:pt x="4" y="65"/>
                  </a:cubicBezTo>
                  <a:cubicBezTo>
                    <a:pt x="53" y="65"/>
                    <a:pt x="90" y="77"/>
                    <a:pt x="113" y="100"/>
                  </a:cubicBezTo>
                  <a:cubicBezTo>
                    <a:pt x="119" y="106"/>
                    <a:pt x="124" y="113"/>
                    <a:pt x="127" y="119"/>
                  </a:cubicBezTo>
                  <a:cubicBezTo>
                    <a:pt x="125" y="89"/>
                    <a:pt x="114" y="64"/>
                    <a:pt x="96" y="46"/>
                  </a:cubicBezTo>
                  <a:cubicBezTo>
                    <a:pt x="60" y="8"/>
                    <a:pt x="5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1"/>
                    <a:pt x="63" y="0"/>
                    <a:pt x="102" y="40"/>
                  </a:cubicBezTo>
                  <a:cubicBezTo>
                    <a:pt x="127" y="66"/>
                    <a:pt x="138" y="103"/>
                    <a:pt x="136" y="149"/>
                  </a:cubicBezTo>
                  <a:cubicBezTo>
                    <a:pt x="135" y="151"/>
                    <a:pt x="134" y="153"/>
                    <a:pt x="13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8" name="Group 827"/>
          <p:cNvGrpSpPr/>
          <p:nvPr/>
        </p:nvGrpSpPr>
        <p:grpSpPr>
          <a:xfrm>
            <a:off x="4392992" y="1760806"/>
            <a:ext cx="309692" cy="287846"/>
            <a:chOff x="3944289" y="-314322"/>
            <a:chExt cx="765176" cy="711200"/>
          </a:xfrm>
          <a:solidFill>
            <a:schemeClr val="accent1"/>
          </a:solidFill>
        </p:grpSpPr>
        <p:sp>
          <p:nvSpPr>
            <p:cNvPr id="1119" name="Freeform 1235"/>
            <p:cNvSpPr>
              <a:spLocks noEditPoints="1"/>
            </p:cNvSpPr>
            <p:nvPr/>
          </p:nvSpPr>
          <p:spPr bwMode="auto">
            <a:xfrm>
              <a:off x="3944289" y="-314322"/>
              <a:ext cx="612776" cy="584200"/>
            </a:xfrm>
            <a:custGeom>
              <a:avLst/>
              <a:gdLst>
                <a:gd name="T0" fmla="*/ 20 w 192"/>
                <a:gd name="T1" fmla="*/ 184 h 184"/>
                <a:gd name="T2" fmla="*/ 16 w 192"/>
                <a:gd name="T3" fmla="*/ 182 h 184"/>
                <a:gd name="T4" fmla="*/ 17 w 192"/>
                <a:gd name="T5" fmla="*/ 177 h 184"/>
                <a:gd name="T6" fmla="*/ 36 w 192"/>
                <a:gd name="T7" fmla="*/ 138 h 184"/>
                <a:gd name="T8" fmla="*/ 0 w 192"/>
                <a:gd name="T9" fmla="*/ 78 h 184"/>
                <a:gd name="T10" fmla="*/ 96 w 192"/>
                <a:gd name="T11" fmla="*/ 0 h 184"/>
                <a:gd name="T12" fmla="*/ 192 w 192"/>
                <a:gd name="T13" fmla="*/ 78 h 184"/>
                <a:gd name="T14" fmla="*/ 96 w 192"/>
                <a:gd name="T15" fmla="*/ 156 h 184"/>
                <a:gd name="T16" fmla="*/ 96 w 192"/>
                <a:gd name="T17" fmla="*/ 156 h 184"/>
                <a:gd name="T18" fmla="*/ 77 w 192"/>
                <a:gd name="T19" fmla="*/ 156 h 184"/>
                <a:gd name="T20" fmla="*/ 20 w 192"/>
                <a:gd name="T21" fmla="*/ 184 h 184"/>
                <a:gd name="T22" fmla="*/ 20 w 192"/>
                <a:gd name="T23" fmla="*/ 184 h 184"/>
                <a:gd name="T24" fmla="*/ 96 w 192"/>
                <a:gd name="T25" fmla="*/ 8 h 184"/>
                <a:gd name="T26" fmla="*/ 8 w 192"/>
                <a:gd name="T27" fmla="*/ 78 h 184"/>
                <a:gd name="T28" fmla="*/ 42 w 192"/>
                <a:gd name="T29" fmla="*/ 133 h 184"/>
                <a:gd name="T30" fmla="*/ 44 w 192"/>
                <a:gd name="T31" fmla="*/ 136 h 184"/>
                <a:gd name="T32" fmla="*/ 30 w 192"/>
                <a:gd name="T33" fmla="*/ 174 h 184"/>
                <a:gd name="T34" fmla="*/ 72 w 192"/>
                <a:gd name="T35" fmla="*/ 150 h 184"/>
                <a:gd name="T36" fmla="*/ 76 w 192"/>
                <a:gd name="T37" fmla="*/ 148 h 184"/>
                <a:gd name="T38" fmla="*/ 96 w 192"/>
                <a:gd name="T39" fmla="*/ 148 h 184"/>
                <a:gd name="T40" fmla="*/ 184 w 192"/>
                <a:gd name="T41" fmla="*/ 78 h 184"/>
                <a:gd name="T42" fmla="*/ 96 w 192"/>
                <a:gd name="T43" fmla="*/ 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84">
                  <a:moveTo>
                    <a:pt x="20" y="184"/>
                  </a:moveTo>
                  <a:cubicBezTo>
                    <a:pt x="18" y="184"/>
                    <a:pt x="17" y="183"/>
                    <a:pt x="16" y="182"/>
                  </a:cubicBezTo>
                  <a:cubicBezTo>
                    <a:pt x="16" y="180"/>
                    <a:pt x="16" y="178"/>
                    <a:pt x="17" y="177"/>
                  </a:cubicBezTo>
                  <a:cubicBezTo>
                    <a:pt x="17" y="177"/>
                    <a:pt x="33" y="161"/>
                    <a:pt x="36" y="138"/>
                  </a:cubicBezTo>
                  <a:cubicBezTo>
                    <a:pt x="12" y="124"/>
                    <a:pt x="0" y="103"/>
                    <a:pt x="0" y="78"/>
                  </a:cubicBezTo>
                  <a:cubicBezTo>
                    <a:pt x="0" y="35"/>
                    <a:pt x="43" y="0"/>
                    <a:pt x="96" y="0"/>
                  </a:cubicBezTo>
                  <a:cubicBezTo>
                    <a:pt x="149" y="0"/>
                    <a:pt x="192" y="35"/>
                    <a:pt x="192" y="78"/>
                  </a:cubicBezTo>
                  <a:cubicBezTo>
                    <a:pt x="192" y="121"/>
                    <a:pt x="149" y="156"/>
                    <a:pt x="96" y="156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57" y="181"/>
                    <a:pt x="22" y="184"/>
                    <a:pt x="20" y="184"/>
                  </a:cubicBezTo>
                  <a:cubicBezTo>
                    <a:pt x="20" y="184"/>
                    <a:pt x="20" y="184"/>
                    <a:pt x="20" y="184"/>
                  </a:cubicBezTo>
                  <a:close/>
                  <a:moveTo>
                    <a:pt x="96" y="8"/>
                  </a:moveTo>
                  <a:cubicBezTo>
                    <a:pt x="47" y="8"/>
                    <a:pt x="8" y="39"/>
                    <a:pt x="8" y="78"/>
                  </a:cubicBezTo>
                  <a:cubicBezTo>
                    <a:pt x="8" y="101"/>
                    <a:pt x="20" y="119"/>
                    <a:pt x="42" y="133"/>
                  </a:cubicBezTo>
                  <a:cubicBezTo>
                    <a:pt x="43" y="133"/>
                    <a:pt x="44" y="135"/>
                    <a:pt x="44" y="136"/>
                  </a:cubicBezTo>
                  <a:cubicBezTo>
                    <a:pt x="43" y="153"/>
                    <a:pt x="36" y="166"/>
                    <a:pt x="30" y="174"/>
                  </a:cubicBezTo>
                  <a:cubicBezTo>
                    <a:pt x="41" y="172"/>
                    <a:pt x="60" y="165"/>
                    <a:pt x="72" y="150"/>
                  </a:cubicBezTo>
                  <a:cubicBezTo>
                    <a:pt x="73" y="149"/>
                    <a:pt x="74" y="148"/>
                    <a:pt x="7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45" y="148"/>
                    <a:pt x="184" y="117"/>
                    <a:pt x="184" y="78"/>
                  </a:cubicBezTo>
                  <a:cubicBezTo>
                    <a:pt x="184" y="39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0" name="Freeform 1236"/>
            <p:cNvSpPr>
              <a:spLocks/>
            </p:cNvSpPr>
            <p:nvPr/>
          </p:nvSpPr>
          <p:spPr bwMode="auto">
            <a:xfrm>
              <a:off x="4209402" y="-88897"/>
              <a:ext cx="500063" cy="485775"/>
            </a:xfrm>
            <a:custGeom>
              <a:avLst/>
              <a:gdLst>
                <a:gd name="T0" fmla="*/ 137 w 157"/>
                <a:gd name="T1" fmla="*/ 153 h 153"/>
                <a:gd name="T2" fmla="*/ 137 w 157"/>
                <a:gd name="T3" fmla="*/ 153 h 153"/>
                <a:gd name="T4" fmla="*/ 80 w 157"/>
                <a:gd name="T5" fmla="*/ 125 h 153"/>
                <a:gd name="T6" fmla="*/ 61 w 157"/>
                <a:gd name="T7" fmla="*/ 125 h 153"/>
                <a:gd name="T8" fmla="*/ 61 w 157"/>
                <a:gd name="T9" fmla="*/ 125 h 153"/>
                <a:gd name="T10" fmla="*/ 3 w 157"/>
                <a:gd name="T11" fmla="*/ 108 h 153"/>
                <a:gd name="T12" fmla="*/ 2 w 157"/>
                <a:gd name="T13" fmla="*/ 103 h 153"/>
                <a:gd name="T14" fmla="*/ 7 w 157"/>
                <a:gd name="T15" fmla="*/ 102 h 153"/>
                <a:gd name="T16" fmla="*/ 61 w 157"/>
                <a:gd name="T17" fmla="*/ 117 h 153"/>
                <a:gd name="T18" fmla="*/ 81 w 157"/>
                <a:gd name="T19" fmla="*/ 117 h 153"/>
                <a:gd name="T20" fmla="*/ 85 w 157"/>
                <a:gd name="T21" fmla="*/ 119 h 153"/>
                <a:gd name="T22" fmla="*/ 127 w 157"/>
                <a:gd name="T23" fmla="*/ 143 h 153"/>
                <a:gd name="T24" fmla="*/ 113 w 157"/>
                <a:gd name="T25" fmla="*/ 105 h 153"/>
                <a:gd name="T26" fmla="*/ 115 w 157"/>
                <a:gd name="T27" fmla="*/ 102 h 153"/>
                <a:gd name="T28" fmla="*/ 149 w 157"/>
                <a:gd name="T29" fmla="*/ 47 h 153"/>
                <a:gd name="T30" fmla="*/ 127 w 157"/>
                <a:gd name="T31" fmla="*/ 8 h 153"/>
                <a:gd name="T32" fmla="*/ 126 w 157"/>
                <a:gd name="T33" fmla="*/ 3 h 153"/>
                <a:gd name="T34" fmla="*/ 131 w 157"/>
                <a:gd name="T35" fmla="*/ 2 h 153"/>
                <a:gd name="T36" fmla="*/ 157 w 157"/>
                <a:gd name="T37" fmla="*/ 47 h 153"/>
                <a:gd name="T38" fmla="*/ 121 w 157"/>
                <a:gd name="T39" fmla="*/ 107 h 153"/>
                <a:gd name="T40" fmla="*/ 140 w 157"/>
                <a:gd name="T41" fmla="*/ 146 h 153"/>
                <a:gd name="T42" fmla="*/ 141 w 157"/>
                <a:gd name="T43" fmla="*/ 151 h 153"/>
                <a:gd name="T44" fmla="*/ 137 w 157"/>
                <a:gd name="T4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53">
                  <a:moveTo>
                    <a:pt x="137" y="153"/>
                  </a:moveTo>
                  <a:cubicBezTo>
                    <a:pt x="137" y="153"/>
                    <a:pt x="137" y="153"/>
                    <a:pt x="137" y="153"/>
                  </a:cubicBezTo>
                  <a:cubicBezTo>
                    <a:pt x="135" y="153"/>
                    <a:pt x="100" y="150"/>
                    <a:pt x="8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37" y="125"/>
                    <a:pt x="17" y="119"/>
                    <a:pt x="3" y="108"/>
                  </a:cubicBezTo>
                  <a:cubicBezTo>
                    <a:pt x="1" y="107"/>
                    <a:pt x="0" y="104"/>
                    <a:pt x="2" y="103"/>
                  </a:cubicBezTo>
                  <a:cubicBezTo>
                    <a:pt x="3" y="101"/>
                    <a:pt x="6" y="100"/>
                    <a:pt x="7" y="102"/>
                  </a:cubicBezTo>
                  <a:cubicBezTo>
                    <a:pt x="21" y="112"/>
                    <a:pt x="39" y="117"/>
                    <a:pt x="61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3" y="117"/>
                    <a:pt x="84" y="118"/>
                    <a:pt x="85" y="119"/>
                  </a:cubicBezTo>
                  <a:cubicBezTo>
                    <a:pt x="97" y="134"/>
                    <a:pt x="116" y="141"/>
                    <a:pt x="127" y="143"/>
                  </a:cubicBezTo>
                  <a:cubicBezTo>
                    <a:pt x="121" y="135"/>
                    <a:pt x="114" y="122"/>
                    <a:pt x="113" y="105"/>
                  </a:cubicBezTo>
                  <a:cubicBezTo>
                    <a:pt x="113" y="104"/>
                    <a:pt x="114" y="102"/>
                    <a:pt x="115" y="102"/>
                  </a:cubicBezTo>
                  <a:cubicBezTo>
                    <a:pt x="137" y="88"/>
                    <a:pt x="149" y="70"/>
                    <a:pt x="149" y="47"/>
                  </a:cubicBezTo>
                  <a:cubicBezTo>
                    <a:pt x="149" y="36"/>
                    <a:pt x="142" y="20"/>
                    <a:pt x="127" y="8"/>
                  </a:cubicBezTo>
                  <a:cubicBezTo>
                    <a:pt x="125" y="7"/>
                    <a:pt x="124" y="4"/>
                    <a:pt x="126" y="3"/>
                  </a:cubicBezTo>
                  <a:cubicBezTo>
                    <a:pt x="127" y="1"/>
                    <a:pt x="130" y="0"/>
                    <a:pt x="131" y="2"/>
                  </a:cubicBezTo>
                  <a:cubicBezTo>
                    <a:pt x="149" y="15"/>
                    <a:pt x="157" y="34"/>
                    <a:pt x="157" y="47"/>
                  </a:cubicBezTo>
                  <a:cubicBezTo>
                    <a:pt x="157" y="72"/>
                    <a:pt x="145" y="93"/>
                    <a:pt x="121" y="107"/>
                  </a:cubicBezTo>
                  <a:cubicBezTo>
                    <a:pt x="124" y="130"/>
                    <a:pt x="140" y="146"/>
                    <a:pt x="140" y="146"/>
                  </a:cubicBezTo>
                  <a:cubicBezTo>
                    <a:pt x="141" y="147"/>
                    <a:pt x="141" y="149"/>
                    <a:pt x="141" y="151"/>
                  </a:cubicBezTo>
                  <a:cubicBezTo>
                    <a:pt x="140" y="152"/>
                    <a:pt x="139" y="153"/>
                    <a:pt x="137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2690975" y="2332000"/>
            <a:ext cx="309692" cy="278208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1114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5" name="Freeform 1238"/>
            <p:cNvSpPr>
              <a:spLocks/>
            </p:cNvSpPr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6" name="Freeform 1239"/>
            <p:cNvSpPr>
              <a:spLocks/>
            </p:cNvSpPr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7" name="Freeform 1240"/>
            <p:cNvSpPr>
              <a:spLocks/>
            </p:cNvSpPr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8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4392992" y="2316580"/>
            <a:ext cx="309692" cy="309049"/>
            <a:chOff x="3944289" y="1058866"/>
            <a:chExt cx="765176" cy="763588"/>
          </a:xfrm>
          <a:solidFill>
            <a:schemeClr val="accent1"/>
          </a:solidFill>
        </p:grpSpPr>
        <p:sp>
          <p:nvSpPr>
            <p:cNvPr id="1109" name="Freeform 1242"/>
            <p:cNvSpPr>
              <a:spLocks noEditPoints="1"/>
            </p:cNvSpPr>
            <p:nvPr/>
          </p:nvSpPr>
          <p:spPr bwMode="auto">
            <a:xfrm>
              <a:off x="4387202" y="1058866"/>
              <a:ext cx="322263" cy="306388"/>
            </a:xfrm>
            <a:custGeom>
              <a:avLst/>
              <a:gdLst>
                <a:gd name="T0" fmla="*/ 77 w 101"/>
                <a:gd name="T1" fmla="*/ 96 h 96"/>
                <a:gd name="T2" fmla="*/ 26 w 101"/>
                <a:gd name="T3" fmla="*/ 75 h 96"/>
                <a:gd name="T4" fmla="*/ 8 w 101"/>
                <a:gd name="T5" fmla="*/ 3 h 96"/>
                <a:gd name="T6" fmla="*/ 11 w 101"/>
                <a:gd name="T7" fmla="*/ 0 h 96"/>
                <a:gd name="T8" fmla="*/ 15 w 101"/>
                <a:gd name="T9" fmla="*/ 1 h 96"/>
                <a:gd name="T10" fmla="*/ 100 w 101"/>
                <a:gd name="T11" fmla="*/ 86 h 96"/>
                <a:gd name="T12" fmla="*/ 101 w 101"/>
                <a:gd name="T13" fmla="*/ 90 h 96"/>
                <a:gd name="T14" fmla="*/ 98 w 101"/>
                <a:gd name="T15" fmla="*/ 93 h 96"/>
                <a:gd name="T16" fmla="*/ 77 w 101"/>
                <a:gd name="T17" fmla="*/ 96 h 96"/>
                <a:gd name="T18" fmla="*/ 14 w 101"/>
                <a:gd name="T19" fmla="*/ 12 h 96"/>
                <a:gd name="T20" fmla="*/ 32 w 101"/>
                <a:gd name="T21" fmla="*/ 69 h 96"/>
                <a:gd name="T22" fmla="*/ 77 w 101"/>
                <a:gd name="T23" fmla="*/ 88 h 96"/>
                <a:gd name="T24" fmla="*/ 89 w 101"/>
                <a:gd name="T25" fmla="*/ 87 h 96"/>
                <a:gd name="T26" fmla="*/ 14 w 101"/>
                <a:gd name="T27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96">
                  <a:moveTo>
                    <a:pt x="77" y="96"/>
                  </a:moveTo>
                  <a:cubicBezTo>
                    <a:pt x="58" y="96"/>
                    <a:pt x="40" y="89"/>
                    <a:pt x="26" y="75"/>
                  </a:cubicBezTo>
                  <a:cubicBezTo>
                    <a:pt x="7" y="56"/>
                    <a:pt x="0" y="28"/>
                    <a:pt x="8" y="3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1" y="87"/>
                    <a:pt x="101" y="89"/>
                    <a:pt x="101" y="90"/>
                  </a:cubicBezTo>
                  <a:cubicBezTo>
                    <a:pt x="101" y="91"/>
                    <a:pt x="100" y="92"/>
                    <a:pt x="98" y="93"/>
                  </a:cubicBezTo>
                  <a:cubicBezTo>
                    <a:pt x="91" y="95"/>
                    <a:pt x="84" y="96"/>
                    <a:pt x="77" y="96"/>
                  </a:cubicBezTo>
                  <a:close/>
                  <a:moveTo>
                    <a:pt x="14" y="12"/>
                  </a:moveTo>
                  <a:cubicBezTo>
                    <a:pt x="10" y="33"/>
                    <a:pt x="16" y="54"/>
                    <a:pt x="32" y="69"/>
                  </a:cubicBezTo>
                  <a:cubicBezTo>
                    <a:pt x="44" y="81"/>
                    <a:pt x="60" y="88"/>
                    <a:pt x="77" y="88"/>
                  </a:cubicBezTo>
                  <a:cubicBezTo>
                    <a:pt x="81" y="88"/>
                    <a:pt x="85" y="88"/>
                    <a:pt x="89" y="87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0" name="Freeform 1243"/>
            <p:cNvSpPr>
              <a:spLocks noEditPoints="1"/>
            </p:cNvSpPr>
            <p:nvPr/>
          </p:nvSpPr>
          <p:spPr bwMode="auto">
            <a:xfrm>
              <a:off x="4020489" y="1339854"/>
              <a:ext cx="427038" cy="406400"/>
            </a:xfrm>
            <a:custGeom>
              <a:avLst/>
              <a:gdLst>
                <a:gd name="T0" fmla="*/ 120 w 134"/>
                <a:gd name="T1" fmla="*/ 128 h 128"/>
                <a:gd name="T2" fmla="*/ 117 w 134"/>
                <a:gd name="T3" fmla="*/ 127 h 128"/>
                <a:gd name="T4" fmla="*/ 1 w 134"/>
                <a:gd name="T5" fmla="*/ 11 h 128"/>
                <a:gd name="T6" fmla="*/ 0 w 134"/>
                <a:gd name="T7" fmla="*/ 7 h 128"/>
                <a:gd name="T8" fmla="*/ 3 w 134"/>
                <a:gd name="T9" fmla="*/ 4 h 128"/>
                <a:gd name="T10" fmla="*/ 32 w 134"/>
                <a:gd name="T11" fmla="*/ 0 h 128"/>
                <a:gd name="T12" fmla="*/ 100 w 134"/>
                <a:gd name="T13" fmla="*/ 28 h 128"/>
                <a:gd name="T14" fmla="*/ 124 w 134"/>
                <a:gd name="T15" fmla="*/ 125 h 128"/>
                <a:gd name="T16" fmla="*/ 121 w 134"/>
                <a:gd name="T17" fmla="*/ 128 h 128"/>
                <a:gd name="T18" fmla="*/ 120 w 134"/>
                <a:gd name="T19" fmla="*/ 128 h 128"/>
                <a:gd name="T20" fmla="*/ 12 w 134"/>
                <a:gd name="T21" fmla="*/ 10 h 128"/>
                <a:gd name="T22" fmla="*/ 118 w 134"/>
                <a:gd name="T23" fmla="*/ 116 h 128"/>
                <a:gd name="T24" fmla="*/ 94 w 134"/>
                <a:gd name="T25" fmla="*/ 34 h 128"/>
                <a:gd name="T26" fmla="*/ 32 w 134"/>
                <a:gd name="T27" fmla="*/ 8 h 128"/>
                <a:gd name="T28" fmla="*/ 12 w 134"/>
                <a:gd name="T2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28">
                  <a:moveTo>
                    <a:pt x="120" y="128"/>
                  </a:moveTo>
                  <a:cubicBezTo>
                    <a:pt x="119" y="128"/>
                    <a:pt x="118" y="128"/>
                    <a:pt x="117" y="12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6"/>
                    <a:pt x="1" y="5"/>
                    <a:pt x="3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57" y="0"/>
                    <a:pt x="82" y="10"/>
                    <a:pt x="100" y="28"/>
                  </a:cubicBezTo>
                  <a:cubicBezTo>
                    <a:pt x="125" y="54"/>
                    <a:pt x="134" y="91"/>
                    <a:pt x="124" y="125"/>
                  </a:cubicBezTo>
                  <a:cubicBezTo>
                    <a:pt x="123" y="127"/>
                    <a:pt x="122" y="128"/>
                    <a:pt x="121" y="128"/>
                  </a:cubicBezTo>
                  <a:cubicBezTo>
                    <a:pt x="120" y="128"/>
                    <a:pt x="120" y="128"/>
                    <a:pt x="120" y="128"/>
                  </a:cubicBezTo>
                  <a:close/>
                  <a:moveTo>
                    <a:pt x="12" y="10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25" y="87"/>
                    <a:pt x="116" y="56"/>
                    <a:pt x="94" y="34"/>
                  </a:cubicBezTo>
                  <a:cubicBezTo>
                    <a:pt x="77" y="17"/>
                    <a:pt x="55" y="8"/>
                    <a:pt x="32" y="8"/>
                  </a:cubicBezTo>
                  <a:cubicBezTo>
                    <a:pt x="25" y="8"/>
                    <a:pt x="18" y="9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1" name="Freeform 1244"/>
            <p:cNvSpPr>
              <a:spLocks/>
            </p:cNvSpPr>
            <p:nvPr/>
          </p:nvSpPr>
          <p:spPr bwMode="auto">
            <a:xfrm>
              <a:off x="4237977" y="1189041"/>
              <a:ext cx="203200" cy="204788"/>
            </a:xfrm>
            <a:custGeom>
              <a:avLst/>
              <a:gdLst>
                <a:gd name="T0" fmla="*/ 4 w 64"/>
                <a:gd name="T1" fmla="*/ 64 h 64"/>
                <a:gd name="T2" fmla="*/ 1 w 64"/>
                <a:gd name="T3" fmla="*/ 63 h 64"/>
                <a:gd name="T4" fmla="*/ 1 w 64"/>
                <a:gd name="T5" fmla="*/ 57 h 64"/>
                <a:gd name="T6" fmla="*/ 57 w 64"/>
                <a:gd name="T7" fmla="*/ 2 h 64"/>
                <a:gd name="T8" fmla="*/ 62 w 64"/>
                <a:gd name="T9" fmla="*/ 2 h 64"/>
                <a:gd name="T10" fmla="*/ 62 w 64"/>
                <a:gd name="T11" fmla="*/ 8 h 64"/>
                <a:gd name="T12" fmla="*/ 7 w 64"/>
                <a:gd name="T13" fmla="*/ 63 h 64"/>
                <a:gd name="T14" fmla="*/ 4 w 64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" y="64"/>
                  </a:moveTo>
                  <a:cubicBezTo>
                    <a:pt x="3" y="64"/>
                    <a:pt x="2" y="64"/>
                    <a:pt x="1" y="63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0"/>
                    <a:pt x="61" y="0"/>
                    <a:pt x="62" y="2"/>
                  </a:cubicBezTo>
                  <a:cubicBezTo>
                    <a:pt x="64" y="3"/>
                    <a:pt x="64" y="6"/>
                    <a:pt x="62" y="8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2" name="Freeform 1245"/>
            <p:cNvSpPr>
              <a:spLocks/>
            </p:cNvSpPr>
            <p:nvPr/>
          </p:nvSpPr>
          <p:spPr bwMode="auto">
            <a:xfrm>
              <a:off x="4371327" y="1325566"/>
              <a:ext cx="207963" cy="204788"/>
            </a:xfrm>
            <a:custGeom>
              <a:avLst/>
              <a:gdLst>
                <a:gd name="T0" fmla="*/ 5 w 65"/>
                <a:gd name="T1" fmla="*/ 64 h 64"/>
                <a:gd name="T2" fmla="*/ 2 w 65"/>
                <a:gd name="T3" fmla="*/ 63 h 64"/>
                <a:gd name="T4" fmla="*/ 2 w 65"/>
                <a:gd name="T5" fmla="*/ 57 h 64"/>
                <a:gd name="T6" fmla="*/ 57 w 65"/>
                <a:gd name="T7" fmla="*/ 2 h 64"/>
                <a:gd name="T8" fmla="*/ 63 w 65"/>
                <a:gd name="T9" fmla="*/ 2 h 64"/>
                <a:gd name="T10" fmla="*/ 63 w 65"/>
                <a:gd name="T11" fmla="*/ 7 h 64"/>
                <a:gd name="T12" fmla="*/ 8 w 65"/>
                <a:gd name="T13" fmla="*/ 63 h 64"/>
                <a:gd name="T14" fmla="*/ 5 w 65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4">
                  <a:moveTo>
                    <a:pt x="5" y="64"/>
                  </a:moveTo>
                  <a:cubicBezTo>
                    <a:pt x="4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9" y="0"/>
                    <a:pt x="61" y="0"/>
                    <a:pt x="63" y="2"/>
                  </a:cubicBezTo>
                  <a:cubicBezTo>
                    <a:pt x="65" y="3"/>
                    <a:pt x="65" y="6"/>
                    <a:pt x="63" y="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4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3" name="Freeform 1246"/>
            <p:cNvSpPr>
              <a:spLocks/>
            </p:cNvSpPr>
            <p:nvPr/>
          </p:nvSpPr>
          <p:spPr bwMode="auto">
            <a:xfrm>
              <a:off x="3944289" y="1536704"/>
              <a:ext cx="287338" cy="285750"/>
            </a:xfrm>
            <a:custGeom>
              <a:avLst/>
              <a:gdLst>
                <a:gd name="T0" fmla="*/ 4 w 90"/>
                <a:gd name="T1" fmla="*/ 90 h 90"/>
                <a:gd name="T2" fmla="*/ 1 w 90"/>
                <a:gd name="T3" fmla="*/ 89 h 90"/>
                <a:gd name="T4" fmla="*/ 1 w 90"/>
                <a:gd name="T5" fmla="*/ 83 h 90"/>
                <a:gd name="T6" fmla="*/ 83 w 90"/>
                <a:gd name="T7" fmla="*/ 1 h 90"/>
                <a:gd name="T8" fmla="*/ 89 w 90"/>
                <a:gd name="T9" fmla="*/ 1 h 90"/>
                <a:gd name="T10" fmla="*/ 89 w 90"/>
                <a:gd name="T11" fmla="*/ 7 h 90"/>
                <a:gd name="T12" fmla="*/ 7 w 90"/>
                <a:gd name="T13" fmla="*/ 89 h 90"/>
                <a:gd name="T14" fmla="*/ 4 w 90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90">
                  <a:moveTo>
                    <a:pt x="4" y="90"/>
                  </a:moveTo>
                  <a:cubicBezTo>
                    <a:pt x="3" y="90"/>
                    <a:pt x="2" y="90"/>
                    <a:pt x="1" y="89"/>
                  </a:cubicBezTo>
                  <a:cubicBezTo>
                    <a:pt x="0" y="87"/>
                    <a:pt x="0" y="85"/>
                    <a:pt x="1" y="83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0"/>
                    <a:pt x="87" y="0"/>
                    <a:pt x="89" y="1"/>
                  </a:cubicBezTo>
                  <a:cubicBezTo>
                    <a:pt x="90" y="3"/>
                    <a:pt x="90" y="5"/>
                    <a:pt x="89" y="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6" y="90"/>
                    <a:pt x="5" y="90"/>
                    <a:pt x="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1" name="Group 830"/>
          <p:cNvGrpSpPr/>
          <p:nvPr/>
        </p:nvGrpSpPr>
        <p:grpSpPr>
          <a:xfrm>
            <a:off x="4955191" y="2325575"/>
            <a:ext cx="309692" cy="310334"/>
            <a:chOff x="5333353" y="1081091"/>
            <a:chExt cx="765176" cy="766763"/>
          </a:xfrm>
          <a:solidFill>
            <a:schemeClr val="accent1"/>
          </a:solidFill>
        </p:grpSpPr>
        <p:sp>
          <p:nvSpPr>
            <p:cNvPr id="1104" name="Freeform 1247"/>
            <p:cNvSpPr>
              <a:spLocks noEditPoints="1"/>
            </p:cNvSpPr>
            <p:nvPr/>
          </p:nvSpPr>
          <p:spPr bwMode="auto">
            <a:xfrm>
              <a:off x="5333353" y="1084266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117 w 240"/>
                <a:gd name="T3" fmla="*/ 238 h 240"/>
                <a:gd name="T4" fmla="*/ 1 w 240"/>
                <a:gd name="T5" fmla="*/ 74 h 240"/>
                <a:gd name="T6" fmla="*/ 1 w 240"/>
                <a:gd name="T7" fmla="*/ 70 h 240"/>
                <a:gd name="T8" fmla="*/ 39 w 240"/>
                <a:gd name="T9" fmla="*/ 2 h 240"/>
                <a:gd name="T10" fmla="*/ 43 w 240"/>
                <a:gd name="T11" fmla="*/ 0 h 240"/>
                <a:gd name="T12" fmla="*/ 197 w 240"/>
                <a:gd name="T13" fmla="*/ 0 h 240"/>
                <a:gd name="T14" fmla="*/ 201 w 240"/>
                <a:gd name="T15" fmla="*/ 2 h 240"/>
                <a:gd name="T16" fmla="*/ 239 w 240"/>
                <a:gd name="T17" fmla="*/ 70 h 240"/>
                <a:gd name="T18" fmla="*/ 239 w 240"/>
                <a:gd name="T19" fmla="*/ 74 h 240"/>
                <a:gd name="T20" fmla="*/ 123 w 240"/>
                <a:gd name="T21" fmla="*/ 238 h 240"/>
                <a:gd name="T22" fmla="*/ 120 w 240"/>
                <a:gd name="T23" fmla="*/ 240 h 240"/>
                <a:gd name="T24" fmla="*/ 9 w 240"/>
                <a:gd name="T25" fmla="*/ 72 h 240"/>
                <a:gd name="T26" fmla="*/ 120 w 240"/>
                <a:gd name="T27" fmla="*/ 229 h 240"/>
                <a:gd name="T28" fmla="*/ 231 w 240"/>
                <a:gd name="T29" fmla="*/ 72 h 240"/>
                <a:gd name="T30" fmla="*/ 195 w 240"/>
                <a:gd name="T31" fmla="*/ 8 h 240"/>
                <a:gd name="T32" fmla="*/ 45 w 240"/>
                <a:gd name="T33" fmla="*/ 8 h 240"/>
                <a:gd name="T34" fmla="*/ 9 w 240"/>
                <a:gd name="T35" fmla="*/ 7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119" y="240"/>
                    <a:pt x="117" y="239"/>
                    <a:pt x="117" y="238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3"/>
                    <a:pt x="0" y="71"/>
                    <a:pt x="1" y="7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1" y="2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40" y="71"/>
                    <a:pt x="240" y="73"/>
                    <a:pt x="239" y="74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3" y="239"/>
                    <a:pt x="121" y="240"/>
                    <a:pt x="120" y="240"/>
                  </a:cubicBezTo>
                  <a:close/>
                  <a:moveTo>
                    <a:pt x="9" y="72"/>
                  </a:moveTo>
                  <a:cubicBezTo>
                    <a:pt x="120" y="229"/>
                    <a:pt x="120" y="229"/>
                    <a:pt x="120" y="229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5" name="Freeform 1248"/>
            <p:cNvSpPr>
              <a:spLocks/>
            </p:cNvSpPr>
            <p:nvPr/>
          </p:nvSpPr>
          <p:spPr bwMode="auto">
            <a:xfrm>
              <a:off x="5333353" y="130016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6" name="Freeform 1249"/>
            <p:cNvSpPr>
              <a:spLocks/>
            </p:cNvSpPr>
            <p:nvPr/>
          </p:nvSpPr>
          <p:spPr bwMode="auto">
            <a:xfrm>
              <a:off x="5455591" y="1081091"/>
              <a:ext cx="522288" cy="766763"/>
            </a:xfrm>
            <a:custGeom>
              <a:avLst/>
              <a:gdLst>
                <a:gd name="T0" fmla="*/ 82 w 164"/>
                <a:gd name="T1" fmla="*/ 241 h 241"/>
                <a:gd name="T2" fmla="*/ 78 w 164"/>
                <a:gd name="T3" fmla="*/ 238 h 241"/>
                <a:gd name="T4" fmla="*/ 1 w 164"/>
                <a:gd name="T5" fmla="*/ 6 h 241"/>
                <a:gd name="T6" fmla="*/ 3 w 164"/>
                <a:gd name="T7" fmla="*/ 1 h 241"/>
                <a:gd name="T8" fmla="*/ 8 w 164"/>
                <a:gd name="T9" fmla="*/ 4 h 241"/>
                <a:gd name="T10" fmla="*/ 82 w 164"/>
                <a:gd name="T11" fmla="*/ 224 h 241"/>
                <a:gd name="T12" fmla="*/ 156 w 164"/>
                <a:gd name="T13" fmla="*/ 4 h 241"/>
                <a:gd name="T14" fmla="*/ 161 w 164"/>
                <a:gd name="T15" fmla="*/ 1 h 241"/>
                <a:gd name="T16" fmla="*/ 163 w 164"/>
                <a:gd name="T17" fmla="*/ 6 h 241"/>
                <a:gd name="T18" fmla="*/ 86 w 164"/>
                <a:gd name="T19" fmla="*/ 238 h 241"/>
                <a:gd name="T20" fmla="*/ 82 w 164"/>
                <a:gd name="T2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41">
                  <a:moveTo>
                    <a:pt x="82" y="241"/>
                  </a:moveTo>
                  <a:cubicBezTo>
                    <a:pt x="80" y="241"/>
                    <a:pt x="79" y="240"/>
                    <a:pt x="78" y="23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2"/>
                    <a:pt x="158" y="0"/>
                    <a:pt x="161" y="1"/>
                  </a:cubicBezTo>
                  <a:cubicBezTo>
                    <a:pt x="163" y="2"/>
                    <a:pt x="164" y="4"/>
                    <a:pt x="163" y="6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5" y="240"/>
                    <a:pt x="84" y="241"/>
                    <a:pt x="8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7" name="Freeform 1250"/>
            <p:cNvSpPr>
              <a:spLocks/>
            </p:cNvSpPr>
            <p:nvPr/>
          </p:nvSpPr>
          <p:spPr bwMode="auto">
            <a:xfrm>
              <a:off x="5528616" y="1084266"/>
              <a:ext cx="203200" cy="241300"/>
            </a:xfrm>
            <a:custGeom>
              <a:avLst/>
              <a:gdLst>
                <a:gd name="T0" fmla="*/ 4 w 64"/>
                <a:gd name="T1" fmla="*/ 76 h 76"/>
                <a:gd name="T2" fmla="*/ 2 w 64"/>
                <a:gd name="T3" fmla="*/ 75 h 76"/>
                <a:gd name="T4" fmla="*/ 1 w 64"/>
                <a:gd name="T5" fmla="*/ 69 h 76"/>
                <a:gd name="T6" fmla="*/ 56 w 64"/>
                <a:gd name="T7" fmla="*/ 1 h 76"/>
                <a:gd name="T8" fmla="*/ 62 w 64"/>
                <a:gd name="T9" fmla="*/ 1 h 76"/>
                <a:gd name="T10" fmla="*/ 62 w 64"/>
                <a:gd name="T11" fmla="*/ 7 h 76"/>
                <a:gd name="T12" fmla="*/ 7 w 64"/>
                <a:gd name="T13" fmla="*/ 75 h 76"/>
                <a:gd name="T14" fmla="*/ 4 w 64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6">
                  <a:moveTo>
                    <a:pt x="4" y="76"/>
                  </a:moveTo>
                  <a:cubicBezTo>
                    <a:pt x="3" y="76"/>
                    <a:pt x="3" y="76"/>
                    <a:pt x="2" y="75"/>
                  </a:cubicBezTo>
                  <a:cubicBezTo>
                    <a:pt x="0" y="74"/>
                    <a:pt x="0" y="71"/>
                    <a:pt x="1" y="69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7" y="0"/>
                    <a:pt x="60" y="0"/>
                    <a:pt x="62" y="1"/>
                  </a:cubicBezTo>
                  <a:cubicBezTo>
                    <a:pt x="63" y="2"/>
                    <a:pt x="64" y="5"/>
                    <a:pt x="62" y="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6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8" name="Freeform 1251"/>
            <p:cNvSpPr>
              <a:spLocks/>
            </p:cNvSpPr>
            <p:nvPr/>
          </p:nvSpPr>
          <p:spPr bwMode="auto">
            <a:xfrm>
              <a:off x="5703241" y="1081091"/>
              <a:ext cx="201613" cy="244475"/>
            </a:xfrm>
            <a:custGeom>
              <a:avLst/>
              <a:gdLst>
                <a:gd name="T0" fmla="*/ 59 w 63"/>
                <a:gd name="T1" fmla="*/ 77 h 77"/>
                <a:gd name="T2" fmla="*/ 56 w 63"/>
                <a:gd name="T3" fmla="*/ 76 h 77"/>
                <a:gd name="T4" fmla="*/ 1 w 63"/>
                <a:gd name="T5" fmla="*/ 8 h 77"/>
                <a:gd name="T6" fmla="*/ 1 w 63"/>
                <a:gd name="T7" fmla="*/ 2 h 77"/>
                <a:gd name="T8" fmla="*/ 7 w 63"/>
                <a:gd name="T9" fmla="*/ 2 h 77"/>
                <a:gd name="T10" fmla="*/ 62 w 63"/>
                <a:gd name="T11" fmla="*/ 70 h 77"/>
                <a:gd name="T12" fmla="*/ 61 w 63"/>
                <a:gd name="T13" fmla="*/ 76 h 77"/>
                <a:gd name="T14" fmla="*/ 59 w 63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7">
                  <a:moveTo>
                    <a:pt x="59" y="77"/>
                  </a:moveTo>
                  <a:cubicBezTo>
                    <a:pt x="57" y="77"/>
                    <a:pt x="56" y="76"/>
                    <a:pt x="56" y="7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3" y="72"/>
                    <a:pt x="63" y="75"/>
                    <a:pt x="61" y="76"/>
                  </a:cubicBezTo>
                  <a:cubicBezTo>
                    <a:pt x="60" y="77"/>
                    <a:pt x="60" y="77"/>
                    <a:pt x="5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2" name="Group 831"/>
          <p:cNvGrpSpPr/>
          <p:nvPr/>
        </p:nvGrpSpPr>
        <p:grpSpPr>
          <a:xfrm>
            <a:off x="4392992" y="2914117"/>
            <a:ext cx="309692" cy="247368"/>
            <a:chOff x="3944289" y="2535242"/>
            <a:chExt cx="765176" cy="611188"/>
          </a:xfrm>
          <a:solidFill>
            <a:schemeClr val="accent1"/>
          </a:solidFill>
        </p:grpSpPr>
        <p:sp>
          <p:nvSpPr>
            <p:cNvPr id="1101" name="Freeform 1252"/>
            <p:cNvSpPr>
              <a:spLocks noEditPoints="1"/>
            </p:cNvSpPr>
            <p:nvPr/>
          </p:nvSpPr>
          <p:spPr bwMode="auto">
            <a:xfrm>
              <a:off x="3944289" y="2535242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228 w 240"/>
                <a:gd name="T11" fmla="*/ 0 h 192"/>
                <a:gd name="T12" fmla="*/ 240 w 240"/>
                <a:gd name="T13" fmla="*/ 12 h 192"/>
                <a:gd name="T14" fmla="*/ 240 w 240"/>
                <a:gd name="T15" fmla="*/ 180 h 192"/>
                <a:gd name="T16" fmla="*/ 228 w 240"/>
                <a:gd name="T17" fmla="*/ 192 h 192"/>
                <a:gd name="T18" fmla="*/ 12 w 240"/>
                <a:gd name="T19" fmla="*/ 8 h 192"/>
                <a:gd name="T20" fmla="*/ 8 w 240"/>
                <a:gd name="T21" fmla="*/ 12 h 192"/>
                <a:gd name="T22" fmla="*/ 8 w 240"/>
                <a:gd name="T23" fmla="*/ 180 h 192"/>
                <a:gd name="T24" fmla="*/ 12 w 240"/>
                <a:gd name="T25" fmla="*/ 184 h 192"/>
                <a:gd name="T26" fmla="*/ 228 w 240"/>
                <a:gd name="T27" fmla="*/ 184 h 192"/>
                <a:gd name="T28" fmla="*/ 232 w 240"/>
                <a:gd name="T29" fmla="*/ 180 h 192"/>
                <a:gd name="T30" fmla="*/ 232 w 240"/>
                <a:gd name="T31" fmla="*/ 12 h 192"/>
                <a:gd name="T32" fmla="*/ 228 w 240"/>
                <a:gd name="T33" fmla="*/ 8 h 192"/>
                <a:gd name="T34" fmla="*/ 12 w 240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2" name="Freeform 1253"/>
            <p:cNvSpPr>
              <a:spLocks/>
            </p:cNvSpPr>
            <p:nvPr/>
          </p:nvSpPr>
          <p:spPr bwMode="auto">
            <a:xfrm>
              <a:off x="3944289" y="2751142"/>
              <a:ext cx="765176" cy="323850"/>
            </a:xfrm>
            <a:custGeom>
              <a:avLst/>
              <a:gdLst>
                <a:gd name="T0" fmla="*/ 236 w 240"/>
                <a:gd name="T1" fmla="*/ 102 h 102"/>
                <a:gd name="T2" fmla="*/ 233 w 240"/>
                <a:gd name="T3" fmla="*/ 100 h 102"/>
                <a:gd name="T4" fmla="*/ 176 w 240"/>
                <a:gd name="T5" fmla="*/ 41 h 102"/>
                <a:gd name="T6" fmla="*/ 138 w 240"/>
                <a:gd name="T7" fmla="*/ 71 h 102"/>
                <a:gd name="T8" fmla="*/ 133 w 240"/>
                <a:gd name="T9" fmla="*/ 71 h 102"/>
                <a:gd name="T10" fmla="*/ 72 w 240"/>
                <a:gd name="T11" fmla="*/ 10 h 102"/>
                <a:gd name="T12" fmla="*/ 7 w 240"/>
                <a:gd name="T13" fmla="*/ 70 h 102"/>
                <a:gd name="T14" fmla="*/ 1 w 240"/>
                <a:gd name="T15" fmla="*/ 69 h 102"/>
                <a:gd name="T16" fmla="*/ 1 w 240"/>
                <a:gd name="T17" fmla="*/ 64 h 102"/>
                <a:gd name="T18" fmla="*/ 69 w 240"/>
                <a:gd name="T19" fmla="*/ 1 h 102"/>
                <a:gd name="T20" fmla="*/ 75 w 240"/>
                <a:gd name="T21" fmla="*/ 1 h 102"/>
                <a:gd name="T22" fmla="*/ 136 w 240"/>
                <a:gd name="T23" fmla="*/ 63 h 102"/>
                <a:gd name="T24" fmla="*/ 173 w 240"/>
                <a:gd name="T25" fmla="*/ 33 h 102"/>
                <a:gd name="T26" fmla="*/ 179 w 240"/>
                <a:gd name="T27" fmla="*/ 33 h 102"/>
                <a:gd name="T28" fmla="*/ 239 w 240"/>
                <a:gd name="T29" fmla="*/ 95 h 102"/>
                <a:gd name="T30" fmla="*/ 239 w 240"/>
                <a:gd name="T31" fmla="*/ 100 h 102"/>
                <a:gd name="T32" fmla="*/ 236 w 240"/>
                <a:gd name="T3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02">
                  <a:moveTo>
                    <a:pt x="236" y="102"/>
                  </a:moveTo>
                  <a:cubicBezTo>
                    <a:pt x="235" y="102"/>
                    <a:pt x="234" y="101"/>
                    <a:pt x="233" y="100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72"/>
                    <a:pt x="135" y="72"/>
                    <a:pt x="133" y="7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1"/>
                    <a:pt x="3" y="71"/>
                    <a:pt x="1" y="69"/>
                  </a:cubicBezTo>
                  <a:cubicBezTo>
                    <a:pt x="0" y="68"/>
                    <a:pt x="0" y="65"/>
                    <a:pt x="1" y="6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5" y="1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2"/>
                    <a:pt x="177" y="32"/>
                    <a:pt x="179" y="33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6"/>
                    <a:pt x="240" y="99"/>
                    <a:pt x="239" y="100"/>
                  </a:cubicBezTo>
                  <a:cubicBezTo>
                    <a:pt x="238" y="101"/>
                    <a:pt x="237" y="102"/>
                    <a:pt x="23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3" name="Freeform 1254"/>
            <p:cNvSpPr>
              <a:spLocks noEditPoints="1"/>
            </p:cNvSpPr>
            <p:nvPr/>
          </p:nvSpPr>
          <p:spPr bwMode="auto">
            <a:xfrm>
              <a:off x="4453877" y="2674942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3" name="Group 832"/>
          <p:cNvGrpSpPr/>
          <p:nvPr/>
        </p:nvGrpSpPr>
        <p:grpSpPr>
          <a:xfrm>
            <a:off x="4960331" y="2883276"/>
            <a:ext cx="309692" cy="309049"/>
            <a:chOff x="5346053" y="2459042"/>
            <a:chExt cx="765176" cy="763588"/>
          </a:xfrm>
          <a:solidFill>
            <a:schemeClr val="accent1"/>
          </a:solidFill>
        </p:grpSpPr>
        <p:sp>
          <p:nvSpPr>
            <p:cNvPr id="1092" name="Freeform 1255"/>
            <p:cNvSpPr>
              <a:spLocks noEditPoints="1"/>
            </p:cNvSpPr>
            <p:nvPr/>
          </p:nvSpPr>
          <p:spPr bwMode="auto">
            <a:xfrm>
              <a:off x="5346053" y="2459042"/>
              <a:ext cx="765176" cy="763588"/>
            </a:xfrm>
            <a:custGeom>
              <a:avLst/>
              <a:gdLst>
                <a:gd name="T0" fmla="*/ 228 w 240"/>
                <a:gd name="T1" fmla="*/ 240 h 240"/>
                <a:gd name="T2" fmla="*/ 12 w 240"/>
                <a:gd name="T3" fmla="*/ 240 h 240"/>
                <a:gd name="T4" fmla="*/ 0 w 240"/>
                <a:gd name="T5" fmla="*/ 228 h 240"/>
                <a:gd name="T6" fmla="*/ 0 w 240"/>
                <a:gd name="T7" fmla="*/ 12 h 240"/>
                <a:gd name="T8" fmla="*/ 12 w 240"/>
                <a:gd name="T9" fmla="*/ 0 h 240"/>
                <a:gd name="T10" fmla="*/ 228 w 240"/>
                <a:gd name="T11" fmla="*/ 0 h 240"/>
                <a:gd name="T12" fmla="*/ 240 w 240"/>
                <a:gd name="T13" fmla="*/ 12 h 240"/>
                <a:gd name="T14" fmla="*/ 240 w 240"/>
                <a:gd name="T15" fmla="*/ 228 h 240"/>
                <a:gd name="T16" fmla="*/ 228 w 240"/>
                <a:gd name="T17" fmla="*/ 240 h 240"/>
                <a:gd name="T18" fmla="*/ 12 w 240"/>
                <a:gd name="T19" fmla="*/ 8 h 240"/>
                <a:gd name="T20" fmla="*/ 8 w 240"/>
                <a:gd name="T21" fmla="*/ 12 h 240"/>
                <a:gd name="T22" fmla="*/ 8 w 240"/>
                <a:gd name="T23" fmla="*/ 228 h 240"/>
                <a:gd name="T24" fmla="*/ 12 w 240"/>
                <a:gd name="T25" fmla="*/ 232 h 240"/>
                <a:gd name="T26" fmla="*/ 228 w 240"/>
                <a:gd name="T27" fmla="*/ 232 h 240"/>
                <a:gd name="T28" fmla="*/ 232 w 240"/>
                <a:gd name="T29" fmla="*/ 228 h 240"/>
                <a:gd name="T30" fmla="*/ 232 w 240"/>
                <a:gd name="T31" fmla="*/ 12 h 240"/>
                <a:gd name="T32" fmla="*/ 228 w 240"/>
                <a:gd name="T33" fmla="*/ 8 h 240"/>
                <a:gd name="T34" fmla="*/ 12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28" y="240"/>
                  </a:moveTo>
                  <a:cubicBezTo>
                    <a:pt x="12" y="240"/>
                    <a:pt x="12" y="240"/>
                    <a:pt x="12" y="240"/>
                  </a:cubicBezTo>
                  <a:cubicBezTo>
                    <a:pt x="5" y="240"/>
                    <a:pt x="0" y="235"/>
                    <a:pt x="0" y="2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35"/>
                    <a:pt x="235" y="240"/>
                    <a:pt x="228" y="24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8" y="230"/>
                    <a:pt x="10" y="232"/>
                    <a:pt x="12" y="232"/>
                  </a:cubicBezTo>
                  <a:cubicBezTo>
                    <a:pt x="228" y="232"/>
                    <a:pt x="228" y="232"/>
                    <a:pt x="228" y="232"/>
                  </a:cubicBezTo>
                  <a:cubicBezTo>
                    <a:pt x="230" y="232"/>
                    <a:pt x="232" y="230"/>
                    <a:pt x="232" y="22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3" name="Freeform 1256"/>
            <p:cNvSpPr>
              <a:spLocks noEditPoints="1"/>
            </p:cNvSpPr>
            <p:nvPr/>
          </p:nvSpPr>
          <p:spPr bwMode="auto">
            <a:xfrm>
              <a:off x="5449241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4" name="Freeform 1257"/>
            <p:cNvSpPr>
              <a:spLocks noEditPoints="1"/>
            </p:cNvSpPr>
            <p:nvPr/>
          </p:nvSpPr>
          <p:spPr bwMode="auto">
            <a:xfrm>
              <a:off x="5449241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5" name="Freeform 1258"/>
            <p:cNvSpPr>
              <a:spLocks noEditPoints="1"/>
            </p:cNvSpPr>
            <p:nvPr/>
          </p:nvSpPr>
          <p:spPr bwMode="auto">
            <a:xfrm>
              <a:off x="5449241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6" name="Freeform 1259"/>
            <p:cNvSpPr>
              <a:spLocks noEditPoints="1"/>
            </p:cNvSpPr>
            <p:nvPr/>
          </p:nvSpPr>
          <p:spPr bwMode="auto">
            <a:xfrm>
              <a:off x="5449241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7" name="Freeform 1260"/>
            <p:cNvSpPr>
              <a:spLocks noEditPoints="1"/>
            </p:cNvSpPr>
            <p:nvPr/>
          </p:nvSpPr>
          <p:spPr bwMode="auto">
            <a:xfrm>
              <a:off x="5908029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8" name="Freeform 1261"/>
            <p:cNvSpPr>
              <a:spLocks noEditPoints="1"/>
            </p:cNvSpPr>
            <p:nvPr/>
          </p:nvSpPr>
          <p:spPr bwMode="auto">
            <a:xfrm>
              <a:off x="5908029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9" name="Freeform 1262"/>
            <p:cNvSpPr>
              <a:spLocks noEditPoints="1"/>
            </p:cNvSpPr>
            <p:nvPr/>
          </p:nvSpPr>
          <p:spPr bwMode="auto">
            <a:xfrm>
              <a:off x="5908029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0" name="Freeform 1263"/>
            <p:cNvSpPr>
              <a:spLocks noEditPoints="1"/>
            </p:cNvSpPr>
            <p:nvPr/>
          </p:nvSpPr>
          <p:spPr bwMode="auto">
            <a:xfrm>
              <a:off x="5908029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2690975" y="3485311"/>
            <a:ext cx="309692" cy="226808"/>
            <a:chOff x="-261003" y="3946530"/>
            <a:chExt cx="765176" cy="560388"/>
          </a:xfrm>
          <a:solidFill>
            <a:schemeClr val="accent1"/>
          </a:solidFill>
        </p:grpSpPr>
        <p:sp>
          <p:nvSpPr>
            <p:cNvPr id="1088" name="Freeform 1264"/>
            <p:cNvSpPr>
              <a:spLocks/>
            </p:cNvSpPr>
            <p:nvPr/>
          </p:nvSpPr>
          <p:spPr bwMode="auto">
            <a:xfrm>
              <a:off x="-261003" y="3946530"/>
              <a:ext cx="177800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9" name="Freeform 1265"/>
            <p:cNvSpPr>
              <a:spLocks/>
            </p:cNvSpPr>
            <p:nvPr/>
          </p:nvSpPr>
          <p:spPr bwMode="auto">
            <a:xfrm>
              <a:off x="324785" y="3946530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0" name="Freeform 1266"/>
            <p:cNvSpPr>
              <a:spLocks/>
            </p:cNvSpPr>
            <p:nvPr/>
          </p:nvSpPr>
          <p:spPr bwMode="auto">
            <a:xfrm>
              <a:off x="324785" y="43291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1" name="Freeform 1267"/>
            <p:cNvSpPr>
              <a:spLocks/>
            </p:cNvSpPr>
            <p:nvPr/>
          </p:nvSpPr>
          <p:spPr bwMode="auto">
            <a:xfrm>
              <a:off x="-261003" y="4329118"/>
              <a:ext cx="177800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3258314" y="3449330"/>
            <a:ext cx="309692" cy="309049"/>
            <a:chOff x="1140761" y="3857630"/>
            <a:chExt cx="765176" cy="763588"/>
          </a:xfrm>
          <a:solidFill>
            <a:schemeClr val="accent1"/>
          </a:solidFill>
        </p:grpSpPr>
        <p:sp>
          <p:nvSpPr>
            <p:cNvPr id="1080" name="Freeform 1268"/>
            <p:cNvSpPr>
              <a:spLocks noEditPoints="1"/>
            </p:cNvSpPr>
            <p:nvPr/>
          </p:nvSpPr>
          <p:spPr bwMode="auto">
            <a:xfrm>
              <a:off x="1140761" y="3857630"/>
              <a:ext cx="765176" cy="763588"/>
            </a:xfrm>
            <a:custGeom>
              <a:avLst/>
              <a:gdLst>
                <a:gd name="T0" fmla="*/ 232 w 240"/>
                <a:gd name="T1" fmla="*/ 240 h 240"/>
                <a:gd name="T2" fmla="*/ 8 w 240"/>
                <a:gd name="T3" fmla="*/ 240 h 240"/>
                <a:gd name="T4" fmla="*/ 0 w 240"/>
                <a:gd name="T5" fmla="*/ 232 h 240"/>
                <a:gd name="T6" fmla="*/ 0 w 240"/>
                <a:gd name="T7" fmla="*/ 8 h 240"/>
                <a:gd name="T8" fmla="*/ 8 w 240"/>
                <a:gd name="T9" fmla="*/ 0 h 240"/>
                <a:gd name="T10" fmla="*/ 232 w 240"/>
                <a:gd name="T11" fmla="*/ 0 h 240"/>
                <a:gd name="T12" fmla="*/ 240 w 240"/>
                <a:gd name="T13" fmla="*/ 8 h 240"/>
                <a:gd name="T14" fmla="*/ 240 w 240"/>
                <a:gd name="T15" fmla="*/ 232 h 240"/>
                <a:gd name="T16" fmla="*/ 232 w 240"/>
                <a:gd name="T17" fmla="*/ 240 h 240"/>
                <a:gd name="T18" fmla="*/ 232 w 240"/>
                <a:gd name="T19" fmla="*/ 232 h 240"/>
                <a:gd name="T20" fmla="*/ 232 w 240"/>
                <a:gd name="T21" fmla="*/ 236 h 240"/>
                <a:gd name="T22" fmla="*/ 232 w 240"/>
                <a:gd name="T23" fmla="*/ 232 h 240"/>
                <a:gd name="T24" fmla="*/ 232 w 240"/>
                <a:gd name="T25" fmla="*/ 232 h 240"/>
                <a:gd name="T26" fmla="*/ 8 w 240"/>
                <a:gd name="T27" fmla="*/ 8 h 240"/>
                <a:gd name="T28" fmla="*/ 8 w 240"/>
                <a:gd name="T29" fmla="*/ 232 h 240"/>
                <a:gd name="T30" fmla="*/ 232 w 240"/>
                <a:gd name="T31" fmla="*/ 232 h 240"/>
                <a:gd name="T32" fmla="*/ 232 w 240"/>
                <a:gd name="T33" fmla="*/ 8 h 240"/>
                <a:gd name="T34" fmla="*/ 8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32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6" y="0"/>
                    <a:pt x="240" y="4"/>
                    <a:pt x="240" y="8"/>
                  </a:cubicBezTo>
                  <a:cubicBezTo>
                    <a:pt x="240" y="232"/>
                    <a:pt x="240" y="232"/>
                    <a:pt x="240" y="232"/>
                  </a:cubicBezTo>
                  <a:cubicBezTo>
                    <a:pt x="240" y="236"/>
                    <a:pt x="236" y="240"/>
                    <a:pt x="232" y="240"/>
                  </a:cubicBezTo>
                  <a:close/>
                  <a:moveTo>
                    <a:pt x="232" y="232"/>
                  </a:moveTo>
                  <a:cubicBezTo>
                    <a:pt x="232" y="236"/>
                    <a:pt x="232" y="236"/>
                    <a:pt x="232" y="236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232"/>
                    <a:pt x="232" y="232"/>
                    <a:pt x="232" y="232"/>
                  </a:cubicBezTo>
                  <a:close/>
                  <a:moveTo>
                    <a:pt x="8" y="8"/>
                  </a:moveTo>
                  <a:cubicBezTo>
                    <a:pt x="8" y="232"/>
                    <a:pt x="8" y="232"/>
                    <a:pt x="8" y="232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8"/>
                    <a:pt x="232" y="8"/>
                    <a:pt x="232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1" name="Freeform 1269"/>
            <p:cNvSpPr>
              <a:spLocks/>
            </p:cNvSpPr>
            <p:nvPr/>
          </p:nvSpPr>
          <p:spPr bwMode="auto">
            <a:xfrm>
              <a:off x="1574149" y="4075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2" name="Freeform 1270"/>
            <p:cNvSpPr>
              <a:spLocks/>
            </p:cNvSpPr>
            <p:nvPr/>
          </p:nvSpPr>
          <p:spPr bwMode="auto">
            <a:xfrm>
              <a:off x="1574149" y="4329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3" name="Freeform 1271"/>
            <p:cNvSpPr>
              <a:spLocks/>
            </p:cNvSpPr>
            <p:nvPr/>
          </p:nvSpPr>
          <p:spPr bwMode="auto">
            <a:xfrm>
              <a:off x="1574149" y="44307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4" name="Freeform 1272"/>
            <p:cNvSpPr>
              <a:spLocks/>
            </p:cNvSpPr>
            <p:nvPr/>
          </p:nvSpPr>
          <p:spPr bwMode="auto">
            <a:xfrm>
              <a:off x="1280461" y="4075118"/>
              <a:ext cx="179388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5" name="Freeform 1273"/>
            <p:cNvSpPr>
              <a:spLocks/>
            </p:cNvSpPr>
            <p:nvPr/>
          </p:nvSpPr>
          <p:spPr bwMode="auto">
            <a:xfrm>
              <a:off x="1358249" y="3998918"/>
              <a:ext cx="25400" cy="177800"/>
            </a:xfrm>
            <a:custGeom>
              <a:avLst/>
              <a:gdLst>
                <a:gd name="T0" fmla="*/ 4 w 8"/>
                <a:gd name="T1" fmla="*/ 56 h 56"/>
                <a:gd name="T2" fmla="*/ 0 w 8"/>
                <a:gd name="T3" fmla="*/ 52 h 56"/>
                <a:gd name="T4" fmla="*/ 0 w 8"/>
                <a:gd name="T5" fmla="*/ 4 h 56"/>
                <a:gd name="T6" fmla="*/ 4 w 8"/>
                <a:gd name="T7" fmla="*/ 0 h 56"/>
                <a:gd name="T8" fmla="*/ 8 w 8"/>
                <a:gd name="T9" fmla="*/ 4 h 56"/>
                <a:gd name="T10" fmla="*/ 8 w 8"/>
                <a:gd name="T11" fmla="*/ 52 h 56"/>
                <a:gd name="T12" fmla="*/ 4 w 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6" name="Freeform 1274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7" name="Freeform 1275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6" name="Group 835"/>
          <p:cNvGrpSpPr/>
          <p:nvPr/>
        </p:nvGrpSpPr>
        <p:grpSpPr>
          <a:xfrm>
            <a:off x="4423833" y="3448045"/>
            <a:ext cx="248010" cy="310334"/>
            <a:chOff x="4020489" y="3854455"/>
            <a:chExt cx="612776" cy="766763"/>
          </a:xfrm>
          <a:solidFill>
            <a:schemeClr val="accent1"/>
          </a:solidFill>
        </p:grpSpPr>
        <p:sp>
          <p:nvSpPr>
            <p:cNvPr id="1076" name="Freeform 1276"/>
            <p:cNvSpPr>
              <a:spLocks/>
            </p:cNvSpPr>
            <p:nvPr/>
          </p:nvSpPr>
          <p:spPr bwMode="auto">
            <a:xfrm>
              <a:off x="4095102" y="3854455"/>
              <a:ext cx="538163" cy="665163"/>
            </a:xfrm>
            <a:custGeom>
              <a:avLst/>
              <a:gdLst>
                <a:gd name="T0" fmla="*/ 58 w 169"/>
                <a:gd name="T1" fmla="*/ 209 h 209"/>
                <a:gd name="T2" fmla="*/ 3 w 169"/>
                <a:gd name="T3" fmla="*/ 193 h 209"/>
                <a:gd name="T4" fmla="*/ 2 w 169"/>
                <a:gd name="T5" fmla="*/ 188 h 209"/>
                <a:gd name="T6" fmla="*/ 7 w 169"/>
                <a:gd name="T7" fmla="*/ 186 h 209"/>
                <a:gd name="T8" fmla="*/ 58 w 169"/>
                <a:gd name="T9" fmla="*/ 201 h 209"/>
                <a:gd name="T10" fmla="*/ 161 w 169"/>
                <a:gd name="T11" fmla="*/ 97 h 209"/>
                <a:gd name="T12" fmla="*/ 110 w 169"/>
                <a:gd name="T13" fmla="*/ 8 h 209"/>
                <a:gd name="T14" fmla="*/ 108 w 169"/>
                <a:gd name="T15" fmla="*/ 3 h 209"/>
                <a:gd name="T16" fmla="*/ 114 w 169"/>
                <a:gd name="T17" fmla="*/ 2 h 209"/>
                <a:gd name="T18" fmla="*/ 169 w 169"/>
                <a:gd name="T19" fmla="*/ 97 h 209"/>
                <a:gd name="T20" fmla="*/ 58 w 169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209">
                  <a:moveTo>
                    <a:pt x="58" y="209"/>
                  </a:moveTo>
                  <a:cubicBezTo>
                    <a:pt x="40" y="209"/>
                    <a:pt x="21" y="204"/>
                    <a:pt x="3" y="193"/>
                  </a:cubicBezTo>
                  <a:cubicBezTo>
                    <a:pt x="1" y="192"/>
                    <a:pt x="0" y="189"/>
                    <a:pt x="2" y="188"/>
                  </a:cubicBezTo>
                  <a:cubicBezTo>
                    <a:pt x="3" y="186"/>
                    <a:pt x="5" y="185"/>
                    <a:pt x="7" y="186"/>
                  </a:cubicBezTo>
                  <a:cubicBezTo>
                    <a:pt x="24" y="196"/>
                    <a:pt x="41" y="201"/>
                    <a:pt x="58" y="201"/>
                  </a:cubicBezTo>
                  <a:cubicBezTo>
                    <a:pt x="115" y="201"/>
                    <a:pt x="161" y="154"/>
                    <a:pt x="161" y="97"/>
                  </a:cubicBezTo>
                  <a:cubicBezTo>
                    <a:pt x="161" y="61"/>
                    <a:pt x="142" y="27"/>
                    <a:pt x="110" y="8"/>
                  </a:cubicBezTo>
                  <a:cubicBezTo>
                    <a:pt x="108" y="7"/>
                    <a:pt x="107" y="5"/>
                    <a:pt x="108" y="3"/>
                  </a:cubicBezTo>
                  <a:cubicBezTo>
                    <a:pt x="109" y="1"/>
                    <a:pt x="112" y="0"/>
                    <a:pt x="114" y="2"/>
                  </a:cubicBezTo>
                  <a:cubicBezTo>
                    <a:pt x="148" y="22"/>
                    <a:pt x="169" y="58"/>
                    <a:pt x="169" y="97"/>
                  </a:cubicBezTo>
                  <a:cubicBezTo>
                    <a:pt x="169" y="159"/>
                    <a:pt x="119" y="209"/>
                    <a:pt x="58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7" name="Freeform 1277"/>
            <p:cNvSpPr>
              <a:spLocks noEditPoints="1"/>
            </p:cNvSpPr>
            <p:nvPr/>
          </p:nvSpPr>
          <p:spPr bwMode="auto">
            <a:xfrm>
              <a:off x="4020489" y="3921130"/>
              <a:ext cx="509588" cy="509588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8" name="Freeform 1278"/>
            <p:cNvSpPr>
              <a:spLocks/>
            </p:cNvSpPr>
            <p:nvPr/>
          </p:nvSpPr>
          <p:spPr bwMode="auto">
            <a:xfrm>
              <a:off x="4263377" y="4497393"/>
              <a:ext cx="25400" cy="123825"/>
            </a:xfrm>
            <a:custGeom>
              <a:avLst/>
              <a:gdLst>
                <a:gd name="T0" fmla="*/ 4 w 8"/>
                <a:gd name="T1" fmla="*/ 39 h 39"/>
                <a:gd name="T2" fmla="*/ 0 w 8"/>
                <a:gd name="T3" fmla="*/ 35 h 39"/>
                <a:gd name="T4" fmla="*/ 0 w 8"/>
                <a:gd name="T5" fmla="*/ 4 h 39"/>
                <a:gd name="T6" fmla="*/ 4 w 8"/>
                <a:gd name="T7" fmla="*/ 0 h 39"/>
                <a:gd name="T8" fmla="*/ 8 w 8"/>
                <a:gd name="T9" fmla="*/ 4 h 39"/>
                <a:gd name="T10" fmla="*/ 8 w 8"/>
                <a:gd name="T11" fmla="*/ 35 h 39"/>
                <a:gd name="T12" fmla="*/ 4 w 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9">
                  <a:moveTo>
                    <a:pt x="4" y="39"/>
                  </a:moveTo>
                  <a:cubicBezTo>
                    <a:pt x="2" y="39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6" y="3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9" name="Freeform 1279"/>
            <p:cNvSpPr>
              <a:spLocks/>
            </p:cNvSpPr>
            <p:nvPr/>
          </p:nvSpPr>
          <p:spPr bwMode="auto">
            <a:xfrm>
              <a:off x="4161777" y="4595818"/>
              <a:ext cx="228600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3258314" y="4016027"/>
            <a:ext cx="309692" cy="309049"/>
            <a:chOff x="1140761" y="5257806"/>
            <a:chExt cx="765176" cy="763588"/>
          </a:xfrm>
          <a:solidFill>
            <a:schemeClr val="accent1"/>
          </a:solidFill>
        </p:grpSpPr>
        <p:sp>
          <p:nvSpPr>
            <p:cNvPr id="1070" name="Freeform 1280"/>
            <p:cNvSpPr>
              <a:spLocks/>
            </p:cNvSpPr>
            <p:nvPr/>
          </p:nvSpPr>
          <p:spPr bwMode="auto">
            <a:xfrm>
              <a:off x="1688449" y="5588006"/>
              <a:ext cx="217488" cy="280988"/>
            </a:xfrm>
            <a:custGeom>
              <a:avLst/>
              <a:gdLst>
                <a:gd name="T0" fmla="*/ 24 w 68"/>
                <a:gd name="T1" fmla="*/ 88 h 88"/>
                <a:gd name="T2" fmla="*/ 4 w 68"/>
                <a:gd name="T3" fmla="*/ 88 h 88"/>
                <a:gd name="T4" fmla="*/ 0 w 68"/>
                <a:gd name="T5" fmla="*/ 84 h 88"/>
                <a:gd name="T6" fmla="*/ 4 w 68"/>
                <a:gd name="T7" fmla="*/ 80 h 88"/>
                <a:gd name="T8" fmla="*/ 24 w 68"/>
                <a:gd name="T9" fmla="*/ 80 h 88"/>
                <a:gd name="T10" fmla="*/ 60 w 68"/>
                <a:gd name="T11" fmla="*/ 44 h 88"/>
                <a:gd name="T12" fmla="*/ 24 w 68"/>
                <a:gd name="T13" fmla="*/ 8 h 88"/>
                <a:gd name="T14" fmla="*/ 4 w 68"/>
                <a:gd name="T15" fmla="*/ 8 h 88"/>
                <a:gd name="T16" fmla="*/ 0 w 68"/>
                <a:gd name="T17" fmla="*/ 4 h 88"/>
                <a:gd name="T18" fmla="*/ 4 w 68"/>
                <a:gd name="T19" fmla="*/ 0 h 88"/>
                <a:gd name="T20" fmla="*/ 24 w 68"/>
                <a:gd name="T21" fmla="*/ 0 h 88"/>
                <a:gd name="T22" fmla="*/ 68 w 68"/>
                <a:gd name="T23" fmla="*/ 44 h 88"/>
                <a:gd name="T24" fmla="*/ 24 w 68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88">
                  <a:moveTo>
                    <a:pt x="24" y="88"/>
                  </a:move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2"/>
                    <a:pt x="2" y="80"/>
                    <a:pt x="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44" y="80"/>
                    <a:pt x="60" y="64"/>
                    <a:pt x="60" y="44"/>
                  </a:cubicBezTo>
                  <a:cubicBezTo>
                    <a:pt x="60" y="24"/>
                    <a:pt x="4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8" y="0"/>
                    <a:pt x="68" y="20"/>
                    <a:pt x="68" y="44"/>
                  </a:cubicBezTo>
                  <a:cubicBezTo>
                    <a:pt x="68" y="68"/>
                    <a:pt x="48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1" name="Freeform 1281"/>
            <p:cNvSpPr>
              <a:spLocks/>
            </p:cNvSpPr>
            <p:nvPr/>
          </p:nvSpPr>
          <p:spPr bwMode="auto">
            <a:xfrm>
              <a:off x="1267761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2" name="Freeform 1282"/>
            <p:cNvSpPr>
              <a:spLocks/>
            </p:cNvSpPr>
            <p:nvPr/>
          </p:nvSpPr>
          <p:spPr bwMode="auto">
            <a:xfrm>
              <a:off x="14090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3" name="Freeform 1283"/>
            <p:cNvSpPr>
              <a:spLocks/>
            </p:cNvSpPr>
            <p:nvPr/>
          </p:nvSpPr>
          <p:spPr bwMode="auto">
            <a:xfrm>
              <a:off x="15614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4" name="Freeform 1284"/>
            <p:cNvSpPr>
              <a:spLocks/>
            </p:cNvSpPr>
            <p:nvPr/>
          </p:nvSpPr>
          <p:spPr bwMode="auto">
            <a:xfrm>
              <a:off x="1140761" y="5581656"/>
              <a:ext cx="560388" cy="439738"/>
            </a:xfrm>
            <a:custGeom>
              <a:avLst/>
              <a:gdLst>
                <a:gd name="T0" fmla="*/ 140 w 176"/>
                <a:gd name="T1" fmla="*/ 138 h 138"/>
                <a:gd name="T2" fmla="*/ 36 w 176"/>
                <a:gd name="T3" fmla="*/ 138 h 138"/>
                <a:gd name="T4" fmla="*/ 0 w 176"/>
                <a:gd name="T5" fmla="*/ 102 h 138"/>
                <a:gd name="T6" fmla="*/ 0 w 176"/>
                <a:gd name="T7" fmla="*/ 4 h 138"/>
                <a:gd name="T8" fmla="*/ 4 w 176"/>
                <a:gd name="T9" fmla="*/ 0 h 138"/>
                <a:gd name="T10" fmla="*/ 8 w 176"/>
                <a:gd name="T11" fmla="*/ 4 h 138"/>
                <a:gd name="T12" fmla="*/ 8 w 176"/>
                <a:gd name="T13" fmla="*/ 102 h 138"/>
                <a:gd name="T14" fmla="*/ 36 w 176"/>
                <a:gd name="T15" fmla="*/ 130 h 138"/>
                <a:gd name="T16" fmla="*/ 140 w 176"/>
                <a:gd name="T17" fmla="*/ 130 h 138"/>
                <a:gd name="T18" fmla="*/ 168 w 176"/>
                <a:gd name="T19" fmla="*/ 102 h 138"/>
                <a:gd name="T20" fmla="*/ 168 w 176"/>
                <a:gd name="T21" fmla="*/ 4 h 138"/>
                <a:gd name="T22" fmla="*/ 172 w 176"/>
                <a:gd name="T23" fmla="*/ 0 h 138"/>
                <a:gd name="T24" fmla="*/ 176 w 176"/>
                <a:gd name="T25" fmla="*/ 4 h 138"/>
                <a:gd name="T26" fmla="*/ 176 w 176"/>
                <a:gd name="T27" fmla="*/ 102 h 138"/>
                <a:gd name="T28" fmla="*/ 140 w 176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38">
                  <a:moveTo>
                    <a:pt x="140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16" y="138"/>
                    <a:pt x="0" y="122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8" y="117"/>
                    <a:pt x="21" y="130"/>
                    <a:pt x="36" y="130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55" y="130"/>
                    <a:pt x="168" y="117"/>
                    <a:pt x="168" y="10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2"/>
                    <a:pt x="170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6" y="122"/>
                    <a:pt x="160" y="138"/>
                    <a:pt x="14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5" name="Freeform 1285"/>
            <p:cNvSpPr>
              <a:spLocks/>
            </p:cNvSpPr>
            <p:nvPr/>
          </p:nvSpPr>
          <p:spPr bwMode="auto">
            <a:xfrm>
              <a:off x="1140761" y="5486406"/>
              <a:ext cx="560388" cy="146050"/>
            </a:xfrm>
            <a:custGeom>
              <a:avLst/>
              <a:gdLst>
                <a:gd name="T0" fmla="*/ 172 w 176"/>
                <a:gd name="T1" fmla="*/ 46 h 46"/>
                <a:gd name="T2" fmla="*/ 168 w 176"/>
                <a:gd name="T3" fmla="*/ 42 h 46"/>
                <a:gd name="T4" fmla="*/ 168 w 176"/>
                <a:gd name="T5" fmla="*/ 8 h 46"/>
                <a:gd name="T6" fmla="*/ 8 w 176"/>
                <a:gd name="T7" fmla="*/ 8 h 46"/>
                <a:gd name="T8" fmla="*/ 8 w 176"/>
                <a:gd name="T9" fmla="*/ 42 h 46"/>
                <a:gd name="T10" fmla="*/ 4 w 176"/>
                <a:gd name="T11" fmla="*/ 46 h 46"/>
                <a:gd name="T12" fmla="*/ 0 w 176"/>
                <a:gd name="T13" fmla="*/ 42 h 46"/>
                <a:gd name="T14" fmla="*/ 0 w 176"/>
                <a:gd name="T15" fmla="*/ 8 h 46"/>
                <a:gd name="T16" fmla="*/ 8 w 176"/>
                <a:gd name="T17" fmla="*/ 0 h 46"/>
                <a:gd name="T18" fmla="*/ 168 w 176"/>
                <a:gd name="T19" fmla="*/ 0 h 46"/>
                <a:gd name="T20" fmla="*/ 176 w 176"/>
                <a:gd name="T21" fmla="*/ 8 h 46"/>
                <a:gd name="T22" fmla="*/ 176 w 176"/>
                <a:gd name="T23" fmla="*/ 42 h 46"/>
                <a:gd name="T24" fmla="*/ 172 w 17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46">
                  <a:moveTo>
                    <a:pt x="172" y="46"/>
                  </a:moveTo>
                  <a:cubicBezTo>
                    <a:pt x="170" y="46"/>
                    <a:pt x="168" y="44"/>
                    <a:pt x="168" y="42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6" y="46"/>
                    <a:pt x="4" y="46"/>
                  </a:cubicBezTo>
                  <a:cubicBezTo>
                    <a:pt x="2" y="46"/>
                    <a:pt x="0" y="44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2" y="0"/>
                    <a:pt x="176" y="4"/>
                    <a:pt x="176" y="8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44"/>
                    <a:pt x="174" y="46"/>
                    <a:pt x="17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8" name="Group 837"/>
          <p:cNvGrpSpPr/>
          <p:nvPr/>
        </p:nvGrpSpPr>
        <p:grpSpPr>
          <a:xfrm>
            <a:off x="3825652" y="4026307"/>
            <a:ext cx="309692" cy="288488"/>
            <a:chOff x="2542525" y="5283206"/>
            <a:chExt cx="765176" cy="712788"/>
          </a:xfrm>
          <a:solidFill>
            <a:schemeClr val="accent1"/>
          </a:solidFill>
        </p:grpSpPr>
        <p:sp>
          <p:nvSpPr>
            <p:cNvPr id="1067" name="Freeform 1286"/>
            <p:cNvSpPr>
              <a:spLocks noEditPoints="1"/>
            </p:cNvSpPr>
            <p:nvPr/>
          </p:nvSpPr>
          <p:spPr bwMode="auto">
            <a:xfrm>
              <a:off x="2542525" y="5283206"/>
              <a:ext cx="765176" cy="406400"/>
            </a:xfrm>
            <a:custGeom>
              <a:avLst/>
              <a:gdLst>
                <a:gd name="T0" fmla="*/ 120 w 240"/>
                <a:gd name="T1" fmla="*/ 128 h 128"/>
                <a:gd name="T2" fmla="*/ 118 w 240"/>
                <a:gd name="T3" fmla="*/ 128 h 128"/>
                <a:gd name="T4" fmla="*/ 2 w 240"/>
                <a:gd name="T5" fmla="*/ 68 h 128"/>
                <a:gd name="T6" fmla="*/ 0 w 240"/>
                <a:gd name="T7" fmla="*/ 64 h 128"/>
                <a:gd name="T8" fmla="*/ 2 w 240"/>
                <a:gd name="T9" fmla="*/ 60 h 128"/>
                <a:gd name="T10" fmla="*/ 118 w 240"/>
                <a:gd name="T11" fmla="*/ 0 h 128"/>
                <a:gd name="T12" fmla="*/ 122 w 240"/>
                <a:gd name="T13" fmla="*/ 0 h 128"/>
                <a:gd name="T14" fmla="*/ 238 w 240"/>
                <a:gd name="T15" fmla="*/ 60 h 128"/>
                <a:gd name="T16" fmla="*/ 240 w 240"/>
                <a:gd name="T17" fmla="*/ 64 h 128"/>
                <a:gd name="T18" fmla="*/ 238 w 240"/>
                <a:gd name="T19" fmla="*/ 68 h 128"/>
                <a:gd name="T20" fmla="*/ 122 w 240"/>
                <a:gd name="T21" fmla="*/ 128 h 128"/>
                <a:gd name="T22" fmla="*/ 120 w 240"/>
                <a:gd name="T23" fmla="*/ 128 h 128"/>
                <a:gd name="T24" fmla="*/ 13 w 240"/>
                <a:gd name="T25" fmla="*/ 64 h 128"/>
                <a:gd name="T26" fmla="*/ 120 w 240"/>
                <a:gd name="T27" fmla="*/ 119 h 128"/>
                <a:gd name="T28" fmla="*/ 227 w 240"/>
                <a:gd name="T29" fmla="*/ 64 h 128"/>
                <a:gd name="T30" fmla="*/ 120 w 240"/>
                <a:gd name="T31" fmla="*/ 9 h 128"/>
                <a:gd name="T32" fmla="*/ 13 w 240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28">
                  <a:moveTo>
                    <a:pt x="120" y="128"/>
                  </a:moveTo>
                  <a:cubicBezTo>
                    <a:pt x="119" y="128"/>
                    <a:pt x="119" y="128"/>
                    <a:pt x="118" y="12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21" y="0"/>
                    <a:pt x="122" y="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39" y="61"/>
                    <a:pt x="240" y="63"/>
                    <a:pt x="240" y="64"/>
                  </a:cubicBezTo>
                  <a:cubicBezTo>
                    <a:pt x="240" y="65"/>
                    <a:pt x="239" y="67"/>
                    <a:pt x="238" y="6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1" y="128"/>
                    <a:pt x="121" y="128"/>
                    <a:pt x="120" y="128"/>
                  </a:cubicBezTo>
                  <a:close/>
                  <a:moveTo>
                    <a:pt x="13" y="64"/>
                  </a:moveTo>
                  <a:cubicBezTo>
                    <a:pt x="120" y="119"/>
                    <a:pt x="120" y="119"/>
                    <a:pt x="120" y="119"/>
                  </a:cubicBezTo>
                  <a:cubicBezTo>
                    <a:pt x="227" y="64"/>
                    <a:pt x="227" y="64"/>
                    <a:pt x="227" y="64"/>
                  </a:cubicBezTo>
                  <a:cubicBezTo>
                    <a:pt x="120" y="9"/>
                    <a:pt x="120" y="9"/>
                    <a:pt x="120" y="9"/>
                  </a:cubicBezTo>
                  <a:lnTo>
                    <a:pt x="1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8" name="Freeform 1287"/>
            <p:cNvSpPr>
              <a:spLocks/>
            </p:cNvSpPr>
            <p:nvPr/>
          </p:nvSpPr>
          <p:spPr bwMode="auto">
            <a:xfrm>
              <a:off x="2542525" y="5584831"/>
              <a:ext cx="765176" cy="258763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9" name="Freeform 1288"/>
            <p:cNvSpPr>
              <a:spLocks/>
            </p:cNvSpPr>
            <p:nvPr/>
          </p:nvSpPr>
          <p:spPr bwMode="auto">
            <a:xfrm>
              <a:off x="2542525" y="5738819"/>
              <a:ext cx="765176" cy="257175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9" name="Group 838"/>
          <p:cNvGrpSpPr/>
          <p:nvPr/>
        </p:nvGrpSpPr>
        <p:grpSpPr>
          <a:xfrm>
            <a:off x="2685836" y="4582723"/>
            <a:ext cx="314832" cy="308406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64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5" name="Freeform 1290"/>
            <p:cNvSpPr>
              <a:spLocks/>
            </p:cNvSpPr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6" name="Freeform 1291"/>
            <p:cNvSpPr>
              <a:spLocks/>
            </p:cNvSpPr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3253174" y="4582723"/>
            <a:ext cx="314832" cy="308406"/>
            <a:chOff x="1128061" y="6657982"/>
            <a:chExt cx="777876" cy="762000"/>
          </a:xfrm>
          <a:solidFill>
            <a:schemeClr val="accent1"/>
          </a:solidFill>
        </p:grpSpPr>
        <p:sp>
          <p:nvSpPr>
            <p:cNvPr id="1061" name="Freeform 1292"/>
            <p:cNvSpPr>
              <a:spLocks noEditPoints="1"/>
            </p:cNvSpPr>
            <p:nvPr/>
          </p:nvSpPr>
          <p:spPr bwMode="auto">
            <a:xfrm>
              <a:off x="1128061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2" name="Freeform 1293"/>
            <p:cNvSpPr>
              <a:spLocks/>
            </p:cNvSpPr>
            <p:nvPr/>
          </p:nvSpPr>
          <p:spPr bwMode="auto">
            <a:xfrm>
              <a:off x="1599549" y="67595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4 w 64"/>
                <a:gd name="T3" fmla="*/ 64 h 64"/>
                <a:gd name="T4" fmla="*/ 0 w 64"/>
                <a:gd name="T5" fmla="*/ 60 h 64"/>
                <a:gd name="T6" fmla="*/ 0 w 64"/>
                <a:gd name="T7" fmla="*/ 4 h 64"/>
                <a:gd name="T8" fmla="*/ 4 w 64"/>
                <a:gd name="T9" fmla="*/ 0 h 64"/>
                <a:gd name="T10" fmla="*/ 8 w 64"/>
                <a:gd name="T11" fmla="*/ 4 h 64"/>
                <a:gd name="T12" fmla="*/ 8 w 64"/>
                <a:gd name="T13" fmla="*/ 56 h 64"/>
                <a:gd name="T14" fmla="*/ 60 w 64"/>
                <a:gd name="T15" fmla="*/ 56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8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3" name="Freeform 1294"/>
            <p:cNvSpPr>
              <a:spLocks/>
            </p:cNvSpPr>
            <p:nvPr/>
          </p:nvSpPr>
          <p:spPr bwMode="auto">
            <a:xfrm>
              <a:off x="1599549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41" name="Freeform 1295"/>
          <p:cNvSpPr>
            <a:spLocks noEditPoints="1"/>
          </p:cNvSpPr>
          <p:nvPr/>
        </p:nvSpPr>
        <p:spPr bwMode="auto">
          <a:xfrm>
            <a:off x="3812803" y="4582723"/>
            <a:ext cx="322541" cy="308406"/>
          </a:xfrm>
          <a:custGeom>
            <a:avLst/>
            <a:gdLst>
              <a:gd name="T0" fmla="*/ 54 w 250"/>
              <a:gd name="T1" fmla="*/ 240 h 240"/>
              <a:gd name="T2" fmla="*/ 51 w 250"/>
              <a:gd name="T3" fmla="*/ 239 h 240"/>
              <a:gd name="T4" fmla="*/ 16 w 250"/>
              <a:gd name="T5" fmla="*/ 208 h 240"/>
              <a:gd name="T6" fmla="*/ 15 w 250"/>
              <a:gd name="T7" fmla="*/ 208 h 240"/>
              <a:gd name="T8" fmla="*/ 86 w 250"/>
              <a:gd name="T9" fmla="*/ 75 h 240"/>
              <a:gd name="T10" fmla="*/ 204 w 250"/>
              <a:gd name="T11" fmla="*/ 0 h 240"/>
              <a:gd name="T12" fmla="*/ 218 w 250"/>
              <a:gd name="T13" fmla="*/ 5 h 240"/>
              <a:gd name="T14" fmla="*/ 218 w 250"/>
              <a:gd name="T15" fmla="*/ 6 h 240"/>
              <a:gd name="T16" fmla="*/ 249 w 250"/>
              <a:gd name="T17" fmla="*/ 41 h 240"/>
              <a:gd name="T18" fmla="*/ 250 w 250"/>
              <a:gd name="T19" fmla="*/ 44 h 240"/>
              <a:gd name="T20" fmla="*/ 249 w 250"/>
              <a:gd name="T21" fmla="*/ 47 h 240"/>
              <a:gd name="T22" fmla="*/ 197 w 250"/>
              <a:gd name="T23" fmla="*/ 91 h 240"/>
              <a:gd name="T24" fmla="*/ 192 w 250"/>
              <a:gd name="T25" fmla="*/ 91 h 240"/>
              <a:gd name="T26" fmla="*/ 159 w 250"/>
              <a:gd name="T27" fmla="*/ 69 h 240"/>
              <a:gd name="T28" fmla="*/ 79 w 250"/>
              <a:gd name="T29" fmla="*/ 149 h 240"/>
              <a:gd name="T30" fmla="*/ 101 w 250"/>
              <a:gd name="T31" fmla="*/ 182 h 240"/>
              <a:gd name="T32" fmla="*/ 101 w 250"/>
              <a:gd name="T33" fmla="*/ 187 h 240"/>
              <a:gd name="T34" fmla="*/ 57 w 250"/>
              <a:gd name="T35" fmla="*/ 239 h 240"/>
              <a:gd name="T36" fmla="*/ 54 w 250"/>
              <a:gd name="T37" fmla="*/ 240 h 240"/>
              <a:gd name="T38" fmla="*/ 54 w 250"/>
              <a:gd name="T39" fmla="*/ 240 h 240"/>
              <a:gd name="T40" fmla="*/ 204 w 250"/>
              <a:gd name="T41" fmla="*/ 8 h 240"/>
              <a:gd name="T42" fmla="*/ 92 w 250"/>
              <a:gd name="T43" fmla="*/ 81 h 240"/>
              <a:gd name="T44" fmla="*/ 21 w 250"/>
              <a:gd name="T45" fmla="*/ 202 h 240"/>
              <a:gd name="T46" fmla="*/ 54 w 250"/>
              <a:gd name="T47" fmla="*/ 230 h 240"/>
              <a:gd name="T48" fmla="*/ 93 w 250"/>
              <a:gd name="T49" fmla="*/ 184 h 240"/>
              <a:gd name="T50" fmla="*/ 71 w 250"/>
              <a:gd name="T51" fmla="*/ 150 h 240"/>
              <a:gd name="T52" fmla="*/ 71 w 250"/>
              <a:gd name="T53" fmla="*/ 145 h 240"/>
              <a:gd name="T54" fmla="*/ 155 w 250"/>
              <a:gd name="T55" fmla="*/ 61 h 240"/>
              <a:gd name="T56" fmla="*/ 160 w 250"/>
              <a:gd name="T57" fmla="*/ 61 h 240"/>
              <a:gd name="T58" fmla="*/ 194 w 250"/>
              <a:gd name="T59" fmla="*/ 83 h 240"/>
              <a:gd name="T60" fmla="*/ 240 w 250"/>
              <a:gd name="T61" fmla="*/ 44 h 240"/>
              <a:gd name="T62" fmla="*/ 213 w 250"/>
              <a:gd name="T63" fmla="*/ 11 h 240"/>
              <a:gd name="T64" fmla="*/ 212 w 250"/>
              <a:gd name="T65" fmla="*/ 11 h 240"/>
              <a:gd name="T66" fmla="*/ 204 w 250"/>
              <a:gd name="T67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0" h="240">
                <a:moveTo>
                  <a:pt x="54" y="240"/>
                </a:moveTo>
                <a:cubicBezTo>
                  <a:pt x="53" y="240"/>
                  <a:pt x="52" y="240"/>
                  <a:pt x="51" y="239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5" y="208"/>
                  <a:pt x="15" y="208"/>
                  <a:pt x="15" y="208"/>
                </a:cubicBezTo>
                <a:cubicBezTo>
                  <a:pt x="0" y="193"/>
                  <a:pt x="20" y="141"/>
                  <a:pt x="86" y="75"/>
                </a:cubicBezTo>
                <a:cubicBezTo>
                  <a:pt x="131" y="30"/>
                  <a:pt x="178" y="0"/>
                  <a:pt x="204" y="0"/>
                </a:cubicBezTo>
                <a:cubicBezTo>
                  <a:pt x="210" y="0"/>
                  <a:pt x="215" y="2"/>
                  <a:pt x="218" y="5"/>
                </a:cubicBezTo>
                <a:cubicBezTo>
                  <a:pt x="218" y="5"/>
                  <a:pt x="218" y="6"/>
                  <a:pt x="218" y="6"/>
                </a:cubicBezTo>
                <a:cubicBezTo>
                  <a:pt x="249" y="41"/>
                  <a:pt x="249" y="41"/>
                  <a:pt x="249" y="41"/>
                </a:cubicBezTo>
                <a:cubicBezTo>
                  <a:pt x="250" y="42"/>
                  <a:pt x="250" y="43"/>
                  <a:pt x="250" y="44"/>
                </a:cubicBezTo>
                <a:cubicBezTo>
                  <a:pt x="250" y="45"/>
                  <a:pt x="249" y="46"/>
                  <a:pt x="249" y="47"/>
                </a:cubicBezTo>
                <a:cubicBezTo>
                  <a:pt x="197" y="91"/>
                  <a:pt x="197" y="91"/>
                  <a:pt x="197" y="91"/>
                </a:cubicBezTo>
                <a:cubicBezTo>
                  <a:pt x="195" y="92"/>
                  <a:pt x="193" y="92"/>
                  <a:pt x="192" y="91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3"/>
                  <a:pt x="102" y="185"/>
                  <a:pt x="101" y="187"/>
                </a:cubicBezTo>
                <a:cubicBezTo>
                  <a:pt x="57" y="239"/>
                  <a:pt x="57" y="239"/>
                  <a:pt x="57" y="239"/>
                </a:cubicBezTo>
                <a:cubicBezTo>
                  <a:pt x="56" y="239"/>
                  <a:pt x="55" y="240"/>
                  <a:pt x="54" y="240"/>
                </a:cubicBezTo>
                <a:cubicBezTo>
                  <a:pt x="54" y="240"/>
                  <a:pt x="54" y="240"/>
                  <a:pt x="54" y="240"/>
                </a:cubicBezTo>
                <a:close/>
                <a:moveTo>
                  <a:pt x="204" y="8"/>
                </a:moveTo>
                <a:cubicBezTo>
                  <a:pt x="180" y="8"/>
                  <a:pt x="135" y="38"/>
                  <a:pt x="92" y="81"/>
                </a:cubicBezTo>
                <a:cubicBezTo>
                  <a:pt x="35" y="137"/>
                  <a:pt x="9" y="190"/>
                  <a:pt x="21" y="202"/>
                </a:cubicBezTo>
                <a:cubicBezTo>
                  <a:pt x="54" y="230"/>
                  <a:pt x="54" y="230"/>
                  <a:pt x="54" y="230"/>
                </a:cubicBezTo>
                <a:cubicBezTo>
                  <a:pt x="93" y="184"/>
                  <a:pt x="93" y="184"/>
                  <a:pt x="93" y="184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0" y="149"/>
                  <a:pt x="70" y="147"/>
                  <a:pt x="71" y="145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7" y="60"/>
                  <a:pt x="159" y="60"/>
                  <a:pt x="160" y="61"/>
                </a:cubicBezTo>
                <a:cubicBezTo>
                  <a:pt x="194" y="83"/>
                  <a:pt x="194" y="83"/>
                  <a:pt x="194" y="83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13" y="11"/>
                  <a:pt x="213" y="11"/>
                  <a:pt x="213" y="11"/>
                </a:cubicBezTo>
                <a:cubicBezTo>
                  <a:pt x="212" y="11"/>
                  <a:pt x="212" y="11"/>
                  <a:pt x="212" y="11"/>
                </a:cubicBezTo>
                <a:cubicBezTo>
                  <a:pt x="210" y="9"/>
                  <a:pt x="207" y="8"/>
                  <a:pt x="204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42" name="Group 841"/>
          <p:cNvGrpSpPr/>
          <p:nvPr/>
        </p:nvGrpSpPr>
        <p:grpSpPr>
          <a:xfrm>
            <a:off x="4392992" y="4582723"/>
            <a:ext cx="309692" cy="308406"/>
            <a:chOff x="3944289" y="6657982"/>
            <a:chExt cx="765176" cy="762000"/>
          </a:xfrm>
          <a:solidFill>
            <a:schemeClr val="accent1"/>
          </a:solidFill>
        </p:grpSpPr>
        <p:sp>
          <p:nvSpPr>
            <p:cNvPr id="1056" name="Freeform 1296"/>
            <p:cNvSpPr>
              <a:spLocks noEditPoints="1"/>
            </p:cNvSpPr>
            <p:nvPr/>
          </p:nvSpPr>
          <p:spPr bwMode="auto">
            <a:xfrm>
              <a:off x="4237977" y="6759582"/>
              <a:ext cx="203200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7" name="Freeform 1297"/>
            <p:cNvSpPr>
              <a:spLocks noEditPoints="1"/>
            </p:cNvSpPr>
            <p:nvPr/>
          </p:nvSpPr>
          <p:spPr bwMode="auto">
            <a:xfrm>
              <a:off x="4504677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8" name="Freeform 1298"/>
            <p:cNvSpPr>
              <a:spLocks/>
            </p:cNvSpPr>
            <p:nvPr/>
          </p:nvSpPr>
          <p:spPr bwMode="auto">
            <a:xfrm>
              <a:off x="3944289" y="6759582"/>
              <a:ext cx="496888" cy="660400"/>
            </a:xfrm>
            <a:custGeom>
              <a:avLst/>
              <a:gdLst>
                <a:gd name="T0" fmla="*/ 148 w 156"/>
                <a:gd name="T1" fmla="*/ 208 h 208"/>
                <a:gd name="T2" fmla="*/ 8 w 156"/>
                <a:gd name="T3" fmla="*/ 208 h 208"/>
                <a:gd name="T4" fmla="*/ 0 w 156"/>
                <a:gd name="T5" fmla="*/ 200 h 208"/>
                <a:gd name="T6" fmla="*/ 0 w 156"/>
                <a:gd name="T7" fmla="*/ 8 h 208"/>
                <a:gd name="T8" fmla="*/ 8 w 156"/>
                <a:gd name="T9" fmla="*/ 0 h 208"/>
                <a:gd name="T10" fmla="*/ 96 w 156"/>
                <a:gd name="T11" fmla="*/ 0 h 208"/>
                <a:gd name="T12" fmla="*/ 100 w 156"/>
                <a:gd name="T13" fmla="*/ 4 h 208"/>
                <a:gd name="T14" fmla="*/ 96 w 156"/>
                <a:gd name="T15" fmla="*/ 8 h 208"/>
                <a:gd name="T16" fmla="*/ 8 w 156"/>
                <a:gd name="T17" fmla="*/ 8 h 208"/>
                <a:gd name="T18" fmla="*/ 8 w 156"/>
                <a:gd name="T19" fmla="*/ 200 h 208"/>
                <a:gd name="T20" fmla="*/ 148 w 156"/>
                <a:gd name="T21" fmla="*/ 200 h 208"/>
                <a:gd name="T22" fmla="*/ 148 w 156"/>
                <a:gd name="T23" fmla="*/ 60 h 208"/>
                <a:gd name="T24" fmla="*/ 152 w 156"/>
                <a:gd name="T25" fmla="*/ 56 h 208"/>
                <a:gd name="T26" fmla="*/ 156 w 156"/>
                <a:gd name="T27" fmla="*/ 60 h 208"/>
                <a:gd name="T28" fmla="*/ 156 w 156"/>
                <a:gd name="T29" fmla="*/ 200 h 208"/>
                <a:gd name="T30" fmla="*/ 148 w 156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208">
                  <a:moveTo>
                    <a:pt x="148" y="208"/>
                  </a:move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8"/>
                    <a:pt x="150" y="56"/>
                    <a:pt x="152" y="56"/>
                  </a:cubicBezTo>
                  <a:cubicBezTo>
                    <a:pt x="154" y="56"/>
                    <a:pt x="156" y="58"/>
                    <a:pt x="156" y="6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04"/>
                    <a:pt x="152" y="208"/>
                    <a:pt x="148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9" name="Freeform 1299"/>
            <p:cNvSpPr>
              <a:spLocks/>
            </p:cNvSpPr>
            <p:nvPr/>
          </p:nvSpPr>
          <p:spPr bwMode="auto">
            <a:xfrm>
              <a:off x="4491977" y="6835782"/>
              <a:ext cx="217488" cy="482600"/>
            </a:xfrm>
            <a:custGeom>
              <a:avLst/>
              <a:gdLst>
                <a:gd name="T0" fmla="*/ 60 w 68"/>
                <a:gd name="T1" fmla="*/ 152 h 152"/>
                <a:gd name="T2" fmla="*/ 4 w 68"/>
                <a:gd name="T3" fmla="*/ 152 h 152"/>
                <a:gd name="T4" fmla="*/ 0 w 68"/>
                <a:gd name="T5" fmla="*/ 148 h 152"/>
                <a:gd name="T6" fmla="*/ 4 w 68"/>
                <a:gd name="T7" fmla="*/ 144 h 152"/>
                <a:gd name="T8" fmla="*/ 60 w 68"/>
                <a:gd name="T9" fmla="*/ 144 h 152"/>
                <a:gd name="T10" fmla="*/ 60 w 68"/>
                <a:gd name="T11" fmla="*/ 4 h 152"/>
                <a:gd name="T12" fmla="*/ 64 w 68"/>
                <a:gd name="T13" fmla="*/ 0 h 152"/>
                <a:gd name="T14" fmla="*/ 68 w 68"/>
                <a:gd name="T15" fmla="*/ 4 h 152"/>
                <a:gd name="T16" fmla="*/ 68 w 68"/>
                <a:gd name="T17" fmla="*/ 144 h 152"/>
                <a:gd name="T18" fmla="*/ 60 w 68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152">
                  <a:moveTo>
                    <a:pt x="60" y="152"/>
                  </a:moveTo>
                  <a:cubicBezTo>
                    <a:pt x="4" y="152"/>
                    <a:pt x="4" y="152"/>
                    <a:pt x="4" y="152"/>
                  </a:cubicBezTo>
                  <a:cubicBezTo>
                    <a:pt x="2" y="152"/>
                    <a:pt x="0" y="150"/>
                    <a:pt x="0" y="148"/>
                  </a:cubicBezTo>
                  <a:cubicBezTo>
                    <a:pt x="0" y="146"/>
                    <a:pt x="2" y="144"/>
                    <a:pt x="4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62" y="0"/>
                    <a:pt x="64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68" y="148"/>
                    <a:pt x="64" y="152"/>
                    <a:pt x="6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0" name="Freeform 1300"/>
            <p:cNvSpPr>
              <a:spLocks/>
            </p:cNvSpPr>
            <p:nvPr/>
          </p:nvSpPr>
          <p:spPr bwMode="auto">
            <a:xfrm>
              <a:off x="4212577" y="6657982"/>
              <a:ext cx="317500" cy="50800"/>
            </a:xfrm>
            <a:custGeom>
              <a:avLst/>
              <a:gdLst>
                <a:gd name="T0" fmla="*/ 4 w 100"/>
                <a:gd name="T1" fmla="*/ 16 h 16"/>
                <a:gd name="T2" fmla="*/ 0 w 100"/>
                <a:gd name="T3" fmla="*/ 12 h 16"/>
                <a:gd name="T4" fmla="*/ 0 w 100"/>
                <a:gd name="T5" fmla="*/ 8 h 16"/>
                <a:gd name="T6" fmla="*/ 8 w 100"/>
                <a:gd name="T7" fmla="*/ 0 h 16"/>
                <a:gd name="T8" fmla="*/ 96 w 100"/>
                <a:gd name="T9" fmla="*/ 0 h 16"/>
                <a:gd name="T10" fmla="*/ 100 w 100"/>
                <a:gd name="T11" fmla="*/ 4 h 16"/>
                <a:gd name="T12" fmla="*/ 96 w 100"/>
                <a:gd name="T13" fmla="*/ 8 h 16"/>
                <a:gd name="T14" fmla="*/ 8 w 100"/>
                <a:gd name="T15" fmla="*/ 8 h 16"/>
                <a:gd name="T16" fmla="*/ 8 w 100"/>
                <a:gd name="T17" fmla="*/ 12 h 16"/>
                <a:gd name="T18" fmla="*/ 4 w 100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4960331" y="4612279"/>
            <a:ext cx="309692" cy="248010"/>
            <a:chOff x="5346053" y="6731007"/>
            <a:chExt cx="765176" cy="612775"/>
          </a:xfrm>
          <a:solidFill>
            <a:schemeClr val="accent1"/>
          </a:solidFill>
        </p:grpSpPr>
        <p:sp>
          <p:nvSpPr>
            <p:cNvPr id="1053" name="Freeform 1301"/>
            <p:cNvSpPr>
              <a:spLocks/>
            </p:cNvSpPr>
            <p:nvPr/>
          </p:nvSpPr>
          <p:spPr bwMode="auto">
            <a:xfrm>
              <a:off x="5346053" y="6734182"/>
              <a:ext cx="765176" cy="609600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4" name="Freeform 1302"/>
            <p:cNvSpPr>
              <a:spLocks/>
            </p:cNvSpPr>
            <p:nvPr/>
          </p:nvSpPr>
          <p:spPr bwMode="auto">
            <a:xfrm>
              <a:off x="5617516" y="6731007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5" name="Freeform 1303"/>
            <p:cNvSpPr>
              <a:spLocks/>
            </p:cNvSpPr>
            <p:nvPr/>
          </p:nvSpPr>
          <p:spPr bwMode="auto">
            <a:xfrm>
              <a:off x="5346053" y="6911982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3258314" y="5159057"/>
            <a:ext cx="309692" cy="288488"/>
            <a:chOff x="1140761" y="8081970"/>
            <a:chExt cx="765176" cy="712788"/>
          </a:xfrm>
          <a:solidFill>
            <a:schemeClr val="accent1"/>
          </a:solidFill>
        </p:grpSpPr>
        <p:sp>
          <p:nvSpPr>
            <p:cNvPr id="1050" name="Freeform 1304"/>
            <p:cNvSpPr>
              <a:spLocks noEditPoints="1"/>
            </p:cNvSpPr>
            <p:nvPr/>
          </p:nvSpPr>
          <p:spPr bwMode="auto">
            <a:xfrm>
              <a:off x="1726549" y="8464558"/>
              <a:ext cx="179388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1" name="Freeform 1305"/>
            <p:cNvSpPr>
              <a:spLocks noEditPoints="1"/>
            </p:cNvSpPr>
            <p:nvPr/>
          </p:nvSpPr>
          <p:spPr bwMode="auto">
            <a:xfrm>
              <a:off x="1140761" y="8464558"/>
              <a:ext cx="177800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2" name="Freeform 1306"/>
            <p:cNvSpPr>
              <a:spLocks/>
            </p:cNvSpPr>
            <p:nvPr/>
          </p:nvSpPr>
          <p:spPr bwMode="auto">
            <a:xfrm>
              <a:off x="1140761" y="8081970"/>
              <a:ext cx="765176" cy="519113"/>
            </a:xfrm>
            <a:custGeom>
              <a:avLst/>
              <a:gdLst>
                <a:gd name="T0" fmla="*/ 236 w 240"/>
                <a:gd name="T1" fmla="*/ 163 h 163"/>
                <a:gd name="T2" fmla="*/ 232 w 240"/>
                <a:gd name="T3" fmla="*/ 159 h 163"/>
                <a:gd name="T4" fmla="*/ 232 w 240"/>
                <a:gd name="T5" fmla="*/ 120 h 163"/>
                <a:gd name="T6" fmla="*/ 120 w 240"/>
                <a:gd name="T7" fmla="*/ 8 h 163"/>
                <a:gd name="T8" fmla="*/ 8 w 240"/>
                <a:gd name="T9" fmla="*/ 120 h 163"/>
                <a:gd name="T10" fmla="*/ 8 w 240"/>
                <a:gd name="T11" fmla="*/ 159 h 163"/>
                <a:gd name="T12" fmla="*/ 4 w 240"/>
                <a:gd name="T13" fmla="*/ 163 h 163"/>
                <a:gd name="T14" fmla="*/ 0 w 240"/>
                <a:gd name="T15" fmla="*/ 159 h 163"/>
                <a:gd name="T16" fmla="*/ 0 w 240"/>
                <a:gd name="T17" fmla="*/ 120 h 163"/>
                <a:gd name="T18" fmla="*/ 120 w 240"/>
                <a:gd name="T19" fmla="*/ 0 h 163"/>
                <a:gd name="T20" fmla="*/ 240 w 240"/>
                <a:gd name="T21" fmla="*/ 120 h 163"/>
                <a:gd name="T22" fmla="*/ 240 w 240"/>
                <a:gd name="T23" fmla="*/ 159 h 163"/>
                <a:gd name="T24" fmla="*/ 236 w 240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63">
                  <a:moveTo>
                    <a:pt x="236" y="163"/>
                  </a:moveTo>
                  <a:cubicBezTo>
                    <a:pt x="234" y="163"/>
                    <a:pt x="232" y="161"/>
                    <a:pt x="232" y="159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8" y="161"/>
                    <a:pt x="6" y="163"/>
                    <a:pt x="4" y="163"/>
                  </a:cubicBezTo>
                  <a:cubicBezTo>
                    <a:pt x="2" y="163"/>
                    <a:pt x="0" y="161"/>
                    <a:pt x="0" y="15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0" y="161"/>
                    <a:pt x="238" y="163"/>
                    <a:pt x="23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45" name="Freeform 1307"/>
          <p:cNvSpPr>
            <a:spLocks noEditPoints="1"/>
          </p:cNvSpPr>
          <p:nvPr/>
        </p:nvSpPr>
        <p:spPr bwMode="auto">
          <a:xfrm>
            <a:off x="2737236" y="5148777"/>
            <a:ext cx="206247" cy="309049"/>
          </a:xfrm>
          <a:custGeom>
            <a:avLst/>
            <a:gdLst>
              <a:gd name="T0" fmla="*/ 80 w 160"/>
              <a:gd name="T1" fmla="*/ 240 h 240"/>
              <a:gd name="T2" fmla="*/ 0 w 160"/>
              <a:gd name="T3" fmla="*/ 157 h 240"/>
              <a:gd name="T4" fmla="*/ 77 w 160"/>
              <a:gd name="T5" fmla="*/ 1 h 240"/>
              <a:gd name="T6" fmla="*/ 80 w 160"/>
              <a:gd name="T7" fmla="*/ 0 h 240"/>
              <a:gd name="T8" fmla="*/ 80 w 160"/>
              <a:gd name="T9" fmla="*/ 0 h 240"/>
              <a:gd name="T10" fmla="*/ 83 w 160"/>
              <a:gd name="T11" fmla="*/ 1 h 240"/>
              <a:gd name="T12" fmla="*/ 160 w 160"/>
              <a:gd name="T13" fmla="*/ 157 h 240"/>
              <a:gd name="T14" fmla="*/ 80 w 160"/>
              <a:gd name="T15" fmla="*/ 240 h 240"/>
              <a:gd name="T16" fmla="*/ 80 w 160"/>
              <a:gd name="T17" fmla="*/ 10 h 240"/>
              <a:gd name="T18" fmla="*/ 8 w 160"/>
              <a:gd name="T19" fmla="*/ 157 h 240"/>
              <a:gd name="T20" fmla="*/ 80 w 160"/>
              <a:gd name="T21" fmla="*/ 232 h 240"/>
              <a:gd name="T22" fmla="*/ 152 w 160"/>
              <a:gd name="T23" fmla="*/ 157 h 240"/>
              <a:gd name="T24" fmla="*/ 80 w 160"/>
              <a:gd name="T25" fmla="*/ 1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240">
                <a:moveTo>
                  <a:pt x="80" y="240"/>
                </a:moveTo>
                <a:cubicBezTo>
                  <a:pt x="36" y="240"/>
                  <a:pt x="0" y="203"/>
                  <a:pt x="0" y="157"/>
                </a:cubicBezTo>
                <a:cubicBezTo>
                  <a:pt x="0" y="97"/>
                  <a:pt x="74" y="5"/>
                  <a:pt x="77" y="1"/>
                </a:cubicBezTo>
                <a:cubicBezTo>
                  <a:pt x="78" y="1"/>
                  <a:pt x="7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1"/>
                  <a:pt x="83" y="1"/>
                </a:cubicBezTo>
                <a:cubicBezTo>
                  <a:pt x="86" y="5"/>
                  <a:pt x="160" y="96"/>
                  <a:pt x="160" y="157"/>
                </a:cubicBezTo>
                <a:cubicBezTo>
                  <a:pt x="160" y="203"/>
                  <a:pt x="124" y="240"/>
                  <a:pt x="80" y="240"/>
                </a:cubicBezTo>
                <a:close/>
                <a:moveTo>
                  <a:pt x="80" y="10"/>
                </a:moveTo>
                <a:cubicBezTo>
                  <a:pt x="66" y="29"/>
                  <a:pt x="8" y="107"/>
                  <a:pt x="8" y="157"/>
                </a:cubicBezTo>
                <a:cubicBezTo>
                  <a:pt x="8" y="198"/>
                  <a:pt x="40" y="232"/>
                  <a:pt x="80" y="232"/>
                </a:cubicBezTo>
                <a:cubicBezTo>
                  <a:pt x="120" y="232"/>
                  <a:pt x="152" y="198"/>
                  <a:pt x="152" y="157"/>
                </a:cubicBezTo>
                <a:cubicBezTo>
                  <a:pt x="152" y="106"/>
                  <a:pt x="94" y="29"/>
                  <a:pt x="8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46" name="Group 845"/>
          <p:cNvGrpSpPr/>
          <p:nvPr/>
        </p:nvGrpSpPr>
        <p:grpSpPr>
          <a:xfrm>
            <a:off x="4408413" y="5148777"/>
            <a:ext cx="278851" cy="309049"/>
            <a:chOff x="3982389" y="8056570"/>
            <a:chExt cx="688976" cy="763588"/>
          </a:xfrm>
          <a:solidFill>
            <a:schemeClr val="accent1"/>
          </a:solidFill>
        </p:grpSpPr>
        <p:sp>
          <p:nvSpPr>
            <p:cNvPr id="1046" name="Freeform 1308"/>
            <p:cNvSpPr>
              <a:spLocks/>
            </p:cNvSpPr>
            <p:nvPr/>
          </p:nvSpPr>
          <p:spPr bwMode="auto">
            <a:xfrm>
              <a:off x="3982389" y="8132770"/>
              <a:ext cx="490538" cy="331788"/>
            </a:xfrm>
            <a:custGeom>
              <a:avLst/>
              <a:gdLst>
                <a:gd name="T0" fmla="*/ 150 w 154"/>
                <a:gd name="T1" fmla="*/ 104 h 104"/>
                <a:gd name="T2" fmla="*/ 4 w 154"/>
                <a:gd name="T3" fmla="*/ 104 h 104"/>
                <a:gd name="T4" fmla="*/ 0 w 154"/>
                <a:gd name="T5" fmla="*/ 100 h 104"/>
                <a:gd name="T6" fmla="*/ 0 w 154"/>
                <a:gd name="T7" fmla="*/ 4 h 104"/>
                <a:gd name="T8" fmla="*/ 4 w 154"/>
                <a:gd name="T9" fmla="*/ 0 h 104"/>
                <a:gd name="T10" fmla="*/ 150 w 154"/>
                <a:gd name="T11" fmla="*/ 0 h 104"/>
                <a:gd name="T12" fmla="*/ 154 w 154"/>
                <a:gd name="T13" fmla="*/ 4 h 104"/>
                <a:gd name="T14" fmla="*/ 150 w 154"/>
                <a:gd name="T15" fmla="*/ 8 h 104"/>
                <a:gd name="T16" fmla="*/ 8 w 154"/>
                <a:gd name="T17" fmla="*/ 8 h 104"/>
                <a:gd name="T18" fmla="*/ 8 w 154"/>
                <a:gd name="T19" fmla="*/ 96 h 104"/>
                <a:gd name="T20" fmla="*/ 150 w 154"/>
                <a:gd name="T21" fmla="*/ 96 h 104"/>
                <a:gd name="T22" fmla="*/ 154 w 154"/>
                <a:gd name="T23" fmla="*/ 100 h 104"/>
                <a:gd name="T24" fmla="*/ 150 w 154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04">
                  <a:moveTo>
                    <a:pt x="150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2" y="104"/>
                    <a:pt x="0" y="102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4" y="2"/>
                    <a:pt x="154" y="4"/>
                  </a:cubicBezTo>
                  <a:cubicBezTo>
                    <a:pt x="154" y="6"/>
                    <a:pt x="153" y="8"/>
                    <a:pt x="15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96"/>
                    <a:pt x="154" y="98"/>
                    <a:pt x="154" y="100"/>
                  </a:cubicBezTo>
                  <a:cubicBezTo>
                    <a:pt x="154" y="102"/>
                    <a:pt x="153" y="104"/>
                    <a:pt x="15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7" name="Freeform 1309"/>
            <p:cNvSpPr>
              <a:spLocks/>
            </p:cNvSpPr>
            <p:nvPr/>
          </p:nvSpPr>
          <p:spPr bwMode="auto">
            <a:xfrm>
              <a:off x="4447527" y="8129595"/>
              <a:ext cx="223838" cy="334963"/>
            </a:xfrm>
            <a:custGeom>
              <a:avLst/>
              <a:gdLst>
                <a:gd name="T0" fmla="*/ 4 w 70"/>
                <a:gd name="T1" fmla="*/ 105 h 105"/>
                <a:gd name="T2" fmla="*/ 1 w 70"/>
                <a:gd name="T3" fmla="*/ 103 h 105"/>
                <a:gd name="T4" fmla="*/ 2 w 70"/>
                <a:gd name="T5" fmla="*/ 98 h 105"/>
                <a:gd name="T6" fmla="*/ 59 w 70"/>
                <a:gd name="T7" fmla="*/ 53 h 105"/>
                <a:gd name="T8" fmla="*/ 2 w 70"/>
                <a:gd name="T9" fmla="*/ 8 h 105"/>
                <a:gd name="T10" fmla="*/ 1 w 70"/>
                <a:gd name="T11" fmla="*/ 3 h 105"/>
                <a:gd name="T12" fmla="*/ 7 w 70"/>
                <a:gd name="T13" fmla="*/ 2 h 105"/>
                <a:gd name="T14" fmla="*/ 68 w 70"/>
                <a:gd name="T15" fmla="*/ 50 h 105"/>
                <a:gd name="T16" fmla="*/ 70 w 70"/>
                <a:gd name="T17" fmla="*/ 53 h 105"/>
                <a:gd name="T18" fmla="*/ 68 w 70"/>
                <a:gd name="T19" fmla="*/ 56 h 105"/>
                <a:gd name="T20" fmla="*/ 7 w 70"/>
                <a:gd name="T21" fmla="*/ 104 h 105"/>
                <a:gd name="T22" fmla="*/ 4 w 70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5">
                  <a:moveTo>
                    <a:pt x="4" y="105"/>
                  </a:moveTo>
                  <a:cubicBezTo>
                    <a:pt x="3" y="105"/>
                    <a:pt x="2" y="104"/>
                    <a:pt x="1" y="103"/>
                  </a:cubicBezTo>
                  <a:cubicBezTo>
                    <a:pt x="0" y="102"/>
                    <a:pt x="0" y="99"/>
                    <a:pt x="2" y="98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2"/>
                    <a:pt x="70" y="53"/>
                  </a:cubicBezTo>
                  <a:cubicBezTo>
                    <a:pt x="70" y="54"/>
                    <a:pt x="69" y="55"/>
                    <a:pt x="68" y="56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8" name="Freeform 1310"/>
            <p:cNvSpPr>
              <a:spLocks/>
            </p:cNvSpPr>
            <p:nvPr/>
          </p:nvSpPr>
          <p:spPr bwMode="auto">
            <a:xfrm>
              <a:off x="4288777" y="8056570"/>
              <a:ext cx="25400" cy="98425"/>
            </a:xfrm>
            <a:custGeom>
              <a:avLst/>
              <a:gdLst>
                <a:gd name="T0" fmla="*/ 4 w 8"/>
                <a:gd name="T1" fmla="*/ 31 h 31"/>
                <a:gd name="T2" fmla="*/ 0 w 8"/>
                <a:gd name="T3" fmla="*/ 27 h 31"/>
                <a:gd name="T4" fmla="*/ 0 w 8"/>
                <a:gd name="T5" fmla="*/ 4 h 31"/>
                <a:gd name="T6" fmla="*/ 4 w 8"/>
                <a:gd name="T7" fmla="*/ 0 h 31"/>
                <a:gd name="T8" fmla="*/ 8 w 8"/>
                <a:gd name="T9" fmla="*/ 4 h 31"/>
                <a:gd name="T10" fmla="*/ 8 w 8"/>
                <a:gd name="T11" fmla="*/ 27 h 31"/>
                <a:gd name="T12" fmla="*/ 4 w 8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1">
                  <a:moveTo>
                    <a:pt x="4" y="31"/>
                  </a:moveTo>
                  <a:cubicBezTo>
                    <a:pt x="2" y="31"/>
                    <a:pt x="0" y="2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6" y="31"/>
                    <a:pt x="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9" name="Freeform 1311"/>
            <p:cNvSpPr>
              <a:spLocks/>
            </p:cNvSpPr>
            <p:nvPr/>
          </p:nvSpPr>
          <p:spPr bwMode="auto">
            <a:xfrm>
              <a:off x="4288777" y="8439158"/>
              <a:ext cx="25400" cy="38100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7" name="Group 846"/>
          <p:cNvGrpSpPr/>
          <p:nvPr/>
        </p:nvGrpSpPr>
        <p:grpSpPr>
          <a:xfrm>
            <a:off x="4960331" y="5148777"/>
            <a:ext cx="309692" cy="309049"/>
            <a:chOff x="5346053" y="8056570"/>
            <a:chExt cx="765176" cy="763588"/>
          </a:xfrm>
          <a:solidFill>
            <a:schemeClr val="accent1"/>
          </a:solidFill>
        </p:grpSpPr>
        <p:sp>
          <p:nvSpPr>
            <p:cNvPr id="1039" name="Freeform 1312"/>
            <p:cNvSpPr>
              <a:spLocks/>
            </p:cNvSpPr>
            <p:nvPr/>
          </p:nvSpPr>
          <p:spPr bwMode="auto">
            <a:xfrm>
              <a:off x="5500041" y="8132770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0 w 161"/>
                <a:gd name="T7" fmla="*/ 4 h 56"/>
                <a:gd name="T8" fmla="*/ 4 w 161"/>
                <a:gd name="T9" fmla="*/ 0 h 56"/>
                <a:gd name="T10" fmla="*/ 157 w 161"/>
                <a:gd name="T11" fmla="*/ 0 h 56"/>
                <a:gd name="T12" fmla="*/ 161 w 161"/>
                <a:gd name="T13" fmla="*/ 4 h 56"/>
                <a:gd name="T14" fmla="*/ 157 w 161"/>
                <a:gd name="T15" fmla="*/ 8 h 56"/>
                <a:gd name="T16" fmla="*/ 8 w 161"/>
                <a:gd name="T17" fmla="*/ 8 h 56"/>
                <a:gd name="T18" fmla="*/ 8 w 161"/>
                <a:gd name="T19" fmla="*/ 48 h 56"/>
                <a:gd name="T20" fmla="*/ 157 w 161"/>
                <a:gd name="T21" fmla="*/ 48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0" y="0"/>
                    <a:pt x="161" y="2"/>
                    <a:pt x="161" y="4"/>
                  </a:cubicBezTo>
                  <a:cubicBezTo>
                    <a:pt x="161" y="6"/>
                    <a:pt x="160" y="8"/>
                    <a:pt x="15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0" y="48"/>
                    <a:pt x="161" y="50"/>
                    <a:pt x="161" y="52"/>
                  </a:cubicBezTo>
                  <a:cubicBezTo>
                    <a:pt x="161" y="54"/>
                    <a:pt x="160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0" name="Freeform 1313"/>
            <p:cNvSpPr>
              <a:spLocks/>
            </p:cNvSpPr>
            <p:nvPr/>
          </p:nvSpPr>
          <p:spPr bwMode="auto">
            <a:xfrm>
              <a:off x="5987404" y="8129595"/>
              <a:ext cx="123825" cy="180975"/>
            </a:xfrm>
            <a:custGeom>
              <a:avLst/>
              <a:gdLst>
                <a:gd name="T0" fmla="*/ 4 w 39"/>
                <a:gd name="T1" fmla="*/ 57 h 57"/>
                <a:gd name="T2" fmla="*/ 1 w 39"/>
                <a:gd name="T3" fmla="*/ 55 h 57"/>
                <a:gd name="T4" fmla="*/ 2 w 39"/>
                <a:gd name="T5" fmla="*/ 50 h 57"/>
                <a:gd name="T6" fmla="*/ 29 w 39"/>
                <a:gd name="T7" fmla="*/ 29 h 57"/>
                <a:gd name="T8" fmla="*/ 2 w 39"/>
                <a:gd name="T9" fmla="*/ 8 h 57"/>
                <a:gd name="T10" fmla="*/ 1 w 39"/>
                <a:gd name="T11" fmla="*/ 3 h 57"/>
                <a:gd name="T12" fmla="*/ 7 w 39"/>
                <a:gd name="T13" fmla="*/ 2 h 57"/>
                <a:gd name="T14" fmla="*/ 37 w 39"/>
                <a:gd name="T15" fmla="*/ 26 h 57"/>
                <a:gd name="T16" fmla="*/ 39 w 39"/>
                <a:gd name="T17" fmla="*/ 29 h 57"/>
                <a:gd name="T18" fmla="*/ 37 w 39"/>
                <a:gd name="T19" fmla="*/ 32 h 57"/>
                <a:gd name="T20" fmla="*/ 7 w 39"/>
                <a:gd name="T21" fmla="*/ 56 h 57"/>
                <a:gd name="T22" fmla="*/ 4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4" y="57"/>
                  </a:moveTo>
                  <a:cubicBezTo>
                    <a:pt x="3" y="57"/>
                    <a:pt x="2" y="56"/>
                    <a:pt x="1" y="55"/>
                  </a:cubicBezTo>
                  <a:cubicBezTo>
                    <a:pt x="0" y="54"/>
                    <a:pt x="0" y="51"/>
                    <a:pt x="2" y="5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30"/>
                    <a:pt x="38" y="31"/>
                    <a:pt x="37" y="32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7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1" name="Freeform 1314"/>
            <p:cNvSpPr>
              <a:spLocks/>
            </p:cNvSpPr>
            <p:nvPr/>
          </p:nvSpPr>
          <p:spPr bwMode="auto">
            <a:xfrm>
              <a:off x="5446066" y="8388358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4 w 161"/>
                <a:gd name="T7" fmla="*/ 48 h 56"/>
                <a:gd name="T8" fmla="*/ 153 w 161"/>
                <a:gd name="T9" fmla="*/ 48 h 56"/>
                <a:gd name="T10" fmla="*/ 153 w 161"/>
                <a:gd name="T11" fmla="*/ 8 h 56"/>
                <a:gd name="T12" fmla="*/ 4 w 161"/>
                <a:gd name="T13" fmla="*/ 8 h 56"/>
                <a:gd name="T14" fmla="*/ 0 w 161"/>
                <a:gd name="T15" fmla="*/ 4 h 56"/>
                <a:gd name="T16" fmla="*/ 4 w 161"/>
                <a:gd name="T17" fmla="*/ 0 h 56"/>
                <a:gd name="T18" fmla="*/ 157 w 161"/>
                <a:gd name="T19" fmla="*/ 0 h 56"/>
                <a:gd name="T20" fmla="*/ 161 w 161"/>
                <a:gd name="T21" fmla="*/ 4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4"/>
                    <a:pt x="0" y="52"/>
                  </a:cubicBezTo>
                  <a:cubicBezTo>
                    <a:pt x="0" y="50"/>
                    <a:pt x="1" y="48"/>
                    <a:pt x="4" y="48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9" y="0"/>
                    <a:pt x="161" y="2"/>
                    <a:pt x="161" y="4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1" y="54"/>
                    <a:pt x="159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2" name="Freeform 1315"/>
            <p:cNvSpPr>
              <a:spLocks/>
            </p:cNvSpPr>
            <p:nvPr/>
          </p:nvSpPr>
          <p:spPr bwMode="auto">
            <a:xfrm>
              <a:off x="5346053" y="8385183"/>
              <a:ext cx="125413" cy="180975"/>
            </a:xfrm>
            <a:custGeom>
              <a:avLst/>
              <a:gdLst>
                <a:gd name="T0" fmla="*/ 35 w 39"/>
                <a:gd name="T1" fmla="*/ 57 h 57"/>
                <a:gd name="T2" fmla="*/ 32 w 39"/>
                <a:gd name="T3" fmla="*/ 56 h 57"/>
                <a:gd name="T4" fmla="*/ 2 w 39"/>
                <a:gd name="T5" fmla="*/ 32 h 57"/>
                <a:gd name="T6" fmla="*/ 0 w 39"/>
                <a:gd name="T7" fmla="*/ 29 h 57"/>
                <a:gd name="T8" fmla="*/ 2 w 39"/>
                <a:gd name="T9" fmla="*/ 26 h 57"/>
                <a:gd name="T10" fmla="*/ 32 w 39"/>
                <a:gd name="T11" fmla="*/ 2 h 57"/>
                <a:gd name="T12" fmla="*/ 38 w 39"/>
                <a:gd name="T13" fmla="*/ 3 h 57"/>
                <a:gd name="T14" fmla="*/ 37 w 39"/>
                <a:gd name="T15" fmla="*/ 8 h 57"/>
                <a:gd name="T16" fmla="*/ 10 w 39"/>
                <a:gd name="T17" fmla="*/ 29 h 57"/>
                <a:gd name="T18" fmla="*/ 37 w 39"/>
                <a:gd name="T19" fmla="*/ 50 h 57"/>
                <a:gd name="T20" fmla="*/ 38 w 39"/>
                <a:gd name="T21" fmla="*/ 55 h 57"/>
                <a:gd name="T22" fmla="*/ 35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35" y="57"/>
                  </a:moveTo>
                  <a:cubicBezTo>
                    <a:pt x="34" y="57"/>
                    <a:pt x="33" y="57"/>
                    <a:pt x="32" y="5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0" y="28"/>
                    <a:pt x="1" y="27"/>
                    <a:pt x="2" y="2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0"/>
                    <a:pt x="36" y="1"/>
                    <a:pt x="38" y="3"/>
                  </a:cubicBezTo>
                  <a:cubicBezTo>
                    <a:pt x="39" y="4"/>
                    <a:pt x="39" y="7"/>
                    <a:pt x="3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9" y="51"/>
                    <a:pt x="39" y="54"/>
                    <a:pt x="38" y="55"/>
                  </a:cubicBezTo>
                  <a:cubicBezTo>
                    <a:pt x="37" y="56"/>
                    <a:pt x="36" y="57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3" name="Freeform 1316"/>
            <p:cNvSpPr>
              <a:spLocks/>
            </p:cNvSpPr>
            <p:nvPr/>
          </p:nvSpPr>
          <p:spPr bwMode="auto">
            <a:xfrm>
              <a:off x="5715941" y="8056570"/>
              <a:ext cx="25400" cy="95250"/>
            </a:xfrm>
            <a:custGeom>
              <a:avLst/>
              <a:gdLst>
                <a:gd name="T0" fmla="*/ 4 w 8"/>
                <a:gd name="T1" fmla="*/ 30 h 30"/>
                <a:gd name="T2" fmla="*/ 0 w 8"/>
                <a:gd name="T3" fmla="*/ 26 h 30"/>
                <a:gd name="T4" fmla="*/ 0 w 8"/>
                <a:gd name="T5" fmla="*/ 4 h 30"/>
                <a:gd name="T6" fmla="*/ 4 w 8"/>
                <a:gd name="T7" fmla="*/ 0 h 30"/>
                <a:gd name="T8" fmla="*/ 8 w 8"/>
                <a:gd name="T9" fmla="*/ 4 h 30"/>
                <a:gd name="T10" fmla="*/ 8 w 8"/>
                <a:gd name="T11" fmla="*/ 26 h 30"/>
                <a:gd name="T12" fmla="*/ 4 w 8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0">
                  <a:moveTo>
                    <a:pt x="4" y="30"/>
                  </a:moveTo>
                  <a:cubicBezTo>
                    <a:pt x="2" y="30"/>
                    <a:pt x="0" y="28"/>
                    <a:pt x="0" y="2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6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4" name="Freeform 1317"/>
            <p:cNvSpPr>
              <a:spLocks/>
            </p:cNvSpPr>
            <p:nvPr/>
          </p:nvSpPr>
          <p:spPr bwMode="auto">
            <a:xfrm>
              <a:off x="5715941" y="8288345"/>
              <a:ext cx="25400" cy="119063"/>
            </a:xfrm>
            <a:custGeom>
              <a:avLst/>
              <a:gdLst>
                <a:gd name="T0" fmla="*/ 4 w 8"/>
                <a:gd name="T1" fmla="*/ 37 h 37"/>
                <a:gd name="T2" fmla="*/ 0 w 8"/>
                <a:gd name="T3" fmla="*/ 33 h 37"/>
                <a:gd name="T4" fmla="*/ 0 w 8"/>
                <a:gd name="T5" fmla="*/ 4 h 37"/>
                <a:gd name="T6" fmla="*/ 4 w 8"/>
                <a:gd name="T7" fmla="*/ 0 h 37"/>
                <a:gd name="T8" fmla="*/ 8 w 8"/>
                <a:gd name="T9" fmla="*/ 4 h 37"/>
                <a:gd name="T10" fmla="*/ 8 w 8"/>
                <a:gd name="T11" fmla="*/ 33 h 37"/>
                <a:gd name="T12" fmla="*/ 4 w 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7">
                  <a:moveTo>
                    <a:pt x="4" y="37"/>
                  </a:moveTo>
                  <a:cubicBezTo>
                    <a:pt x="2" y="37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5" name="Freeform 1318"/>
            <p:cNvSpPr>
              <a:spLocks/>
            </p:cNvSpPr>
            <p:nvPr/>
          </p:nvSpPr>
          <p:spPr bwMode="auto">
            <a:xfrm>
              <a:off x="5715941" y="8540758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5509059" y="1183823"/>
            <a:ext cx="309692" cy="309049"/>
            <a:chOff x="-176142" y="-1625593"/>
            <a:chExt cx="765178" cy="763589"/>
          </a:xfrm>
          <a:solidFill>
            <a:schemeClr val="accent1"/>
          </a:solidFill>
        </p:grpSpPr>
        <p:sp>
          <p:nvSpPr>
            <p:cNvPr id="1037" name="Freeform 1322"/>
            <p:cNvSpPr>
              <a:spLocks/>
            </p:cNvSpPr>
            <p:nvPr/>
          </p:nvSpPr>
          <p:spPr bwMode="auto">
            <a:xfrm>
              <a:off x="-99942" y="-1301742"/>
              <a:ext cx="612777" cy="439738"/>
            </a:xfrm>
            <a:custGeom>
              <a:avLst/>
              <a:gdLst>
                <a:gd name="T0" fmla="*/ 184 w 192"/>
                <a:gd name="T1" fmla="*/ 138 h 138"/>
                <a:gd name="T2" fmla="*/ 140 w 192"/>
                <a:gd name="T3" fmla="*/ 138 h 138"/>
                <a:gd name="T4" fmla="*/ 132 w 192"/>
                <a:gd name="T5" fmla="*/ 130 h 138"/>
                <a:gd name="T6" fmla="*/ 132 w 192"/>
                <a:gd name="T7" fmla="*/ 54 h 138"/>
                <a:gd name="T8" fmla="*/ 60 w 192"/>
                <a:gd name="T9" fmla="*/ 54 h 138"/>
                <a:gd name="T10" fmla="*/ 60 w 192"/>
                <a:gd name="T11" fmla="*/ 130 h 138"/>
                <a:gd name="T12" fmla="*/ 52 w 192"/>
                <a:gd name="T13" fmla="*/ 138 h 138"/>
                <a:gd name="T14" fmla="*/ 8 w 192"/>
                <a:gd name="T15" fmla="*/ 138 h 138"/>
                <a:gd name="T16" fmla="*/ 0 w 192"/>
                <a:gd name="T17" fmla="*/ 130 h 138"/>
                <a:gd name="T18" fmla="*/ 0 w 192"/>
                <a:gd name="T19" fmla="*/ 4 h 138"/>
                <a:gd name="T20" fmla="*/ 4 w 192"/>
                <a:gd name="T21" fmla="*/ 0 h 138"/>
                <a:gd name="T22" fmla="*/ 8 w 192"/>
                <a:gd name="T23" fmla="*/ 4 h 138"/>
                <a:gd name="T24" fmla="*/ 8 w 192"/>
                <a:gd name="T25" fmla="*/ 130 h 138"/>
                <a:gd name="T26" fmla="*/ 52 w 192"/>
                <a:gd name="T27" fmla="*/ 130 h 138"/>
                <a:gd name="T28" fmla="*/ 52 w 192"/>
                <a:gd name="T29" fmla="*/ 54 h 138"/>
                <a:gd name="T30" fmla="*/ 60 w 192"/>
                <a:gd name="T31" fmla="*/ 46 h 138"/>
                <a:gd name="T32" fmla="*/ 132 w 192"/>
                <a:gd name="T33" fmla="*/ 46 h 138"/>
                <a:gd name="T34" fmla="*/ 140 w 192"/>
                <a:gd name="T35" fmla="*/ 54 h 138"/>
                <a:gd name="T36" fmla="*/ 140 w 192"/>
                <a:gd name="T37" fmla="*/ 130 h 138"/>
                <a:gd name="T38" fmla="*/ 184 w 192"/>
                <a:gd name="T39" fmla="*/ 130 h 138"/>
                <a:gd name="T40" fmla="*/ 184 w 192"/>
                <a:gd name="T41" fmla="*/ 4 h 138"/>
                <a:gd name="T42" fmla="*/ 188 w 192"/>
                <a:gd name="T43" fmla="*/ 0 h 138"/>
                <a:gd name="T44" fmla="*/ 192 w 192"/>
                <a:gd name="T45" fmla="*/ 4 h 138"/>
                <a:gd name="T46" fmla="*/ 192 w 192"/>
                <a:gd name="T47" fmla="*/ 130 h 138"/>
                <a:gd name="T48" fmla="*/ 184 w 192"/>
                <a:gd name="T4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38">
                  <a:moveTo>
                    <a:pt x="184" y="138"/>
                  </a:moveTo>
                  <a:cubicBezTo>
                    <a:pt x="140" y="138"/>
                    <a:pt x="140" y="138"/>
                    <a:pt x="140" y="138"/>
                  </a:cubicBezTo>
                  <a:cubicBezTo>
                    <a:pt x="136" y="138"/>
                    <a:pt x="132" y="134"/>
                    <a:pt x="132" y="130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4"/>
                    <a:pt x="56" y="138"/>
                    <a:pt x="52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4" y="138"/>
                    <a:pt x="0" y="134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0"/>
                    <a:pt x="56" y="46"/>
                    <a:pt x="60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6" y="46"/>
                    <a:pt x="140" y="50"/>
                    <a:pt x="140" y="54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1"/>
                    <a:pt x="186" y="0"/>
                    <a:pt x="188" y="0"/>
                  </a:cubicBezTo>
                  <a:cubicBezTo>
                    <a:pt x="190" y="0"/>
                    <a:pt x="192" y="1"/>
                    <a:pt x="192" y="4"/>
                  </a:cubicBezTo>
                  <a:cubicBezTo>
                    <a:pt x="192" y="130"/>
                    <a:pt x="192" y="130"/>
                    <a:pt x="192" y="130"/>
                  </a:cubicBezTo>
                  <a:cubicBezTo>
                    <a:pt x="192" y="134"/>
                    <a:pt x="188" y="138"/>
                    <a:pt x="18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8" name="Freeform 1323"/>
            <p:cNvSpPr>
              <a:spLocks/>
            </p:cNvSpPr>
            <p:nvPr/>
          </p:nvSpPr>
          <p:spPr bwMode="auto">
            <a:xfrm>
              <a:off x="-176142" y="-1625593"/>
              <a:ext cx="765178" cy="431801"/>
            </a:xfrm>
            <a:custGeom>
              <a:avLst/>
              <a:gdLst>
                <a:gd name="T0" fmla="*/ 236 w 240"/>
                <a:gd name="T1" fmla="*/ 136 h 136"/>
                <a:gd name="T2" fmla="*/ 233 w 240"/>
                <a:gd name="T3" fmla="*/ 135 h 136"/>
                <a:gd name="T4" fmla="*/ 120 w 240"/>
                <a:gd name="T5" fmla="*/ 10 h 136"/>
                <a:gd name="T6" fmla="*/ 7 w 240"/>
                <a:gd name="T7" fmla="*/ 135 h 136"/>
                <a:gd name="T8" fmla="*/ 1 w 240"/>
                <a:gd name="T9" fmla="*/ 135 h 136"/>
                <a:gd name="T10" fmla="*/ 1 w 240"/>
                <a:gd name="T11" fmla="*/ 129 h 136"/>
                <a:gd name="T12" fmla="*/ 117 w 240"/>
                <a:gd name="T13" fmla="*/ 1 h 136"/>
                <a:gd name="T14" fmla="*/ 123 w 240"/>
                <a:gd name="T15" fmla="*/ 1 h 136"/>
                <a:gd name="T16" fmla="*/ 239 w 240"/>
                <a:gd name="T17" fmla="*/ 129 h 136"/>
                <a:gd name="T18" fmla="*/ 239 w 240"/>
                <a:gd name="T19" fmla="*/ 135 h 136"/>
                <a:gd name="T20" fmla="*/ 236 w 240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36">
                  <a:moveTo>
                    <a:pt x="236" y="136"/>
                  </a:moveTo>
                  <a:cubicBezTo>
                    <a:pt x="235" y="136"/>
                    <a:pt x="234" y="136"/>
                    <a:pt x="233" y="1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5" y="136"/>
                    <a:pt x="3" y="136"/>
                    <a:pt x="1" y="135"/>
                  </a:cubicBezTo>
                  <a:cubicBezTo>
                    <a:pt x="0" y="133"/>
                    <a:pt x="0" y="131"/>
                    <a:pt x="1" y="12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29"/>
                    <a:pt x="239" y="129"/>
                    <a:pt x="239" y="129"/>
                  </a:cubicBezTo>
                  <a:cubicBezTo>
                    <a:pt x="240" y="131"/>
                    <a:pt x="240" y="133"/>
                    <a:pt x="239" y="135"/>
                  </a:cubicBezTo>
                  <a:cubicBezTo>
                    <a:pt x="238" y="136"/>
                    <a:pt x="237" y="136"/>
                    <a:pt x="23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6076399" y="1183823"/>
            <a:ext cx="309692" cy="309049"/>
            <a:chOff x="1225626" y="-1625593"/>
            <a:chExt cx="765178" cy="763588"/>
          </a:xfrm>
          <a:solidFill>
            <a:schemeClr val="accent1"/>
          </a:solidFill>
        </p:grpSpPr>
        <p:sp>
          <p:nvSpPr>
            <p:cNvPr id="1031" name="Freeform 1324"/>
            <p:cNvSpPr>
              <a:spLocks noEditPoints="1"/>
            </p:cNvSpPr>
            <p:nvPr/>
          </p:nvSpPr>
          <p:spPr bwMode="auto">
            <a:xfrm>
              <a:off x="1760616" y="-1625593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2" name="Freeform 1325"/>
            <p:cNvSpPr>
              <a:spLocks noEditPoints="1"/>
            </p:cNvSpPr>
            <p:nvPr/>
          </p:nvSpPr>
          <p:spPr bwMode="auto">
            <a:xfrm>
              <a:off x="1760616" y="-1090605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3" name="Freeform 1326"/>
            <p:cNvSpPr>
              <a:spLocks noEditPoints="1"/>
            </p:cNvSpPr>
            <p:nvPr/>
          </p:nvSpPr>
          <p:spPr bwMode="auto">
            <a:xfrm>
              <a:off x="1225626" y="-1358893"/>
              <a:ext cx="230188" cy="23018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4" name="Line 1327"/>
            <p:cNvSpPr>
              <a:spLocks noChangeShapeType="1"/>
            </p:cNvSpPr>
            <p:nvPr/>
          </p:nvSpPr>
          <p:spPr bwMode="auto">
            <a:xfrm>
              <a:off x="1879679" y="-973129"/>
              <a:ext cx="0" cy="0"/>
            </a:xfrm>
            <a:prstGeom prst="line">
              <a:avLst/>
            </a:prstGeom>
            <a:grp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5" name="Freeform 1328"/>
            <p:cNvSpPr>
              <a:spLocks/>
            </p:cNvSpPr>
            <p:nvPr/>
          </p:nvSpPr>
          <p:spPr bwMode="auto">
            <a:xfrm>
              <a:off x="1417714" y="-1479543"/>
              <a:ext cx="381001" cy="203200"/>
            </a:xfrm>
            <a:custGeom>
              <a:avLst/>
              <a:gdLst>
                <a:gd name="T0" fmla="*/ 5 w 120"/>
                <a:gd name="T1" fmla="*/ 64 h 64"/>
                <a:gd name="T2" fmla="*/ 1 w 120"/>
                <a:gd name="T3" fmla="*/ 61 h 64"/>
                <a:gd name="T4" fmla="*/ 3 w 120"/>
                <a:gd name="T5" fmla="*/ 56 h 64"/>
                <a:gd name="T6" fmla="*/ 114 w 120"/>
                <a:gd name="T7" fmla="*/ 1 h 64"/>
                <a:gd name="T8" fmla="*/ 119 w 120"/>
                <a:gd name="T9" fmla="*/ 3 h 64"/>
                <a:gd name="T10" fmla="*/ 117 w 120"/>
                <a:gd name="T11" fmla="*/ 8 h 64"/>
                <a:gd name="T12" fmla="*/ 6 w 120"/>
                <a:gd name="T13" fmla="*/ 63 h 64"/>
                <a:gd name="T14" fmla="*/ 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5" y="64"/>
                  </a:moveTo>
                  <a:cubicBezTo>
                    <a:pt x="3" y="64"/>
                    <a:pt x="2" y="63"/>
                    <a:pt x="1" y="61"/>
                  </a:cubicBezTo>
                  <a:cubicBezTo>
                    <a:pt x="0" y="60"/>
                    <a:pt x="1" y="57"/>
                    <a:pt x="3" y="56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6" y="0"/>
                    <a:pt x="118" y="1"/>
                    <a:pt x="119" y="3"/>
                  </a:cubicBezTo>
                  <a:cubicBezTo>
                    <a:pt x="120" y="5"/>
                    <a:pt x="119" y="7"/>
                    <a:pt x="117" y="8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6" name="Freeform 1329"/>
            <p:cNvSpPr>
              <a:spLocks/>
            </p:cNvSpPr>
            <p:nvPr/>
          </p:nvSpPr>
          <p:spPr bwMode="auto">
            <a:xfrm>
              <a:off x="1417714" y="-1212842"/>
              <a:ext cx="381001" cy="204788"/>
            </a:xfrm>
            <a:custGeom>
              <a:avLst/>
              <a:gdLst>
                <a:gd name="T0" fmla="*/ 115 w 120"/>
                <a:gd name="T1" fmla="*/ 64 h 64"/>
                <a:gd name="T2" fmla="*/ 114 w 120"/>
                <a:gd name="T3" fmla="*/ 63 h 64"/>
                <a:gd name="T4" fmla="*/ 3 w 120"/>
                <a:gd name="T5" fmla="*/ 8 h 64"/>
                <a:gd name="T6" fmla="*/ 1 w 120"/>
                <a:gd name="T7" fmla="*/ 3 h 64"/>
                <a:gd name="T8" fmla="*/ 6 w 120"/>
                <a:gd name="T9" fmla="*/ 1 h 64"/>
                <a:gd name="T10" fmla="*/ 117 w 120"/>
                <a:gd name="T11" fmla="*/ 56 h 64"/>
                <a:gd name="T12" fmla="*/ 119 w 120"/>
                <a:gd name="T13" fmla="*/ 61 h 64"/>
                <a:gd name="T14" fmla="*/ 11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115" y="64"/>
                  </a:moveTo>
                  <a:cubicBezTo>
                    <a:pt x="115" y="64"/>
                    <a:pt x="114" y="64"/>
                    <a:pt x="114" y="6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9" y="57"/>
                    <a:pt x="120" y="60"/>
                    <a:pt x="119" y="61"/>
                  </a:cubicBezTo>
                  <a:cubicBezTo>
                    <a:pt x="118" y="63"/>
                    <a:pt x="117" y="64"/>
                    <a:pt x="11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6700924" y="1183822"/>
            <a:ext cx="195967" cy="298769"/>
            <a:chOff x="2768682" y="-1625593"/>
            <a:chExt cx="484189" cy="738188"/>
          </a:xfrm>
          <a:solidFill>
            <a:schemeClr val="accent1"/>
          </a:solidFill>
        </p:grpSpPr>
        <p:sp>
          <p:nvSpPr>
            <p:cNvPr id="1024" name="Freeform 1330"/>
            <p:cNvSpPr>
              <a:spLocks/>
            </p:cNvSpPr>
            <p:nvPr/>
          </p:nvSpPr>
          <p:spPr bwMode="auto">
            <a:xfrm>
              <a:off x="2876632" y="-1187442"/>
              <a:ext cx="47625" cy="84138"/>
            </a:xfrm>
            <a:custGeom>
              <a:avLst/>
              <a:gdLst>
                <a:gd name="T0" fmla="*/ 10 w 15"/>
                <a:gd name="T1" fmla="*/ 26 h 26"/>
                <a:gd name="T2" fmla="*/ 10 w 15"/>
                <a:gd name="T3" fmla="*/ 26 h 26"/>
                <a:gd name="T4" fmla="*/ 6 w 15"/>
                <a:gd name="T5" fmla="*/ 22 h 26"/>
                <a:gd name="T6" fmla="*/ 6 w 15"/>
                <a:gd name="T7" fmla="*/ 22 h 26"/>
                <a:gd name="T8" fmla="*/ 2 w 15"/>
                <a:gd name="T9" fmla="*/ 8 h 26"/>
                <a:gd name="T10" fmla="*/ 2 w 15"/>
                <a:gd name="T11" fmla="*/ 2 h 26"/>
                <a:gd name="T12" fmla="*/ 8 w 15"/>
                <a:gd name="T13" fmla="*/ 2 h 26"/>
                <a:gd name="T14" fmla="*/ 14 w 15"/>
                <a:gd name="T15" fmla="*/ 23 h 26"/>
                <a:gd name="T16" fmla="*/ 10 w 1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6">
                  <a:moveTo>
                    <a:pt x="10" y="26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7" y="26"/>
                    <a:pt x="6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9"/>
                    <a:pt x="6" y="11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5" y="9"/>
                    <a:pt x="14" y="22"/>
                    <a:pt x="14" y="23"/>
                  </a:cubicBezTo>
                  <a:cubicBezTo>
                    <a:pt x="14" y="25"/>
                    <a:pt x="12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5" name="Freeform 1331"/>
            <p:cNvSpPr>
              <a:spLocks/>
            </p:cNvSpPr>
            <p:nvPr/>
          </p:nvSpPr>
          <p:spPr bwMode="auto">
            <a:xfrm>
              <a:off x="3095708" y="-1187442"/>
              <a:ext cx="47625" cy="84138"/>
            </a:xfrm>
            <a:custGeom>
              <a:avLst/>
              <a:gdLst>
                <a:gd name="T0" fmla="*/ 5 w 15"/>
                <a:gd name="T1" fmla="*/ 26 h 26"/>
                <a:gd name="T2" fmla="*/ 1 w 15"/>
                <a:gd name="T3" fmla="*/ 23 h 26"/>
                <a:gd name="T4" fmla="*/ 8 w 15"/>
                <a:gd name="T5" fmla="*/ 2 h 26"/>
                <a:gd name="T6" fmla="*/ 13 w 15"/>
                <a:gd name="T7" fmla="*/ 2 h 26"/>
                <a:gd name="T8" fmla="*/ 13 w 15"/>
                <a:gd name="T9" fmla="*/ 8 h 26"/>
                <a:gd name="T10" fmla="*/ 9 w 15"/>
                <a:gd name="T11" fmla="*/ 22 h 26"/>
                <a:gd name="T12" fmla="*/ 5 w 15"/>
                <a:gd name="T13" fmla="*/ 26 h 26"/>
                <a:gd name="T14" fmla="*/ 5 w 1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5" y="26"/>
                  </a:moveTo>
                  <a:cubicBezTo>
                    <a:pt x="3" y="26"/>
                    <a:pt x="1" y="25"/>
                    <a:pt x="1" y="23"/>
                  </a:cubicBezTo>
                  <a:cubicBezTo>
                    <a:pt x="1" y="21"/>
                    <a:pt x="0" y="9"/>
                    <a:pt x="8" y="2"/>
                  </a:cubicBezTo>
                  <a:cubicBezTo>
                    <a:pt x="9" y="0"/>
                    <a:pt x="12" y="1"/>
                    <a:pt x="13" y="2"/>
                  </a:cubicBezTo>
                  <a:cubicBezTo>
                    <a:pt x="15" y="4"/>
                    <a:pt x="15" y="6"/>
                    <a:pt x="13" y="8"/>
                  </a:cubicBezTo>
                  <a:cubicBezTo>
                    <a:pt x="9" y="11"/>
                    <a:pt x="9" y="19"/>
                    <a:pt x="9" y="22"/>
                  </a:cubicBezTo>
                  <a:cubicBezTo>
                    <a:pt x="9" y="24"/>
                    <a:pt x="8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6" name="Freeform 1332"/>
            <p:cNvSpPr>
              <a:spLocks/>
            </p:cNvSpPr>
            <p:nvPr/>
          </p:nvSpPr>
          <p:spPr bwMode="auto">
            <a:xfrm>
              <a:off x="2768682" y="-1625593"/>
              <a:ext cx="254001" cy="468313"/>
            </a:xfrm>
            <a:custGeom>
              <a:avLst/>
              <a:gdLst>
                <a:gd name="T0" fmla="*/ 39 w 80"/>
                <a:gd name="T1" fmla="*/ 147 h 147"/>
                <a:gd name="T2" fmla="*/ 36 w 80"/>
                <a:gd name="T3" fmla="*/ 146 h 147"/>
                <a:gd name="T4" fmla="*/ 0 w 80"/>
                <a:gd name="T5" fmla="*/ 79 h 147"/>
                <a:gd name="T6" fmla="*/ 76 w 80"/>
                <a:gd name="T7" fmla="*/ 0 h 147"/>
                <a:gd name="T8" fmla="*/ 80 w 80"/>
                <a:gd name="T9" fmla="*/ 4 h 147"/>
                <a:gd name="T10" fmla="*/ 76 w 80"/>
                <a:gd name="T11" fmla="*/ 8 h 147"/>
                <a:gd name="T12" fmla="*/ 8 w 80"/>
                <a:gd name="T13" fmla="*/ 79 h 147"/>
                <a:gd name="T14" fmla="*/ 41 w 80"/>
                <a:gd name="T15" fmla="*/ 140 h 147"/>
                <a:gd name="T16" fmla="*/ 42 w 80"/>
                <a:gd name="T17" fmla="*/ 145 h 147"/>
                <a:gd name="T18" fmla="*/ 39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39" y="147"/>
                  </a:moveTo>
                  <a:cubicBezTo>
                    <a:pt x="38" y="147"/>
                    <a:pt x="37" y="147"/>
                    <a:pt x="36" y="146"/>
                  </a:cubicBezTo>
                  <a:cubicBezTo>
                    <a:pt x="13" y="128"/>
                    <a:pt x="0" y="105"/>
                    <a:pt x="0" y="79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" y="0"/>
                    <a:pt x="80" y="2"/>
                    <a:pt x="80" y="4"/>
                  </a:cubicBezTo>
                  <a:cubicBezTo>
                    <a:pt x="80" y="6"/>
                    <a:pt x="78" y="8"/>
                    <a:pt x="76" y="8"/>
                  </a:cubicBezTo>
                  <a:cubicBezTo>
                    <a:pt x="39" y="8"/>
                    <a:pt x="8" y="40"/>
                    <a:pt x="8" y="79"/>
                  </a:cubicBezTo>
                  <a:cubicBezTo>
                    <a:pt x="8" y="109"/>
                    <a:pt x="26" y="128"/>
                    <a:pt x="41" y="140"/>
                  </a:cubicBezTo>
                  <a:cubicBezTo>
                    <a:pt x="43" y="141"/>
                    <a:pt x="43" y="143"/>
                    <a:pt x="42" y="145"/>
                  </a:cubicBezTo>
                  <a:cubicBezTo>
                    <a:pt x="41" y="146"/>
                    <a:pt x="40" y="147"/>
                    <a:pt x="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7" name="Freeform 1333"/>
            <p:cNvSpPr>
              <a:spLocks/>
            </p:cNvSpPr>
            <p:nvPr/>
          </p:nvSpPr>
          <p:spPr bwMode="auto">
            <a:xfrm>
              <a:off x="2997283" y="-1625593"/>
              <a:ext cx="255588" cy="468313"/>
            </a:xfrm>
            <a:custGeom>
              <a:avLst/>
              <a:gdLst>
                <a:gd name="T0" fmla="*/ 41 w 80"/>
                <a:gd name="T1" fmla="*/ 147 h 147"/>
                <a:gd name="T2" fmla="*/ 38 w 80"/>
                <a:gd name="T3" fmla="*/ 145 h 147"/>
                <a:gd name="T4" fmla="*/ 39 w 80"/>
                <a:gd name="T5" fmla="*/ 140 h 147"/>
                <a:gd name="T6" fmla="*/ 72 w 80"/>
                <a:gd name="T7" fmla="*/ 79 h 147"/>
                <a:gd name="T8" fmla="*/ 4 w 80"/>
                <a:gd name="T9" fmla="*/ 8 h 147"/>
                <a:gd name="T10" fmla="*/ 0 w 80"/>
                <a:gd name="T11" fmla="*/ 4 h 147"/>
                <a:gd name="T12" fmla="*/ 4 w 80"/>
                <a:gd name="T13" fmla="*/ 0 h 147"/>
                <a:gd name="T14" fmla="*/ 80 w 80"/>
                <a:gd name="T15" fmla="*/ 79 h 147"/>
                <a:gd name="T16" fmla="*/ 44 w 80"/>
                <a:gd name="T17" fmla="*/ 146 h 147"/>
                <a:gd name="T18" fmla="*/ 41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41" y="147"/>
                  </a:moveTo>
                  <a:cubicBezTo>
                    <a:pt x="40" y="147"/>
                    <a:pt x="39" y="146"/>
                    <a:pt x="38" y="145"/>
                  </a:cubicBezTo>
                  <a:cubicBezTo>
                    <a:pt x="37" y="143"/>
                    <a:pt x="37" y="141"/>
                    <a:pt x="39" y="140"/>
                  </a:cubicBezTo>
                  <a:cubicBezTo>
                    <a:pt x="54" y="128"/>
                    <a:pt x="72" y="109"/>
                    <a:pt x="72" y="79"/>
                  </a:cubicBezTo>
                  <a:cubicBezTo>
                    <a:pt x="72" y="40"/>
                    <a:pt x="41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80" y="35"/>
                    <a:pt x="80" y="79"/>
                  </a:cubicBezTo>
                  <a:cubicBezTo>
                    <a:pt x="80" y="105"/>
                    <a:pt x="67" y="128"/>
                    <a:pt x="44" y="146"/>
                  </a:cubicBezTo>
                  <a:cubicBezTo>
                    <a:pt x="43" y="147"/>
                    <a:pt x="42" y="147"/>
                    <a:pt x="4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8" name="Freeform 1334"/>
            <p:cNvSpPr>
              <a:spLocks/>
            </p:cNvSpPr>
            <p:nvPr/>
          </p:nvSpPr>
          <p:spPr bwMode="auto">
            <a:xfrm>
              <a:off x="2895683" y="-1128705"/>
              <a:ext cx="127000" cy="241300"/>
            </a:xfrm>
            <a:custGeom>
              <a:avLst/>
              <a:gdLst>
                <a:gd name="T0" fmla="*/ 36 w 40"/>
                <a:gd name="T1" fmla="*/ 76 h 76"/>
                <a:gd name="T2" fmla="*/ 0 w 40"/>
                <a:gd name="T3" fmla="*/ 49 h 76"/>
                <a:gd name="T4" fmla="*/ 0 w 40"/>
                <a:gd name="T5" fmla="*/ 48 h 76"/>
                <a:gd name="T6" fmla="*/ 0 w 40"/>
                <a:gd name="T7" fmla="*/ 4 h 76"/>
                <a:gd name="T8" fmla="*/ 4 w 40"/>
                <a:gd name="T9" fmla="*/ 0 h 76"/>
                <a:gd name="T10" fmla="*/ 8 w 40"/>
                <a:gd name="T11" fmla="*/ 4 h 76"/>
                <a:gd name="T12" fmla="*/ 8 w 40"/>
                <a:gd name="T13" fmla="*/ 48 h 76"/>
                <a:gd name="T14" fmla="*/ 36 w 40"/>
                <a:gd name="T15" fmla="*/ 68 h 76"/>
                <a:gd name="T16" fmla="*/ 40 w 40"/>
                <a:gd name="T17" fmla="*/ 72 h 76"/>
                <a:gd name="T18" fmla="*/ 36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36" y="76"/>
                  </a:moveTo>
                  <a:cubicBezTo>
                    <a:pt x="5" y="76"/>
                    <a:pt x="0" y="49"/>
                    <a:pt x="0" y="49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13" y="68"/>
                    <a:pt x="36" y="68"/>
                  </a:cubicBezTo>
                  <a:cubicBezTo>
                    <a:pt x="38" y="68"/>
                    <a:pt x="40" y="70"/>
                    <a:pt x="40" y="72"/>
                  </a:cubicBezTo>
                  <a:cubicBezTo>
                    <a:pt x="40" y="74"/>
                    <a:pt x="38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9" name="Freeform 1335"/>
            <p:cNvSpPr>
              <a:spLocks/>
            </p:cNvSpPr>
            <p:nvPr/>
          </p:nvSpPr>
          <p:spPr bwMode="auto">
            <a:xfrm>
              <a:off x="2997283" y="-1128705"/>
              <a:ext cx="127000" cy="241300"/>
            </a:xfrm>
            <a:custGeom>
              <a:avLst/>
              <a:gdLst>
                <a:gd name="T0" fmla="*/ 4 w 40"/>
                <a:gd name="T1" fmla="*/ 76 h 76"/>
                <a:gd name="T2" fmla="*/ 0 w 40"/>
                <a:gd name="T3" fmla="*/ 72 h 76"/>
                <a:gd name="T4" fmla="*/ 4 w 40"/>
                <a:gd name="T5" fmla="*/ 68 h 76"/>
                <a:gd name="T6" fmla="*/ 32 w 40"/>
                <a:gd name="T7" fmla="*/ 48 h 76"/>
                <a:gd name="T8" fmla="*/ 32 w 40"/>
                <a:gd name="T9" fmla="*/ 4 h 76"/>
                <a:gd name="T10" fmla="*/ 36 w 40"/>
                <a:gd name="T11" fmla="*/ 0 h 76"/>
                <a:gd name="T12" fmla="*/ 40 w 40"/>
                <a:gd name="T13" fmla="*/ 4 h 76"/>
                <a:gd name="T14" fmla="*/ 40 w 40"/>
                <a:gd name="T15" fmla="*/ 48 h 76"/>
                <a:gd name="T16" fmla="*/ 40 w 40"/>
                <a:gd name="T17" fmla="*/ 49 h 76"/>
                <a:gd name="T18" fmla="*/ 4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4" y="76"/>
                  </a:moveTo>
                  <a:cubicBezTo>
                    <a:pt x="2" y="76"/>
                    <a:pt x="0" y="74"/>
                    <a:pt x="0" y="72"/>
                  </a:cubicBezTo>
                  <a:cubicBezTo>
                    <a:pt x="0" y="70"/>
                    <a:pt x="2" y="68"/>
                    <a:pt x="4" y="68"/>
                  </a:cubicBezTo>
                  <a:cubicBezTo>
                    <a:pt x="27" y="68"/>
                    <a:pt x="32" y="51"/>
                    <a:pt x="32" y="4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35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0" name="Freeform 1336"/>
            <p:cNvSpPr>
              <a:spLocks/>
            </p:cNvSpPr>
            <p:nvPr/>
          </p:nvSpPr>
          <p:spPr bwMode="auto">
            <a:xfrm>
              <a:off x="2892507" y="-1093780"/>
              <a:ext cx="234951" cy="57150"/>
            </a:xfrm>
            <a:custGeom>
              <a:avLst/>
              <a:gdLst>
                <a:gd name="T0" fmla="*/ 38 w 74"/>
                <a:gd name="T1" fmla="*/ 17 h 18"/>
                <a:gd name="T2" fmla="*/ 3 w 74"/>
                <a:gd name="T3" fmla="*/ 8 h 18"/>
                <a:gd name="T4" fmla="*/ 2 w 74"/>
                <a:gd name="T5" fmla="*/ 3 h 18"/>
                <a:gd name="T6" fmla="*/ 7 w 74"/>
                <a:gd name="T7" fmla="*/ 1 h 18"/>
                <a:gd name="T8" fmla="*/ 67 w 74"/>
                <a:gd name="T9" fmla="*/ 1 h 18"/>
                <a:gd name="T10" fmla="*/ 72 w 74"/>
                <a:gd name="T11" fmla="*/ 3 h 18"/>
                <a:gd name="T12" fmla="*/ 71 w 74"/>
                <a:gd name="T13" fmla="*/ 8 h 18"/>
                <a:gd name="T14" fmla="*/ 38 w 74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8">
                  <a:moveTo>
                    <a:pt x="38" y="17"/>
                  </a:moveTo>
                  <a:cubicBezTo>
                    <a:pt x="19" y="17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8" y="18"/>
                    <a:pt x="67" y="1"/>
                  </a:cubicBezTo>
                  <a:cubicBezTo>
                    <a:pt x="69" y="0"/>
                    <a:pt x="71" y="1"/>
                    <a:pt x="72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60" y="15"/>
                    <a:pt x="48" y="17"/>
                    <a:pt x="3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1" name="Group 850"/>
          <p:cNvGrpSpPr/>
          <p:nvPr/>
        </p:nvGrpSpPr>
        <p:grpSpPr>
          <a:xfrm>
            <a:off x="7211080" y="1183823"/>
            <a:ext cx="309692" cy="309049"/>
            <a:chOff x="4029162" y="-1625593"/>
            <a:chExt cx="765178" cy="763589"/>
          </a:xfrm>
          <a:solidFill>
            <a:schemeClr val="accent1"/>
          </a:solidFill>
        </p:grpSpPr>
        <p:sp>
          <p:nvSpPr>
            <p:cNvPr id="1022" name="Freeform 1337"/>
            <p:cNvSpPr>
              <a:spLocks noEditPoints="1"/>
            </p:cNvSpPr>
            <p:nvPr/>
          </p:nvSpPr>
          <p:spPr bwMode="auto">
            <a:xfrm>
              <a:off x="4029162" y="-1625593"/>
              <a:ext cx="765178" cy="763589"/>
            </a:xfrm>
            <a:custGeom>
              <a:avLst/>
              <a:gdLst>
                <a:gd name="T0" fmla="*/ 105 w 240"/>
                <a:gd name="T1" fmla="*/ 240 h 240"/>
                <a:gd name="T2" fmla="*/ 97 w 240"/>
                <a:gd name="T3" fmla="*/ 237 h 240"/>
                <a:gd name="T4" fmla="*/ 3 w 240"/>
                <a:gd name="T5" fmla="*/ 143 h 240"/>
                <a:gd name="T6" fmla="*/ 0 w 240"/>
                <a:gd name="T7" fmla="*/ 135 h 240"/>
                <a:gd name="T8" fmla="*/ 3 w 240"/>
                <a:gd name="T9" fmla="*/ 127 h 240"/>
                <a:gd name="T10" fmla="*/ 127 w 240"/>
                <a:gd name="T11" fmla="*/ 7 h 240"/>
                <a:gd name="T12" fmla="*/ 143 w 240"/>
                <a:gd name="T13" fmla="*/ 0 h 240"/>
                <a:gd name="T14" fmla="*/ 228 w 240"/>
                <a:gd name="T15" fmla="*/ 0 h 240"/>
                <a:gd name="T16" fmla="*/ 240 w 240"/>
                <a:gd name="T17" fmla="*/ 12 h 240"/>
                <a:gd name="T18" fmla="*/ 240 w 240"/>
                <a:gd name="T19" fmla="*/ 97 h 240"/>
                <a:gd name="T20" fmla="*/ 233 w 240"/>
                <a:gd name="T21" fmla="*/ 113 h 240"/>
                <a:gd name="T22" fmla="*/ 113 w 240"/>
                <a:gd name="T23" fmla="*/ 237 h 240"/>
                <a:gd name="T24" fmla="*/ 105 w 240"/>
                <a:gd name="T25" fmla="*/ 240 h 240"/>
                <a:gd name="T26" fmla="*/ 143 w 240"/>
                <a:gd name="T27" fmla="*/ 8 h 240"/>
                <a:gd name="T28" fmla="*/ 132 w 240"/>
                <a:gd name="T29" fmla="*/ 12 h 240"/>
                <a:gd name="T30" fmla="*/ 9 w 240"/>
                <a:gd name="T31" fmla="*/ 132 h 240"/>
                <a:gd name="T32" fmla="*/ 8 w 240"/>
                <a:gd name="T33" fmla="*/ 135 h 240"/>
                <a:gd name="T34" fmla="*/ 9 w 240"/>
                <a:gd name="T35" fmla="*/ 137 h 240"/>
                <a:gd name="T36" fmla="*/ 102 w 240"/>
                <a:gd name="T37" fmla="*/ 231 h 240"/>
                <a:gd name="T38" fmla="*/ 108 w 240"/>
                <a:gd name="T39" fmla="*/ 231 h 240"/>
                <a:gd name="T40" fmla="*/ 228 w 240"/>
                <a:gd name="T41" fmla="*/ 108 h 240"/>
                <a:gd name="T42" fmla="*/ 232 w 240"/>
                <a:gd name="T43" fmla="*/ 97 h 240"/>
                <a:gd name="T44" fmla="*/ 232 w 240"/>
                <a:gd name="T45" fmla="*/ 12 h 240"/>
                <a:gd name="T46" fmla="*/ 228 w 240"/>
                <a:gd name="T47" fmla="*/ 8 h 240"/>
                <a:gd name="T48" fmla="*/ 143 w 240"/>
                <a:gd name="T4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2" y="240"/>
                    <a:pt x="99" y="239"/>
                    <a:pt x="97" y="237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1" y="141"/>
                    <a:pt x="0" y="138"/>
                    <a:pt x="0" y="135"/>
                  </a:cubicBezTo>
                  <a:cubicBezTo>
                    <a:pt x="0" y="132"/>
                    <a:pt x="1" y="129"/>
                    <a:pt x="3" y="12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30" y="3"/>
                    <a:pt x="137" y="0"/>
                    <a:pt x="14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0" y="103"/>
                    <a:pt x="237" y="110"/>
                    <a:pt x="233" y="113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11" y="239"/>
                    <a:pt x="108" y="240"/>
                    <a:pt x="105" y="240"/>
                  </a:cubicBezTo>
                  <a:close/>
                  <a:moveTo>
                    <a:pt x="143" y="8"/>
                  </a:moveTo>
                  <a:cubicBezTo>
                    <a:pt x="139" y="8"/>
                    <a:pt x="134" y="10"/>
                    <a:pt x="132" y="1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8" y="133"/>
                    <a:pt x="8" y="134"/>
                    <a:pt x="8" y="135"/>
                  </a:cubicBezTo>
                  <a:cubicBezTo>
                    <a:pt x="8" y="136"/>
                    <a:pt x="8" y="137"/>
                    <a:pt x="9" y="137"/>
                  </a:cubicBezTo>
                  <a:cubicBezTo>
                    <a:pt x="102" y="231"/>
                    <a:pt x="102" y="231"/>
                    <a:pt x="102" y="231"/>
                  </a:cubicBezTo>
                  <a:cubicBezTo>
                    <a:pt x="104" y="232"/>
                    <a:pt x="106" y="232"/>
                    <a:pt x="108" y="231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30" y="106"/>
                    <a:pt x="232" y="101"/>
                    <a:pt x="232" y="9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4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3" name="Freeform 1338"/>
            <p:cNvSpPr>
              <a:spLocks noEditPoints="1"/>
            </p:cNvSpPr>
            <p:nvPr/>
          </p:nvSpPr>
          <p:spPr bwMode="auto">
            <a:xfrm>
              <a:off x="4591139" y="-1549393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7778421" y="1188964"/>
            <a:ext cx="309692" cy="303908"/>
            <a:chOff x="5430930" y="-1612893"/>
            <a:chExt cx="765178" cy="750889"/>
          </a:xfrm>
          <a:solidFill>
            <a:schemeClr val="accent1"/>
          </a:solidFill>
        </p:grpSpPr>
        <p:sp>
          <p:nvSpPr>
            <p:cNvPr id="1019" name="Freeform 1339"/>
            <p:cNvSpPr>
              <a:spLocks/>
            </p:cNvSpPr>
            <p:nvPr/>
          </p:nvSpPr>
          <p:spPr bwMode="auto">
            <a:xfrm>
              <a:off x="5800819" y="-1612893"/>
              <a:ext cx="25400" cy="8890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0" name="Freeform 1340"/>
            <p:cNvSpPr>
              <a:spLocks/>
            </p:cNvSpPr>
            <p:nvPr/>
          </p:nvSpPr>
          <p:spPr bwMode="auto">
            <a:xfrm>
              <a:off x="5597618" y="-1257292"/>
              <a:ext cx="228601" cy="395288"/>
            </a:xfrm>
            <a:custGeom>
              <a:avLst/>
              <a:gdLst>
                <a:gd name="T0" fmla="*/ 35 w 72"/>
                <a:gd name="T1" fmla="*/ 124 h 124"/>
                <a:gd name="T2" fmla="*/ 0 w 72"/>
                <a:gd name="T3" fmla="*/ 90 h 124"/>
                <a:gd name="T4" fmla="*/ 4 w 72"/>
                <a:gd name="T5" fmla="*/ 86 h 124"/>
                <a:gd name="T6" fmla="*/ 8 w 72"/>
                <a:gd name="T7" fmla="*/ 90 h 124"/>
                <a:gd name="T8" fmla="*/ 35 w 72"/>
                <a:gd name="T9" fmla="*/ 116 h 124"/>
                <a:gd name="T10" fmla="*/ 64 w 72"/>
                <a:gd name="T11" fmla="*/ 89 h 124"/>
                <a:gd name="T12" fmla="*/ 64 w 72"/>
                <a:gd name="T13" fmla="*/ 4 h 124"/>
                <a:gd name="T14" fmla="*/ 68 w 72"/>
                <a:gd name="T15" fmla="*/ 0 h 124"/>
                <a:gd name="T16" fmla="*/ 72 w 72"/>
                <a:gd name="T17" fmla="*/ 4 h 124"/>
                <a:gd name="T18" fmla="*/ 72 w 72"/>
                <a:gd name="T19" fmla="*/ 89 h 124"/>
                <a:gd name="T20" fmla="*/ 35 w 72"/>
                <a:gd name="T2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24">
                  <a:moveTo>
                    <a:pt x="35" y="124"/>
                  </a:moveTo>
                  <a:cubicBezTo>
                    <a:pt x="15" y="124"/>
                    <a:pt x="0" y="110"/>
                    <a:pt x="0" y="90"/>
                  </a:cubicBezTo>
                  <a:cubicBezTo>
                    <a:pt x="0" y="88"/>
                    <a:pt x="2" y="86"/>
                    <a:pt x="4" y="86"/>
                  </a:cubicBezTo>
                  <a:cubicBezTo>
                    <a:pt x="6" y="86"/>
                    <a:pt x="8" y="88"/>
                    <a:pt x="8" y="90"/>
                  </a:cubicBezTo>
                  <a:cubicBezTo>
                    <a:pt x="8" y="105"/>
                    <a:pt x="19" y="116"/>
                    <a:pt x="35" y="116"/>
                  </a:cubicBezTo>
                  <a:cubicBezTo>
                    <a:pt x="51" y="116"/>
                    <a:pt x="64" y="104"/>
                    <a:pt x="64" y="8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109"/>
                    <a:pt x="55" y="124"/>
                    <a:pt x="3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1" name="Freeform 1341"/>
            <p:cNvSpPr>
              <a:spLocks noEditPoints="1"/>
            </p:cNvSpPr>
            <p:nvPr/>
          </p:nvSpPr>
          <p:spPr bwMode="auto">
            <a:xfrm>
              <a:off x="5430930" y="-1539868"/>
              <a:ext cx="765178" cy="307976"/>
            </a:xfrm>
            <a:custGeom>
              <a:avLst/>
              <a:gdLst>
                <a:gd name="T0" fmla="*/ 228 w 240"/>
                <a:gd name="T1" fmla="*/ 97 h 97"/>
                <a:gd name="T2" fmla="*/ 12 w 240"/>
                <a:gd name="T3" fmla="*/ 97 h 97"/>
                <a:gd name="T4" fmla="*/ 0 w 240"/>
                <a:gd name="T5" fmla="*/ 85 h 97"/>
                <a:gd name="T6" fmla="*/ 120 w 240"/>
                <a:gd name="T7" fmla="*/ 0 h 97"/>
                <a:gd name="T8" fmla="*/ 240 w 240"/>
                <a:gd name="T9" fmla="*/ 85 h 97"/>
                <a:gd name="T10" fmla="*/ 228 w 240"/>
                <a:gd name="T11" fmla="*/ 97 h 97"/>
                <a:gd name="T12" fmla="*/ 120 w 240"/>
                <a:gd name="T13" fmla="*/ 8 h 97"/>
                <a:gd name="T14" fmla="*/ 8 w 240"/>
                <a:gd name="T15" fmla="*/ 85 h 97"/>
                <a:gd name="T16" fmla="*/ 12 w 240"/>
                <a:gd name="T17" fmla="*/ 89 h 97"/>
                <a:gd name="T18" fmla="*/ 228 w 240"/>
                <a:gd name="T19" fmla="*/ 89 h 97"/>
                <a:gd name="T20" fmla="*/ 232 w 240"/>
                <a:gd name="T21" fmla="*/ 85 h 97"/>
                <a:gd name="T22" fmla="*/ 120 w 240"/>
                <a:gd name="T2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97">
                  <a:moveTo>
                    <a:pt x="228" y="97"/>
                  </a:moveTo>
                  <a:cubicBezTo>
                    <a:pt x="12" y="97"/>
                    <a:pt x="12" y="97"/>
                    <a:pt x="12" y="97"/>
                  </a:cubicBezTo>
                  <a:cubicBezTo>
                    <a:pt x="6" y="97"/>
                    <a:pt x="0" y="91"/>
                    <a:pt x="0" y="85"/>
                  </a:cubicBezTo>
                  <a:cubicBezTo>
                    <a:pt x="0" y="29"/>
                    <a:pt x="60" y="0"/>
                    <a:pt x="120" y="0"/>
                  </a:cubicBezTo>
                  <a:cubicBezTo>
                    <a:pt x="180" y="0"/>
                    <a:pt x="240" y="29"/>
                    <a:pt x="240" y="85"/>
                  </a:cubicBezTo>
                  <a:cubicBezTo>
                    <a:pt x="240" y="91"/>
                    <a:pt x="234" y="97"/>
                    <a:pt x="228" y="97"/>
                  </a:cubicBezTo>
                  <a:close/>
                  <a:moveTo>
                    <a:pt x="120" y="8"/>
                  </a:moveTo>
                  <a:cubicBezTo>
                    <a:pt x="64" y="8"/>
                    <a:pt x="8" y="34"/>
                    <a:pt x="8" y="85"/>
                  </a:cubicBezTo>
                  <a:cubicBezTo>
                    <a:pt x="8" y="87"/>
                    <a:pt x="10" y="89"/>
                    <a:pt x="12" y="89"/>
                  </a:cubicBezTo>
                  <a:cubicBezTo>
                    <a:pt x="228" y="89"/>
                    <a:pt x="228" y="89"/>
                    <a:pt x="228" y="89"/>
                  </a:cubicBezTo>
                  <a:cubicBezTo>
                    <a:pt x="230" y="89"/>
                    <a:pt x="232" y="87"/>
                    <a:pt x="232" y="85"/>
                  </a:cubicBezTo>
                  <a:cubicBezTo>
                    <a:pt x="232" y="34"/>
                    <a:pt x="176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5509059" y="1826337"/>
            <a:ext cx="309692" cy="176049"/>
            <a:chOff x="-176142" y="-38090"/>
            <a:chExt cx="765178" cy="434975"/>
          </a:xfrm>
          <a:solidFill>
            <a:schemeClr val="accent1"/>
          </a:solidFill>
        </p:grpSpPr>
        <p:sp>
          <p:nvSpPr>
            <p:cNvPr id="1012" name="Freeform 1342"/>
            <p:cNvSpPr>
              <a:spLocks/>
            </p:cNvSpPr>
            <p:nvPr/>
          </p:nvSpPr>
          <p:spPr bwMode="auto">
            <a:xfrm>
              <a:off x="314397" y="15885"/>
              <a:ext cx="223838" cy="187325"/>
            </a:xfrm>
            <a:custGeom>
              <a:avLst/>
              <a:gdLst>
                <a:gd name="T0" fmla="*/ 5 w 70"/>
                <a:gd name="T1" fmla="*/ 59 h 59"/>
                <a:gd name="T2" fmla="*/ 2 w 70"/>
                <a:gd name="T3" fmla="*/ 58 h 59"/>
                <a:gd name="T4" fmla="*/ 2 w 70"/>
                <a:gd name="T5" fmla="*/ 52 h 59"/>
                <a:gd name="T6" fmla="*/ 63 w 70"/>
                <a:gd name="T7" fmla="*/ 1 h 59"/>
                <a:gd name="T8" fmla="*/ 68 w 70"/>
                <a:gd name="T9" fmla="*/ 1 h 59"/>
                <a:gd name="T10" fmla="*/ 68 w 70"/>
                <a:gd name="T11" fmla="*/ 7 h 59"/>
                <a:gd name="T12" fmla="*/ 7 w 70"/>
                <a:gd name="T13" fmla="*/ 58 h 59"/>
                <a:gd name="T14" fmla="*/ 5 w 7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9">
                  <a:moveTo>
                    <a:pt x="5" y="59"/>
                  </a:moveTo>
                  <a:cubicBezTo>
                    <a:pt x="3" y="59"/>
                    <a:pt x="2" y="59"/>
                    <a:pt x="2" y="58"/>
                  </a:cubicBezTo>
                  <a:cubicBezTo>
                    <a:pt x="0" y="56"/>
                    <a:pt x="0" y="53"/>
                    <a:pt x="2" y="52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7" y="0"/>
                    <a:pt x="68" y="1"/>
                  </a:cubicBezTo>
                  <a:cubicBezTo>
                    <a:pt x="70" y="3"/>
                    <a:pt x="70" y="6"/>
                    <a:pt x="68" y="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6" y="59"/>
                    <a:pt x="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3" name="Freeform 1343"/>
            <p:cNvSpPr>
              <a:spLocks/>
            </p:cNvSpPr>
            <p:nvPr/>
          </p:nvSpPr>
          <p:spPr bwMode="auto">
            <a:xfrm>
              <a:off x="98497" y="114310"/>
              <a:ext cx="184151" cy="98425"/>
            </a:xfrm>
            <a:custGeom>
              <a:avLst/>
              <a:gdLst>
                <a:gd name="T0" fmla="*/ 54 w 58"/>
                <a:gd name="T1" fmla="*/ 31 h 31"/>
                <a:gd name="T2" fmla="*/ 52 w 58"/>
                <a:gd name="T3" fmla="*/ 30 h 31"/>
                <a:gd name="T4" fmla="*/ 3 w 58"/>
                <a:gd name="T5" fmla="*/ 8 h 31"/>
                <a:gd name="T6" fmla="*/ 1 w 58"/>
                <a:gd name="T7" fmla="*/ 3 h 31"/>
                <a:gd name="T8" fmla="*/ 7 w 58"/>
                <a:gd name="T9" fmla="*/ 1 h 31"/>
                <a:gd name="T10" fmla="*/ 55 w 58"/>
                <a:gd name="T11" fmla="*/ 23 h 31"/>
                <a:gd name="T12" fmla="*/ 57 w 58"/>
                <a:gd name="T13" fmla="*/ 28 h 31"/>
                <a:gd name="T14" fmla="*/ 54 w 5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1">
                  <a:moveTo>
                    <a:pt x="54" y="31"/>
                  </a:moveTo>
                  <a:cubicBezTo>
                    <a:pt x="53" y="31"/>
                    <a:pt x="53" y="31"/>
                    <a:pt x="52" y="3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7" y="24"/>
                    <a:pt x="58" y="26"/>
                    <a:pt x="57" y="28"/>
                  </a:cubicBezTo>
                  <a:cubicBezTo>
                    <a:pt x="57" y="30"/>
                    <a:pt x="55" y="3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4" name="Freeform 1344"/>
            <p:cNvSpPr>
              <a:spLocks/>
            </p:cNvSpPr>
            <p:nvPr/>
          </p:nvSpPr>
          <p:spPr bwMode="auto">
            <a:xfrm>
              <a:off x="-125342" y="123835"/>
              <a:ext cx="198438" cy="219075"/>
            </a:xfrm>
            <a:custGeom>
              <a:avLst/>
              <a:gdLst>
                <a:gd name="T0" fmla="*/ 5 w 62"/>
                <a:gd name="T1" fmla="*/ 69 h 69"/>
                <a:gd name="T2" fmla="*/ 2 w 62"/>
                <a:gd name="T3" fmla="*/ 68 h 69"/>
                <a:gd name="T4" fmla="*/ 2 w 62"/>
                <a:gd name="T5" fmla="*/ 62 h 69"/>
                <a:gd name="T6" fmla="*/ 55 w 62"/>
                <a:gd name="T7" fmla="*/ 2 h 69"/>
                <a:gd name="T8" fmla="*/ 60 w 62"/>
                <a:gd name="T9" fmla="*/ 1 h 69"/>
                <a:gd name="T10" fmla="*/ 61 w 62"/>
                <a:gd name="T11" fmla="*/ 7 h 69"/>
                <a:gd name="T12" fmla="*/ 8 w 62"/>
                <a:gd name="T13" fmla="*/ 67 h 69"/>
                <a:gd name="T14" fmla="*/ 5 w 62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5" y="69"/>
                  </a:moveTo>
                  <a:cubicBezTo>
                    <a:pt x="4" y="69"/>
                    <a:pt x="3" y="68"/>
                    <a:pt x="2" y="68"/>
                  </a:cubicBezTo>
                  <a:cubicBezTo>
                    <a:pt x="0" y="66"/>
                    <a:pt x="0" y="64"/>
                    <a:pt x="2" y="6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6" y="0"/>
                    <a:pt x="59" y="0"/>
                    <a:pt x="60" y="1"/>
                  </a:cubicBezTo>
                  <a:cubicBezTo>
                    <a:pt x="62" y="3"/>
                    <a:pt x="62" y="5"/>
                    <a:pt x="61" y="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8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5" name="Freeform 1345"/>
            <p:cNvSpPr>
              <a:spLocks noEditPoints="1"/>
            </p:cNvSpPr>
            <p:nvPr/>
          </p:nvSpPr>
          <p:spPr bwMode="auto">
            <a:xfrm>
              <a:off x="-176142" y="3079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6" name="Freeform 1346"/>
            <p:cNvSpPr>
              <a:spLocks noEditPoints="1"/>
            </p:cNvSpPr>
            <p:nvPr/>
          </p:nvSpPr>
          <p:spPr bwMode="auto">
            <a:xfrm>
              <a:off x="39759" y="66685"/>
              <a:ext cx="90488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7" name="Freeform 1347"/>
            <p:cNvSpPr>
              <a:spLocks noEditPoints="1"/>
            </p:cNvSpPr>
            <p:nvPr/>
          </p:nvSpPr>
          <p:spPr bwMode="auto">
            <a:xfrm>
              <a:off x="257247" y="1682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8" name="Freeform 1348"/>
            <p:cNvSpPr>
              <a:spLocks noEditPoints="1"/>
            </p:cNvSpPr>
            <p:nvPr/>
          </p:nvSpPr>
          <p:spPr bwMode="auto">
            <a:xfrm>
              <a:off x="500136" y="-38090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6648880" y="1750519"/>
            <a:ext cx="299411" cy="308407"/>
            <a:chOff x="2640094" y="-225416"/>
            <a:chExt cx="739778" cy="762002"/>
          </a:xfrm>
          <a:solidFill>
            <a:schemeClr val="accent1"/>
          </a:solidFill>
        </p:grpSpPr>
        <p:sp>
          <p:nvSpPr>
            <p:cNvPr id="1009" name="Freeform 1349"/>
            <p:cNvSpPr>
              <a:spLocks noEditPoints="1"/>
            </p:cNvSpPr>
            <p:nvPr/>
          </p:nvSpPr>
          <p:spPr bwMode="auto">
            <a:xfrm>
              <a:off x="3200484" y="-225416"/>
              <a:ext cx="179388" cy="762001"/>
            </a:xfrm>
            <a:custGeom>
              <a:avLst/>
              <a:gdLst>
                <a:gd name="T0" fmla="*/ 52 w 56"/>
                <a:gd name="T1" fmla="*/ 240 h 240"/>
                <a:gd name="T2" fmla="*/ 4 w 56"/>
                <a:gd name="T3" fmla="*/ 240 h 240"/>
                <a:gd name="T4" fmla="*/ 0 w 56"/>
                <a:gd name="T5" fmla="*/ 236 h 240"/>
                <a:gd name="T6" fmla="*/ 0 w 56"/>
                <a:gd name="T7" fmla="*/ 4 h 240"/>
                <a:gd name="T8" fmla="*/ 4 w 56"/>
                <a:gd name="T9" fmla="*/ 0 h 240"/>
                <a:gd name="T10" fmla="*/ 52 w 56"/>
                <a:gd name="T11" fmla="*/ 0 h 240"/>
                <a:gd name="T12" fmla="*/ 56 w 56"/>
                <a:gd name="T13" fmla="*/ 4 h 240"/>
                <a:gd name="T14" fmla="*/ 56 w 56"/>
                <a:gd name="T15" fmla="*/ 236 h 240"/>
                <a:gd name="T16" fmla="*/ 52 w 56"/>
                <a:gd name="T17" fmla="*/ 240 h 240"/>
                <a:gd name="T18" fmla="*/ 8 w 56"/>
                <a:gd name="T19" fmla="*/ 232 h 240"/>
                <a:gd name="T20" fmla="*/ 48 w 56"/>
                <a:gd name="T21" fmla="*/ 232 h 240"/>
                <a:gd name="T22" fmla="*/ 48 w 56"/>
                <a:gd name="T23" fmla="*/ 8 h 240"/>
                <a:gd name="T24" fmla="*/ 8 w 56"/>
                <a:gd name="T25" fmla="*/ 8 h 240"/>
                <a:gd name="T26" fmla="*/ 8 w 56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40">
                  <a:moveTo>
                    <a:pt x="52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236"/>
                    <a:pt x="56" y="236"/>
                    <a:pt x="56" y="236"/>
                  </a:cubicBezTo>
                  <a:cubicBezTo>
                    <a:pt x="56" y="238"/>
                    <a:pt x="54" y="240"/>
                    <a:pt x="52" y="240"/>
                  </a:cubicBezTo>
                  <a:close/>
                  <a:moveTo>
                    <a:pt x="8" y="232"/>
                  </a:moveTo>
                  <a:cubicBezTo>
                    <a:pt x="48" y="232"/>
                    <a:pt x="48" y="232"/>
                    <a:pt x="48" y="23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0" name="Freeform 1350"/>
            <p:cNvSpPr>
              <a:spLocks noEditPoints="1"/>
            </p:cNvSpPr>
            <p:nvPr/>
          </p:nvSpPr>
          <p:spPr bwMode="auto">
            <a:xfrm>
              <a:off x="2921083" y="155585"/>
              <a:ext cx="177801" cy="381001"/>
            </a:xfrm>
            <a:custGeom>
              <a:avLst/>
              <a:gdLst>
                <a:gd name="T0" fmla="*/ 52 w 56"/>
                <a:gd name="T1" fmla="*/ 120 h 120"/>
                <a:gd name="T2" fmla="*/ 4 w 56"/>
                <a:gd name="T3" fmla="*/ 120 h 120"/>
                <a:gd name="T4" fmla="*/ 0 w 56"/>
                <a:gd name="T5" fmla="*/ 116 h 120"/>
                <a:gd name="T6" fmla="*/ 0 w 56"/>
                <a:gd name="T7" fmla="*/ 4 h 120"/>
                <a:gd name="T8" fmla="*/ 4 w 56"/>
                <a:gd name="T9" fmla="*/ 0 h 120"/>
                <a:gd name="T10" fmla="*/ 52 w 56"/>
                <a:gd name="T11" fmla="*/ 0 h 120"/>
                <a:gd name="T12" fmla="*/ 56 w 56"/>
                <a:gd name="T13" fmla="*/ 4 h 120"/>
                <a:gd name="T14" fmla="*/ 56 w 56"/>
                <a:gd name="T15" fmla="*/ 116 h 120"/>
                <a:gd name="T16" fmla="*/ 52 w 56"/>
                <a:gd name="T17" fmla="*/ 120 h 120"/>
                <a:gd name="T18" fmla="*/ 8 w 56"/>
                <a:gd name="T19" fmla="*/ 112 h 120"/>
                <a:gd name="T20" fmla="*/ 48 w 56"/>
                <a:gd name="T21" fmla="*/ 112 h 120"/>
                <a:gd name="T22" fmla="*/ 48 w 56"/>
                <a:gd name="T23" fmla="*/ 8 h 120"/>
                <a:gd name="T24" fmla="*/ 8 w 56"/>
                <a:gd name="T25" fmla="*/ 8 h 120"/>
                <a:gd name="T26" fmla="*/ 8 w 56"/>
                <a:gd name="T2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20">
                  <a:moveTo>
                    <a:pt x="52" y="120"/>
                  </a:moveTo>
                  <a:cubicBezTo>
                    <a:pt x="4" y="120"/>
                    <a:pt x="4" y="120"/>
                    <a:pt x="4" y="120"/>
                  </a:cubicBez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8"/>
                    <a:pt x="54" y="120"/>
                    <a:pt x="52" y="120"/>
                  </a:cubicBezTo>
                  <a:close/>
                  <a:moveTo>
                    <a:pt x="8" y="112"/>
                  </a:moveTo>
                  <a:cubicBezTo>
                    <a:pt x="48" y="112"/>
                    <a:pt x="48" y="112"/>
                    <a:pt x="48" y="11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1" name="Freeform 1351"/>
            <p:cNvSpPr>
              <a:spLocks noEditPoints="1"/>
            </p:cNvSpPr>
            <p:nvPr/>
          </p:nvSpPr>
          <p:spPr bwMode="auto">
            <a:xfrm>
              <a:off x="2640094" y="28585"/>
              <a:ext cx="179388" cy="508001"/>
            </a:xfrm>
            <a:custGeom>
              <a:avLst/>
              <a:gdLst>
                <a:gd name="T0" fmla="*/ 52 w 56"/>
                <a:gd name="T1" fmla="*/ 160 h 160"/>
                <a:gd name="T2" fmla="*/ 4 w 56"/>
                <a:gd name="T3" fmla="*/ 160 h 160"/>
                <a:gd name="T4" fmla="*/ 0 w 56"/>
                <a:gd name="T5" fmla="*/ 156 h 160"/>
                <a:gd name="T6" fmla="*/ 0 w 56"/>
                <a:gd name="T7" fmla="*/ 4 h 160"/>
                <a:gd name="T8" fmla="*/ 4 w 56"/>
                <a:gd name="T9" fmla="*/ 0 h 160"/>
                <a:gd name="T10" fmla="*/ 52 w 56"/>
                <a:gd name="T11" fmla="*/ 0 h 160"/>
                <a:gd name="T12" fmla="*/ 56 w 56"/>
                <a:gd name="T13" fmla="*/ 4 h 160"/>
                <a:gd name="T14" fmla="*/ 56 w 56"/>
                <a:gd name="T15" fmla="*/ 156 h 160"/>
                <a:gd name="T16" fmla="*/ 52 w 56"/>
                <a:gd name="T17" fmla="*/ 160 h 160"/>
                <a:gd name="T18" fmla="*/ 8 w 56"/>
                <a:gd name="T19" fmla="*/ 152 h 160"/>
                <a:gd name="T20" fmla="*/ 48 w 56"/>
                <a:gd name="T21" fmla="*/ 152 h 160"/>
                <a:gd name="T22" fmla="*/ 48 w 56"/>
                <a:gd name="T23" fmla="*/ 8 h 160"/>
                <a:gd name="T24" fmla="*/ 8 w 56"/>
                <a:gd name="T25" fmla="*/ 8 h 160"/>
                <a:gd name="T26" fmla="*/ 8 w 56"/>
                <a:gd name="T27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0">
                  <a:moveTo>
                    <a:pt x="52" y="160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0" y="158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8"/>
                    <a:pt x="54" y="160"/>
                    <a:pt x="52" y="160"/>
                  </a:cubicBezTo>
                  <a:close/>
                  <a:moveTo>
                    <a:pt x="8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6076399" y="1750519"/>
            <a:ext cx="309692" cy="308407"/>
            <a:chOff x="1225626" y="-225416"/>
            <a:chExt cx="765178" cy="762001"/>
          </a:xfrm>
          <a:solidFill>
            <a:schemeClr val="accent1"/>
          </a:solidFill>
        </p:grpSpPr>
        <p:sp>
          <p:nvSpPr>
            <p:cNvPr id="1007" name="Freeform 1352"/>
            <p:cNvSpPr>
              <a:spLocks noEditPoints="1"/>
            </p:cNvSpPr>
            <p:nvPr/>
          </p:nvSpPr>
          <p:spPr bwMode="auto">
            <a:xfrm>
              <a:off x="1225626" y="-225416"/>
              <a:ext cx="331789" cy="330201"/>
            </a:xfrm>
            <a:custGeom>
              <a:avLst/>
              <a:gdLst>
                <a:gd name="T0" fmla="*/ 4 w 104"/>
                <a:gd name="T1" fmla="*/ 104 h 104"/>
                <a:gd name="T2" fmla="*/ 0 w 104"/>
                <a:gd name="T3" fmla="*/ 100 h 104"/>
                <a:gd name="T4" fmla="*/ 0 w 104"/>
                <a:gd name="T5" fmla="*/ 100 h 104"/>
                <a:gd name="T6" fmla="*/ 0 w 104"/>
                <a:gd name="T7" fmla="*/ 100 h 104"/>
                <a:gd name="T8" fmla="*/ 0 w 104"/>
                <a:gd name="T9" fmla="*/ 100 h 104"/>
                <a:gd name="T10" fmla="*/ 100 w 104"/>
                <a:gd name="T11" fmla="*/ 0 h 104"/>
                <a:gd name="T12" fmla="*/ 100 w 104"/>
                <a:gd name="T13" fmla="*/ 0 h 104"/>
                <a:gd name="T14" fmla="*/ 100 w 104"/>
                <a:gd name="T15" fmla="*/ 0 h 104"/>
                <a:gd name="T16" fmla="*/ 100 w 104"/>
                <a:gd name="T17" fmla="*/ 0 h 104"/>
                <a:gd name="T18" fmla="*/ 100 w 104"/>
                <a:gd name="T19" fmla="*/ 0 h 104"/>
                <a:gd name="T20" fmla="*/ 100 w 104"/>
                <a:gd name="T21" fmla="*/ 0 h 104"/>
                <a:gd name="T22" fmla="*/ 104 w 104"/>
                <a:gd name="T23" fmla="*/ 4 h 104"/>
                <a:gd name="T24" fmla="*/ 104 w 104"/>
                <a:gd name="T25" fmla="*/ 5 h 104"/>
                <a:gd name="T26" fmla="*/ 104 w 104"/>
                <a:gd name="T27" fmla="*/ 100 h 104"/>
                <a:gd name="T28" fmla="*/ 100 w 104"/>
                <a:gd name="T29" fmla="*/ 104 h 104"/>
                <a:gd name="T30" fmla="*/ 5 w 104"/>
                <a:gd name="T31" fmla="*/ 104 h 104"/>
                <a:gd name="T32" fmla="*/ 4 w 104"/>
                <a:gd name="T33" fmla="*/ 104 h 104"/>
                <a:gd name="T34" fmla="*/ 8 w 104"/>
                <a:gd name="T35" fmla="*/ 96 h 104"/>
                <a:gd name="T36" fmla="*/ 96 w 104"/>
                <a:gd name="T37" fmla="*/ 96 h 104"/>
                <a:gd name="T38" fmla="*/ 96 w 104"/>
                <a:gd name="T39" fmla="*/ 8 h 104"/>
                <a:gd name="T40" fmla="*/ 8 w 104"/>
                <a:gd name="T41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4">
                  <a:moveTo>
                    <a:pt x="4" y="104"/>
                  </a:moveTo>
                  <a:cubicBezTo>
                    <a:pt x="2" y="104"/>
                    <a:pt x="0" y="102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2"/>
                    <a:pt x="102" y="104"/>
                    <a:pt x="100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4" y="104"/>
                    <a:pt x="4" y="104"/>
                    <a:pt x="4" y="104"/>
                  </a:cubicBezTo>
                  <a:close/>
                  <a:moveTo>
                    <a:pt x="8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8" y="10"/>
                    <a:pt x="10" y="48"/>
                    <a:pt x="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8" name="Freeform 1353"/>
            <p:cNvSpPr>
              <a:spLocks/>
            </p:cNvSpPr>
            <p:nvPr/>
          </p:nvSpPr>
          <p:spPr bwMode="auto">
            <a:xfrm>
              <a:off x="1251026" y="-200016"/>
              <a:ext cx="739778" cy="736601"/>
            </a:xfrm>
            <a:custGeom>
              <a:avLst/>
              <a:gdLst>
                <a:gd name="T0" fmla="*/ 116 w 232"/>
                <a:gd name="T1" fmla="*/ 232 h 232"/>
                <a:gd name="T2" fmla="*/ 0 w 232"/>
                <a:gd name="T3" fmla="*/ 116 h 232"/>
                <a:gd name="T4" fmla="*/ 4 w 232"/>
                <a:gd name="T5" fmla="*/ 112 h 232"/>
                <a:gd name="T6" fmla="*/ 8 w 232"/>
                <a:gd name="T7" fmla="*/ 116 h 232"/>
                <a:gd name="T8" fmla="*/ 116 w 232"/>
                <a:gd name="T9" fmla="*/ 224 h 232"/>
                <a:gd name="T10" fmla="*/ 224 w 232"/>
                <a:gd name="T11" fmla="*/ 116 h 232"/>
                <a:gd name="T12" fmla="*/ 116 w 232"/>
                <a:gd name="T13" fmla="*/ 8 h 232"/>
                <a:gd name="T14" fmla="*/ 112 w 232"/>
                <a:gd name="T15" fmla="*/ 4 h 232"/>
                <a:gd name="T16" fmla="*/ 116 w 232"/>
                <a:gd name="T17" fmla="*/ 0 h 232"/>
                <a:gd name="T18" fmla="*/ 232 w 232"/>
                <a:gd name="T19" fmla="*/ 116 h 232"/>
                <a:gd name="T20" fmla="*/ 116 w 232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114"/>
                    <a:pt x="2" y="112"/>
                    <a:pt x="4" y="112"/>
                  </a:cubicBezTo>
                  <a:cubicBezTo>
                    <a:pt x="6" y="112"/>
                    <a:pt x="8" y="114"/>
                    <a:pt x="8" y="116"/>
                  </a:cubicBezTo>
                  <a:cubicBezTo>
                    <a:pt x="8" y="176"/>
                    <a:pt x="56" y="224"/>
                    <a:pt x="116" y="224"/>
                  </a:cubicBezTo>
                  <a:cubicBezTo>
                    <a:pt x="176" y="224"/>
                    <a:pt x="224" y="176"/>
                    <a:pt x="224" y="116"/>
                  </a:cubicBezTo>
                  <a:cubicBezTo>
                    <a:pt x="224" y="56"/>
                    <a:pt x="176" y="8"/>
                    <a:pt x="116" y="8"/>
                  </a:cubicBezTo>
                  <a:cubicBezTo>
                    <a:pt x="114" y="8"/>
                    <a:pt x="112" y="6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6" name="Group 855"/>
          <p:cNvGrpSpPr/>
          <p:nvPr/>
        </p:nvGrpSpPr>
        <p:grpSpPr>
          <a:xfrm>
            <a:off x="7211080" y="1750519"/>
            <a:ext cx="309692" cy="308407"/>
            <a:chOff x="4029162" y="-225416"/>
            <a:chExt cx="765178" cy="762001"/>
          </a:xfrm>
          <a:solidFill>
            <a:schemeClr val="accent1"/>
          </a:solidFill>
        </p:grpSpPr>
        <p:sp>
          <p:nvSpPr>
            <p:cNvPr id="1004" name="Freeform 1354"/>
            <p:cNvSpPr>
              <a:spLocks/>
            </p:cNvSpPr>
            <p:nvPr/>
          </p:nvSpPr>
          <p:spPr bwMode="auto">
            <a:xfrm>
              <a:off x="4310151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7 h 240"/>
                <a:gd name="T8" fmla="*/ 4 w 152"/>
                <a:gd name="T9" fmla="*/ 153 h 240"/>
                <a:gd name="T10" fmla="*/ 8 w 152"/>
                <a:gd name="T11" fmla="*/ 157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5 h 240"/>
                <a:gd name="T22" fmla="*/ 4 w 152"/>
                <a:gd name="T23" fmla="*/ 89 h 240"/>
                <a:gd name="T24" fmla="*/ 0 w 152"/>
                <a:gd name="T25" fmla="*/ 85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5"/>
                    <a:pt x="2" y="153"/>
                    <a:pt x="4" y="153"/>
                  </a:cubicBezTo>
                  <a:cubicBezTo>
                    <a:pt x="6" y="153"/>
                    <a:pt x="8" y="155"/>
                    <a:pt x="8" y="157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7"/>
                    <a:pt x="6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5" name="Freeform 1355"/>
            <p:cNvSpPr>
              <a:spLocks/>
            </p:cNvSpPr>
            <p:nvPr/>
          </p:nvSpPr>
          <p:spPr bwMode="auto">
            <a:xfrm>
              <a:off x="4029162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6" name="Freeform 1356"/>
            <p:cNvSpPr>
              <a:spLocks/>
            </p:cNvSpPr>
            <p:nvPr/>
          </p:nvSpPr>
          <p:spPr bwMode="auto">
            <a:xfrm>
              <a:off x="4411751" y="-9515"/>
              <a:ext cx="179388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7778421" y="1750519"/>
            <a:ext cx="309692" cy="308407"/>
            <a:chOff x="5430930" y="-225416"/>
            <a:chExt cx="765178" cy="762001"/>
          </a:xfrm>
          <a:solidFill>
            <a:schemeClr val="accent1"/>
          </a:solidFill>
        </p:grpSpPr>
        <p:sp>
          <p:nvSpPr>
            <p:cNvPr id="1001" name="Freeform 1357"/>
            <p:cNvSpPr>
              <a:spLocks/>
            </p:cNvSpPr>
            <p:nvPr/>
          </p:nvSpPr>
          <p:spPr bwMode="auto">
            <a:xfrm>
              <a:off x="5711919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6 h 240"/>
                <a:gd name="T8" fmla="*/ 4 w 152"/>
                <a:gd name="T9" fmla="*/ 152 h 240"/>
                <a:gd name="T10" fmla="*/ 8 w 152"/>
                <a:gd name="T11" fmla="*/ 156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4 h 240"/>
                <a:gd name="T22" fmla="*/ 4 w 152"/>
                <a:gd name="T23" fmla="*/ 88 h 240"/>
                <a:gd name="T24" fmla="*/ 0 w 152"/>
                <a:gd name="T25" fmla="*/ 84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4"/>
                    <a:pt x="2" y="152"/>
                    <a:pt x="4" y="152"/>
                  </a:cubicBezTo>
                  <a:cubicBezTo>
                    <a:pt x="6" y="152"/>
                    <a:pt x="8" y="154"/>
                    <a:pt x="8" y="156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2" name="Freeform 1358"/>
            <p:cNvSpPr>
              <a:spLocks/>
            </p:cNvSpPr>
            <p:nvPr/>
          </p:nvSpPr>
          <p:spPr bwMode="auto">
            <a:xfrm>
              <a:off x="5430930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3" name="Freeform 1359"/>
            <p:cNvSpPr>
              <a:spLocks/>
            </p:cNvSpPr>
            <p:nvPr/>
          </p:nvSpPr>
          <p:spPr bwMode="auto">
            <a:xfrm>
              <a:off x="5430930" y="-9515"/>
              <a:ext cx="179388" cy="330201"/>
            </a:xfrm>
            <a:custGeom>
              <a:avLst/>
              <a:gdLst>
                <a:gd name="T0" fmla="*/ 52 w 56"/>
                <a:gd name="T1" fmla="*/ 104 h 104"/>
                <a:gd name="T2" fmla="*/ 49 w 56"/>
                <a:gd name="T3" fmla="*/ 103 h 104"/>
                <a:gd name="T4" fmla="*/ 1 w 56"/>
                <a:gd name="T5" fmla="*/ 55 h 104"/>
                <a:gd name="T6" fmla="*/ 1 w 56"/>
                <a:gd name="T7" fmla="*/ 49 h 104"/>
                <a:gd name="T8" fmla="*/ 49 w 56"/>
                <a:gd name="T9" fmla="*/ 1 h 104"/>
                <a:gd name="T10" fmla="*/ 55 w 56"/>
                <a:gd name="T11" fmla="*/ 1 h 104"/>
                <a:gd name="T12" fmla="*/ 55 w 56"/>
                <a:gd name="T13" fmla="*/ 7 h 104"/>
                <a:gd name="T14" fmla="*/ 10 w 56"/>
                <a:gd name="T15" fmla="*/ 52 h 104"/>
                <a:gd name="T16" fmla="*/ 55 w 56"/>
                <a:gd name="T17" fmla="*/ 97 h 104"/>
                <a:gd name="T18" fmla="*/ 55 w 56"/>
                <a:gd name="T19" fmla="*/ 103 h 104"/>
                <a:gd name="T20" fmla="*/ 52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52" y="104"/>
                  </a:moveTo>
                  <a:cubicBezTo>
                    <a:pt x="51" y="104"/>
                    <a:pt x="50" y="104"/>
                    <a:pt x="49" y="10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9"/>
                    <a:pt x="56" y="101"/>
                    <a:pt x="55" y="103"/>
                  </a:cubicBezTo>
                  <a:cubicBezTo>
                    <a:pt x="54" y="104"/>
                    <a:pt x="53" y="104"/>
                    <a:pt x="52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8" name="Group 857"/>
          <p:cNvGrpSpPr/>
          <p:nvPr/>
        </p:nvGrpSpPr>
        <p:grpSpPr>
          <a:xfrm>
            <a:off x="6076399" y="2316574"/>
            <a:ext cx="309692" cy="309049"/>
            <a:chOff x="1225626" y="1173174"/>
            <a:chExt cx="765178" cy="763589"/>
          </a:xfrm>
          <a:solidFill>
            <a:schemeClr val="accent1"/>
          </a:solidFill>
        </p:grpSpPr>
        <p:sp>
          <p:nvSpPr>
            <p:cNvPr id="998" name="Freeform 1360"/>
            <p:cNvSpPr>
              <a:spLocks noEditPoints="1"/>
            </p:cNvSpPr>
            <p:nvPr/>
          </p:nvSpPr>
          <p:spPr bwMode="auto">
            <a:xfrm>
              <a:off x="1225626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9" name="Freeform 1361"/>
            <p:cNvSpPr>
              <a:spLocks/>
            </p:cNvSpPr>
            <p:nvPr/>
          </p:nvSpPr>
          <p:spPr bwMode="auto">
            <a:xfrm>
              <a:off x="1417714" y="1439875"/>
              <a:ext cx="127000" cy="230188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0" name="Freeform 1362"/>
            <p:cNvSpPr>
              <a:spLocks/>
            </p:cNvSpPr>
            <p:nvPr/>
          </p:nvSpPr>
          <p:spPr bwMode="auto">
            <a:xfrm>
              <a:off x="1417714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6643740" y="2316574"/>
            <a:ext cx="309692" cy="309049"/>
            <a:chOff x="2627394" y="1173174"/>
            <a:chExt cx="765178" cy="763589"/>
          </a:xfrm>
          <a:solidFill>
            <a:schemeClr val="accent1"/>
          </a:solidFill>
        </p:grpSpPr>
        <p:sp>
          <p:nvSpPr>
            <p:cNvPr id="995" name="Freeform 1363"/>
            <p:cNvSpPr>
              <a:spLocks noEditPoints="1"/>
            </p:cNvSpPr>
            <p:nvPr/>
          </p:nvSpPr>
          <p:spPr bwMode="auto">
            <a:xfrm>
              <a:off x="2627394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6" name="Freeform 1364"/>
            <p:cNvSpPr>
              <a:spLocks/>
            </p:cNvSpPr>
            <p:nvPr/>
          </p:nvSpPr>
          <p:spPr bwMode="auto">
            <a:xfrm>
              <a:off x="3073483" y="1439875"/>
              <a:ext cx="127000" cy="230188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7" name="Freeform 1365"/>
            <p:cNvSpPr>
              <a:spLocks/>
            </p:cNvSpPr>
            <p:nvPr/>
          </p:nvSpPr>
          <p:spPr bwMode="auto">
            <a:xfrm>
              <a:off x="2819482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5509059" y="2316574"/>
            <a:ext cx="309692" cy="309049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986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7" name="Freeform 1367"/>
            <p:cNvSpPr>
              <a:spLocks/>
            </p:cNvSpPr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8" name="Freeform 1368"/>
            <p:cNvSpPr>
              <a:spLocks/>
            </p:cNvSpPr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9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0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1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2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3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4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7241921" y="2316574"/>
            <a:ext cx="248011" cy="309049"/>
            <a:chOff x="4105362" y="1173174"/>
            <a:chExt cx="612777" cy="763589"/>
          </a:xfrm>
          <a:solidFill>
            <a:schemeClr val="accent1"/>
          </a:solidFill>
        </p:grpSpPr>
        <p:sp>
          <p:nvSpPr>
            <p:cNvPr id="983" name="Freeform 1375"/>
            <p:cNvSpPr>
              <a:spLocks/>
            </p:cNvSpPr>
            <p:nvPr/>
          </p:nvSpPr>
          <p:spPr bwMode="auto">
            <a:xfrm>
              <a:off x="4157750" y="1300174"/>
              <a:ext cx="509589" cy="636589"/>
            </a:xfrm>
            <a:custGeom>
              <a:avLst/>
              <a:gdLst>
                <a:gd name="T0" fmla="*/ 129 w 160"/>
                <a:gd name="T1" fmla="*/ 200 h 200"/>
                <a:gd name="T2" fmla="*/ 31 w 160"/>
                <a:gd name="T3" fmla="*/ 200 h 200"/>
                <a:gd name="T4" fmla="*/ 22 w 160"/>
                <a:gd name="T5" fmla="*/ 192 h 200"/>
                <a:gd name="T6" fmla="*/ 0 w 160"/>
                <a:gd name="T7" fmla="*/ 4 h 200"/>
                <a:gd name="T8" fmla="*/ 4 w 160"/>
                <a:gd name="T9" fmla="*/ 0 h 200"/>
                <a:gd name="T10" fmla="*/ 8 w 160"/>
                <a:gd name="T11" fmla="*/ 4 h 200"/>
                <a:gd name="T12" fmla="*/ 30 w 160"/>
                <a:gd name="T13" fmla="*/ 192 h 200"/>
                <a:gd name="T14" fmla="*/ 31 w 160"/>
                <a:gd name="T15" fmla="*/ 192 h 200"/>
                <a:gd name="T16" fmla="*/ 129 w 160"/>
                <a:gd name="T17" fmla="*/ 192 h 200"/>
                <a:gd name="T18" fmla="*/ 130 w 160"/>
                <a:gd name="T19" fmla="*/ 192 h 200"/>
                <a:gd name="T20" fmla="*/ 152 w 160"/>
                <a:gd name="T21" fmla="*/ 4 h 200"/>
                <a:gd name="T22" fmla="*/ 156 w 160"/>
                <a:gd name="T23" fmla="*/ 0 h 200"/>
                <a:gd name="T24" fmla="*/ 160 w 160"/>
                <a:gd name="T25" fmla="*/ 4 h 200"/>
                <a:gd name="T26" fmla="*/ 138 w 160"/>
                <a:gd name="T27" fmla="*/ 193 h 200"/>
                <a:gd name="T28" fmla="*/ 129 w 160"/>
                <a:gd name="T2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200">
                  <a:moveTo>
                    <a:pt x="129" y="200"/>
                  </a:moveTo>
                  <a:cubicBezTo>
                    <a:pt x="31" y="200"/>
                    <a:pt x="31" y="200"/>
                    <a:pt x="31" y="200"/>
                  </a:cubicBezTo>
                  <a:cubicBezTo>
                    <a:pt x="27" y="200"/>
                    <a:pt x="23" y="197"/>
                    <a:pt x="22" y="1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0" y="192"/>
                    <a:pt x="31" y="192"/>
                    <a:pt x="31" y="192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30" y="192"/>
                    <a:pt x="130" y="192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1"/>
                    <a:pt x="154" y="0"/>
                    <a:pt x="156" y="0"/>
                  </a:cubicBezTo>
                  <a:cubicBezTo>
                    <a:pt x="159" y="0"/>
                    <a:pt x="160" y="2"/>
                    <a:pt x="160" y="4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7" y="197"/>
                    <a:pt x="133" y="200"/>
                    <a:pt x="129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4" name="Freeform 1376"/>
            <p:cNvSpPr>
              <a:spLocks/>
            </p:cNvSpPr>
            <p:nvPr/>
          </p:nvSpPr>
          <p:spPr bwMode="auto">
            <a:xfrm>
              <a:off x="4105362" y="1300174"/>
              <a:ext cx="612777" cy="25400"/>
            </a:xfrm>
            <a:custGeom>
              <a:avLst/>
              <a:gdLst>
                <a:gd name="T0" fmla="*/ 188 w 192"/>
                <a:gd name="T1" fmla="*/ 8 h 8"/>
                <a:gd name="T2" fmla="*/ 4 w 192"/>
                <a:gd name="T3" fmla="*/ 8 h 8"/>
                <a:gd name="T4" fmla="*/ 0 w 192"/>
                <a:gd name="T5" fmla="*/ 4 h 8"/>
                <a:gd name="T6" fmla="*/ 4 w 192"/>
                <a:gd name="T7" fmla="*/ 0 h 8"/>
                <a:gd name="T8" fmla="*/ 188 w 192"/>
                <a:gd name="T9" fmla="*/ 0 h 8"/>
                <a:gd name="T10" fmla="*/ 192 w 192"/>
                <a:gd name="T11" fmla="*/ 4 h 8"/>
                <a:gd name="T12" fmla="*/ 188 w 19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">
                  <a:moveTo>
                    <a:pt x="18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0" y="0"/>
                    <a:pt x="192" y="2"/>
                    <a:pt x="192" y="4"/>
                  </a:cubicBezTo>
                  <a:cubicBezTo>
                    <a:pt x="192" y="6"/>
                    <a:pt x="190" y="8"/>
                    <a:pt x="1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5" name="Freeform 1377"/>
            <p:cNvSpPr>
              <a:spLocks/>
            </p:cNvSpPr>
            <p:nvPr/>
          </p:nvSpPr>
          <p:spPr bwMode="auto">
            <a:xfrm>
              <a:off x="4297450" y="1173174"/>
              <a:ext cx="228601" cy="152400"/>
            </a:xfrm>
            <a:custGeom>
              <a:avLst/>
              <a:gdLst>
                <a:gd name="T0" fmla="*/ 68 w 72"/>
                <a:gd name="T1" fmla="*/ 48 h 48"/>
                <a:gd name="T2" fmla="*/ 64 w 72"/>
                <a:gd name="T3" fmla="*/ 44 h 48"/>
                <a:gd name="T4" fmla="*/ 64 w 72"/>
                <a:gd name="T5" fmla="*/ 12 h 48"/>
                <a:gd name="T6" fmla="*/ 60 w 72"/>
                <a:gd name="T7" fmla="*/ 8 h 48"/>
                <a:gd name="T8" fmla="*/ 12 w 72"/>
                <a:gd name="T9" fmla="*/ 8 h 48"/>
                <a:gd name="T10" fmla="*/ 8 w 72"/>
                <a:gd name="T11" fmla="*/ 12 h 48"/>
                <a:gd name="T12" fmla="*/ 8 w 72"/>
                <a:gd name="T13" fmla="*/ 44 h 48"/>
                <a:gd name="T14" fmla="*/ 4 w 72"/>
                <a:gd name="T15" fmla="*/ 48 h 48"/>
                <a:gd name="T16" fmla="*/ 0 w 72"/>
                <a:gd name="T17" fmla="*/ 44 h 48"/>
                <a:gd name="T18" fmla="*/ 0 w 72"/>
                <a:gd name="T19" fmla="*/ 12 h 48"/>
                <a:gd name="T20" fmla="*/ 12 w 72"/>
                <a:gd name="T21" fmla="*/ 0 h 48"/>
                <a:gd name="T22" fmla="*/ 60 w 72"/>
                <a:gd name="T23" fmla="*/ 0 h 48"/>
                <a:gd name="T24" fmla="*/ 72 w 72"/>
                <a:gd name="T25" fmla="*/ 12 h 48"/>
                <a:gd name="T26" fmla="*/ 72 w 72"/>
                <a:gd name="T27" fmla="*/ 44 h 48"/>
                <a:gd name="T28" fmla="*/ 68 w 72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48">
                  <a:moveTo>
                    <a:pt x="68" y="48"/>
                  </a:moveTo>
                  <a:cubicBezTo>
                    <a:pt x="66" y="48"/>
                    <a:pt x="64" y="46"/>
                    <a:pt x="64" y="4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6"/>
                    <a:pt x="70" y="48"/>
                    <a:pt x="6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7778421" y="2316574"/>
            <a:ext cx="309692" cy="309049"/>
            <a:chOff x="5430930" y="1173174"/>
            <a:chExt cx="765178" cy="763589"/>
          </a:xfrm>
          <a:solidFill>
            <a:schemeClr val="accent1"/>
          </a:solidFill>
        </p:grpSpPr>
        <p:sp>
          <p:nvSpPr>
            <p:cNvPr id="979" name="Freeform 1378"/>
            <p:cNvSpPr>
              <a:spLocks/>
            </p:cNvSpPr>
            <p:nvPr/>
          </p:nvSpPr>
          <p:spPr bwMode="auto">
            <a:xfrm>
              <a:off x="5505543" y="1195399"/>
              <a:ext cx="668340" cy="668339"/>
            </a:xfrm>
            <a:custGeom>
              <a:avLst/>
              <a:gdLst>
                <a:gd name="T0" fmla="*/ 37 w 210"/>
                <a:gd name="T1" fmla="*/ 210 h 210"/>
                <a:gd name="T2" fmla="*/ 34 w 210"/>
                <a:gd name="T3" fmla="*/ 209 h 210"/>
                <a:gd name="T4" fmla="*/ 1 w 210"/>
                <a:gd name="T5" fmla="*/ 176 h 210"/>
                <a:gd name="T6" fmla="*/ 1 w 210"/>
                <a:gd name="T7" fmla="*/ 170 h 210"/>
                <a:gd name="T8" fmla="*/ 170 w 210"/>
                <a:gd name="T9" fmla="*/ 2 h 210"/>
                <a:gd name="T10" fmla="*/ 175 w 210"/>
                <a:gd name="T11" fmla="*/ 2 h 210"/>
                <a:gd name="T12" fmla="*/ 175 w 210"/>
                <a:gd name="T13" fmla="*/ 8 h 210"/>
                <a:gd name="T14" fmla="*/ 10 w 210"/>
                <a:gd name="T15" fmla="*/ 173 h 210"/>
                <a:gd name="T16" fmla="*/ 37 w 210"/>
                <a:gd name="T17" fmla="*/ 200 h 210"/>
                <a:gd name="T18" fmla="*/ 202 w 210"/>
                <a:gd name="T19" fmla="*/ 35 h 210"/>
                <a:gd name="T20" fmla="*/ 208 w 210"/>
                <a:gd name="T21" fmla="*/ 35 h 210"/>
                <a:gd name="T22" fmla="*/ 208 w 210"/>
                <a:gd name="T23" fmla="*/ 40 h 210"/>
                <a:gd name="T24" fmla="*/ 40 w 210"/>
                <a:gd name="T25" fmla="*/ 209 h 210"/>
                <a:gd name="T26" fmla="*/ 37 w 210"/>
                <a:gd name="T2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" h="210">
                  <a:moveTo>
                    <a:pt x="37" y="210"/>
                  </a:moveTo>
                  <a:cubicBezTo>
                    <a:pt x="36" y="210"/>
                    <a:pt x="35" y="209"/>
                    <a:pt x="34" y="209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4"/>
                    <a:pt x="0" y="172"/>
                    <a:pt x="1" y="170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1" y="0"/>
                    <a:pt x="174" y="0"/>
                    <a:pt x="175" y="2"/>
                  </a:cubicBezTo>
                  <a:cubicBezTo>
                    <a:pt x="177" y="3"/>
                    <a:pt x="177" y="6"/>
                    <a:pt x="175" y="8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4" y="33"/>
                    <a:pt x="207" y="33"/>
                    <a:pt x="208" y="35"/>
                  </a:cubicBezTo>
                  <a:cubicBezTo>
                    <a:pt x="210" y="36"/>
                    <a:pt x="210" y="39"/>
                    <a:pt x="208" y="40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39" y="209"/>
                    <a:pt x="38" y="210"/>
                    <a:pt x="37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0" name="Freeform 1379"/>
            <p:cNvSpPr>
              <a:spLocks/>
            </p:cNvSpPr>
            <p:nvPr/>
          </p:nvSpPr>
          <p:spPr bwMode="auto">
            <a:xfrm>
              <a:off x="5430930" y="1730388"/>
              <a:ext cx="207963" cy="206375"/>
            </a:xfrm>
            <a:custGeom>
              <a:avLst/>
              <a:gdLst>
                <a:gd name="T0" fmla="*/ 4 w 65"/>
                <a:gd name="T1" fmla="*/ 65 h 65"/>
                <a:gd name="T2" fmla="*/ 1 w 65"/>
                <a:gd name="T3" fmla="*/ 64 h 65"/>
                <a:gd name="T4" fmla="*/ 0 w 65"/>
                <a:gd name="T5" fmla="*/ 59 h 65"/>
                <a:gd name="T6" fmla="*/ 24 w 65"/>
                <a:gd name="T7" fmla="*/ 3 h 65"/>
                <a:gd name="T8" fmla="*/ 29 w 65"/>
                <a:gd name="T9" fmla="*/ 1 h 65"/>
                <a:gd name="T10" fmla="*/ 31 w 65"/>
                <a:gd name="T11" fmla="*/ 6 h 65"/>
                <a:gd name="T12" fmla="*/ 11 w 65"/>
                <a:gd name="T13" fmla="*/ 54 h 65"/>
                <a:gd name="T14" fmla="*/ 59 w 65"/>
                <a:gd name="T15" fmla="*/ 34 h 65"/>
                <a:gd name="T16" fmla="*/ 64 w 65"/>
                <a:gd name="T17" fmla="*/ 36 h 65"/>
                <a:gd name="T18" fmla="*/ 62 w 65"/>
                <a:gd name="T19" fmla="*/ 41 h 65"/>
                <a:gd name="T20" fmla="*/ 6 w 65"/>
                <a:gd name="T21" fmla="*/ 65 h 65"/>
                <a:gd name="T22" fmla="*/ 4 w 65"/>
                <a:gd name="T2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4" y="65"/>
                  </a:moveTo>
                  <a:cubicBezTo>
                    <a:pt x="3" y="65"/>
                    <a:pt x="2" y="65"/>
                    <a:pt x="1" y="64"/>
                  </a:cubicBezTo>
                  <a:cubicBezTo>
                    <a:pt x="0" y="63"/>
                    <a:pt x="0" y="61"/>
                    <a:pt x="0" y="5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7" y="0"/>
                    <a:pt x="29" y="1"/>
                  </a:cubicBezTo>
                  <a:cubicBezTo>
                    <a:pt x="31" y="2"/>
                    <a:pt x="32" y="4"/>
                    <a:pt x="31" y="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1" y="33"/>
                    <a:pt x="63" y="34"/>
                    <a:pt x="64" y="36"/>
                  </a:cubicBezTo>
                  <a:cubicBezTo>
                    <a:pt x="65" y="38"/>
                    <a:pt x="64" y="41"/>
                    <a:pt x="62" y="41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1" name="Freeform 1380"/>
            <p:cNvSpPr>
              <a:spLocks/>
            </p:cNvSpPr>
            <p:nvPr/>
          </p:nvSpPr>
          <p:spPr bwMode="auto">
            <a:xfrm>
              <a:off x="6043707" y="1173174"/>
              <a:ext cx="152401" cy="152400"/>
            </a:xfrm>
            <a:custGeom>
              <a:avLst/>
              <a:gdLst>
                <a:gd name="T0" fmla="*/ 37 w 48"/>
                <a:gd name="T1" fmla="*/ 48 h 48"/>
                <a:gd name="T2" fmla="*/ 34 w 48"/>
                <a:gd name="T3" fmla="*/ 46 h 48"/>
                <a:gd name="T4" fmla="*/ 34 w 48"/>
                <a:gd name="T5" fmla="*/ 41 h 48"/>
                <a:gd name="T6" fmla="*/ 40 w 48"/>
                <a:gd name="T7" fmla="*/ 27 h 48"/>
                <a:gd name="T8" fmla="*/ 34 w 48"/>
                <a:gd name="T9" fmla="*/ 14 h 48"/>
                <a:gd name="T10" fmla="*/ 21 w 48"/>
                <a:gd name="T11" fmla="*/ 8 h 48"/>
                <a:gd name="T12" fmla="*/ 7 w 48"/>
                <a:gd name="T13" fmla="*/ 14 h 48"/>
                <a:gd name="T14" fmla="*/ 2 w 48"/>
                <a:gd name="T15" fmla="*/ 14 h 48"/>
                <a:gd name="T16" fmla="*/ 2 w 48"/>
                <a:gd name="T17" fmla="*/ 8 h 48"/>
                <a:gd name="T18" fmla="*/ 21 w 48"/>
                <a:gd name="T19" fmla="*/ 0 h 48"/>
                <a:gd name="T20" fmla="*/ 40 w 48"/>
                <a:gd name="T21" fmla="*/ 8 h 48"/>
                <a:gd name="T22" fmla="*/ 48 w 48"/>
                <a:gd name="T23" fmla="*/ 27 h 48"/>
                <a:gd name="T24" fmla="*/ 40 w 48"/>
                <a:gd name="T25" fmla="*/ 46 h 48"/>
                <a:gd name="T26" fmla="*/ 37 w 48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37" y="48"/>
                  </a:moveTo>
                  <a:cubicBezTo>
                    <a:pt x="36" y="48"/>
                    <a:pt x="35" y="47"/>
                    <a:pt x="34" y="46"/>
                  </a:cubicBezTo>
                  <a:cubicBezTo>
                    <a:pt x="33" y="45"/>
                    <a:pt x="33" y="42"/>
                    <a:pt x="34" y="41"/>
                  </a:cubicBezTo>
                  <a:cubicBezTo>
                    <a:pt x="38" y="37"/>
                    <a:pt x="40" y="32"/>
                    <a:pt x="40" y="27"/>
                  </a:cubicBezTo>
                  <a:cubicBezTo>
                    <a:pt x="40" y="22"/>
                    <a:pt x="38" y="17"/>
                    <a:pt x="34" y="14"/>
                  </a:cubicBezTo>
                  <a:cubicBezTo>
                    <a:pt x="31" y="10"/>
                    <a:pt x="26" y="8"/>
                    <a:pt x="21" y="8"/>
                  </a:cubicBezTo>
                  <a:cubicBezTo>
                    <a:pt x="16" y="8"/>
                    <a:pt x="11" y="10"/>
                    <a:pt x="7" y="14"/>
                  </a:cubicBezTo>
                  <a:cubicBezTo>
                    <a:pt x="6" y="15"/>
                    <a:pt x="3" y="15"/>
                    <a:pt x="2" y="14"/>
                  </a:cubicBezTo>
                  <a:cubicBezTo>
                    <a:pt x="0" y="12"/>
                    <a:pt x="0" y="10"/>
                    <a:pt x="2" y="8"/>
                  </a:cubicBezTo>
                  <a:cubicBezTo>
                    <a:pt x="7" y="3"/>
                    <a:pt x="14" y="0"/>
                    <a:pt x="21" y="0"/>
                  </a:cubicBezTo>
                  <a:cubicBezTo>
                    <a:pt x="28" y="0"/>
                    <a:pt x="35" y="3"/>
                    <a:pt x="40" y="8"/>
                  </a:cubicBezTo>
                  <a:cubicBezTo>
                    <a:pt x="45" y="13"/>
                    <a:pt x="48" y="20"/>
                    <a:pt x="48" y="27"/>
                  </a:cubicBezTo>
                  <a:cubicBezTo>
                    <a:pt x="48" y="34"/>
                    <a:pt x="45" y="41"/>
                    <a:pt x="40" y="46"/>
                  </a:cubicBezTo>
                  <a:cubicBezTo>
                    <a:pt x="39" y="47"/>
                    <a:pt x="38" y="48"/>
                    <a:pt x="3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2" name="Freeform 1381"/>
            <p:cNvSpPr>
              <a:spLocks/>
            </p:cNvSpPr>
            <p:nvPr/>
          </p:nvSpPr>
          <p:spPr bwMode="auto">
            <a:xfrm>
              <a:off x="5992907" y="1246199"/>
              <a:ext cx="130176" cy="130175"/>
            </a:xfrm>
            <a:custGeom>
              <a:avLst/>
              <a:gdLst>
                <a:gd name="T0" fmla="*/ 37 w 41"/>
                <a:gd name="T1" fmla="*/ 41 h 41"/>
                <a:gd name="T2" fmla="*/ 34 w 41"/>
                <a:gd name="T3" fmla="*/ 40 h 41"/>
                <a:gd name="T4" fmla="*/ 1 w 41"/>
                <a:gd name="T5" fmla="*/ 7 h 41"/>
                <a:gd name="T6" fmla="*/ 1 w 41"/>
                <a:gd name="T7" fmla="*/ 1 h 41"/>
                <a:gd name="T8" fmla="*/ 7 w 41"/>
                <a:gd name="T9" fmla="*/ 1 h 41"/>
                <a:gd name="T10" fmla="*/ 40 w 41"/>
                <a:gd name="T11" fmla="*/ 34 h 41"/>
                <a:gd name="T12" fmla="*/ 40 w 41"/>
                <a:gd name="T13" fmla="*/ 40 h 41"/>
                <a:gd name="T14" fmla="*/ 37 w 41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37" y="41"/>
                  </a:moveTo>
                  <a:cubicBezTo>
                    <a:pt x="36" y="41"/>
                    <a:pt x="35" y="41"/>
                    <a:pt x="34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6"/>
                    <a:pt x="41" y="38"/>
                    <a:pt x="40" y="40"/>
                  </a:cubicBezTo>
                  <a:cubicBezTo>
                    <a:pt x="39" y="41"/>
                    <a:pt x="38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3" name="Group 862"/>
          <p:cNvGrpSpPr/>
          <p:nvPr/>
        </p:nvGrpSpPr>
        <p:grpSpPr>
          <a:xfrm>
            <a:off x="6076399" y="2883272"/>
            <a:ext cx="309692" cy="309049"/>
            <a:chOff x="1225626" y="2573352"/>
            <a:chExt cx="765178" cy="763588"/>
          </a:xfrm>
          <a:solidFill>
            <a:schemeClr val="accent1"/>
          </a:solidFill>
        </p:grpSpPr>
        <p:sp>
          <p:nvSpPr>
            <p:cNvPr id="975" name="Freeform 1382"/>
            <p:cNvSpPr>
              <a:spLocks noEditPoints="1"/>
            </p:cNvSpPr>
            <p:nvPr/>
          </p:nvSpPr>
          <p:spPr bwMode="auto">
            <a:xfrm>
              <a:off x="1225626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6" name="Freeform 1383"/>
            <p:cNvSpPr>
              <a:spLocks noEditPoints="1"/>
            </p:cNvSpPr>
            <p:nvPr/>
          </p:nvSpPr>
          <p:spPr bwMode="auto">
            <a:xfrm>
              <a:off x="1659015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7" name="Freeform 1384"/>
            <p:cNvSpPr>
              <a:spLocks noEditPoints="1"/>
            </p:cNvSpPr>
            <p:nvPr/>
          </p:nvSpPr>
          <p:spPr bwMode="auto">
            <a:xfrm>
              <a:off x="1225626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8" name="Freeform 1385"/>
            <p:cNvSpPr>
              <a:spLocks noEditPoints="1"/>
            </p:cNvSpPr>
            <p:nvPr/>
          </p:nvSpPr>
          <p:spPr bwMode="auto">
            <a:xfrm>
              <a:off x="1659015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5509059" y="2950092"/>
            <a:ext cx="309692" cy="185687"/>
            <a:chOff x="-176142" y="2738452"/>
            <a:chExt cx="765178" cy="458789"/>
          </a:xfrm>
          <a:solidFill>
            <a:schemeClr val="accent1"/>
          </a:solidFill>
        </p:grpSpPr>
        <p:sp>
          <p:nvSpPr>
            <p:cNvPr id="969" name="Freeform 1386"/>
            <p:cNvSpPr>
              <a:spLocks noEditPoints="1"/>
            </p:cNvSpPr>
            <p:nvPr/>
          </p:nvSpPr>
          <p:spPr bwMode="auto">
            <a:xfrm>
              <a:off x="-176142" y="27384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0" name="Freeform 1387"/>
            <p:cNvSpPr>
              <a:spLocks/>
            </p:cNvSpPr>
            <p:nvPr/>
          </p:nvSpPr>
          <p:spPr bwMode="auto">
            <a:xfrm>
              <a:off x="66746" y="27765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1" name="Freeform 1388"/>
            <p:cNvSpPr>
              <a:spLocks noEditPoints="1"/>
            </p:cNvSpPr>
            <p:nvPr/>
          </p:nvSpPr>
          <p:spPr bwMode="auto">
            <a:xfrm>
              <a:off x="-176142" y="29162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2" name="Freeform 1389"/>
            <p:cNvSpPr>
              <a:spLocks/>
            </p:cNvSpPr>
            <p:nvPr/>
          </p:nvSpPr>
          <p:spPr bwMode="auto">
            <a:xfrm>
              <a:off x="66746" y="29543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3" name="Freeform 1390"/>
            <p:cNvSpPr>
              <a:spLocks noEditPoints="1"/>
            </p:cNvSpPr>
            <p:nvPr/>
          </p:nvSpPr>
          <p:spPr bwMode="auto">
            <a:xfrm>
              <a:off x="-176142" y="3094053"/>
              <a:ext cx="101600" cy="103188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4" name="Freeform 1391"/>
            <p:cNvSpPr>
              <a:spLocks/>
            </p:cNvSpPr>
            <p:nvPr/>
          </p:nvSpPr>
          <p:spPr bwMode="auto">
            <a:xfrm>
              <a:off x="66746" y="3132153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6643739" y="2883272"/>
            <a:ext cx="312263" cy="309049"/>
            <a:chOff x="2627394" y="2573352"/>
            <a:chExt cx="771528" cy="763589"/>
          </a:xfrm>
          <a:solidFill>
            <a:schemeClr val="accent1"/>
          </a:solidFill>
        </p:grpSpPr>
        <p:sp>
          <p:nvSpPr>
            <p:cNvPr id="964" name="Freeform 1392"/>
            <p:cNvSpPr>
              <a:spLocks/>
            </p:cNvSpPr>
            <p:nvPr/>
          </p:nvSpPr>
          <p:spPr bwMode="auto">
            <a:xfrm>
              <a:off x="2908383" y="25860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5" name="Freeform 1393"/>
            <p:cNvSpPr>
              <a:spLocks/>
            </p:cNvSpPr>
            <p:nvPr/>
          </p:nvSpPr>
          <p:spPr bwMode="auto">
            <a:xfrm>
              <a:off x="2997283" y="26749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6" name="Freeform 1394"/>
            <p:cNvSpPr>
              <a:spLocks/>
            </p:cNvSpPr>
            <p:nvPr/>
          </p:nvSpPr>
          <p:spPr bwMode="auto">
            <a:xfrm>
              <a:off x="3265571" y="2573352"/>
              <a:ext cx="133351" cy="127000"/>
            </a:xfrm>
            <a:custGeom>
              <a:avLst/>
              <a:gdLst>
                <a:gd name="T0" fmla="*/ 32 w 42"/>
                <a:gd name="T1" fmla="*/ 40 h 40"/>
                <a:gd name="T2" fmla="*/ 29 w 42"/>
                <a:gd name="T3" fmla="*/ 39 h 40"/>
                <a:gd name="T4" fmla="*/ 29 w 42"/>
                <a:gd name="T5" fmla="*/ 33 h 40"/>
                <a:gd name="T6" fmla="*/ 28 w 42"/>
                <a:gd name="T7" fmla="*/ 12 h 40"/>
                <a:gd name="T8" fmla="*/ 17 w 42"/>
                <a:gd name="T9" fmla="*/ 8 h 40"/>
                <a:gd name="T10" fmla="*/ 7 w 42"/>
                <a:gd name="T11" fmla="*/ 11 h 40"/>
                <a:gd name="T12" fmla="*/ 1 w 42"/>
                <a:gd name="T13" fmla="*/ 11 h 40"/>
                <a:gd name="T14" fmla="*/ 1 w 42"/>
                <a:gd name="T15" fmla="*/ 5 h 40"/>
                <a:gd name="T16" fmla="*/ 17 w 42"/>
                <a:gd name="T17" fmla="*/ 0 h 40"/>
                <a:gd name="T18" fmla="*/ 34 w 42"/>
                <a:gd name="T19" fmla="*/ 7 h 40"/>
                <a:gd name="T20" fmla="*/ 35 w 42"/>
                <a:gd name="T21" fmla="*/ 39 h 40"/>
                <a:gd name="T22" fmla="*/ 32 w 4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0">
                  <a:moveTo>
                    <a:pt x="32" y="40"/>
                  </a:moveTo>
                  <a:cubicBezTo>
                    <a:pt x="31" y="40"/>
                    <a:pt x="30" y="40"/>
                    <a:pt x="29" y="39"/>
                  </a:cubicBezTo>
                  <a:cubicBezTo>
                    <a:pt x="28" y="38"/>
                    <a:pt x="28" y="35"/>
                    <a:pt x="29" y="33"/>
                  </a:cubicBezTo>
                  <a:cubicBezTo>
                    <a:pt x="33" y="29"/>
                    <a:pt x="34" y="19"/>
                    <a:pt x="28" y="12"/>
                  </a:cubicBezTo>
                  <a:cubicBezTo>
                    <a:pt x="25" y="10"/>
                    <a:pt x="21" y="8"/>
                    <a:pt x="17" y="8"/>
                  </a:cubicBezTo>
                  <a:cubicBezTo>
                    <a:pt x="12" y="8"/>
                    <a:pt x="8" y="9"/>
                    <a:pt x="7" y="11"/>
                  </a:cubicBezTo>
                  <a:cubicBezTo>
                    <a:pt x="5" y="12"/>
                    <a:pt x="3" y="12"/>
                    <a:pt x="1" y="11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5" y="2"/>
                    <a:pt x="11" y="0"/>
                    <a:pt x="17" y="0"/>
                  </a:cubicBezTo>
                  <a:cubicBezTo>
                    <a:pt x="24" y="0"/>
                    <a:pt x="30" y="3"/>
                    <a:pt x="34" y="7"/>
                  </a:cubicBezTo>
                  <a:cubicBezTo>
                    <a:pt x="42" y="16"/>
                    <a:pt x="42" y="31"/>
                    <a:pt x="35" y="39"/>
                  </a:cubicBezTo>
                  <a:cubicBezTo>
                    <a:pt x="34" y="39"/>
                    <a:pt x="33" y="40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7" name="Freeform 1395"/>
            <p:cNvSpPr>
              <a:spLocks/>
            </p:cNvSpPr>
            <p:nvPr/>
          </p:nvSpPr>
          <p:spPr bwMode="auto">
            <a:xfrm>
              <a:off x="2857582" y="2938477"/>
              <a:ext cx="168276" cy="168275"/>
            </a:xfrm>
            <a:custGeom>
              <a:avLst/>
              <a:gdLst>
                <a:gd name="T0" fmla="*/ 4 w 53"/>
                <a:gd name="T1" fmla="*/ 53 h 53"/>
                <a:gd name="T2" fmla="*/ 1 w 53"/>
                <a:gd name="T3" fmla="*/ 52 h 53"/>
                <a:gd name="T4" fmla="*/ 0 w 53"/>
                <a:gd name="T5" fmla="*/ 48 h 53"/>
                <a:gd name="T6" fmla="*/ 16 w 53"/>
                <a:gd name="T7" fmla="*/ 4 h 53"/>
                <a:gd name="T8" fmla="*/ 21 w 53"/>
                <a:gd name="T9" fmla="*/ 1 h 53"/>
                <a:gd name="T10" fmla="*/ 24 w 53"/>
                <a:gd name="T11" fmla="*/ 6 h 53"/>
                <a:gd name="T12" fmla="*/ 11 w 53"/>
                <a:gd name="T13" fmla="*/ 42 h 53"/>
                <a:gd name="T14" fmla="*/ 47 w 53"/>
                <a:gd name="T15" fmla="*/ 29 h 53"/>
                <a:gd name="T16" fmla="*/ 52 w 53"/>
                <a:gd name="T17" fmla="*/ 32 h 53"/>
                <a:gd name="T18" fmla="*/ 49 w 53"/>
                <a:gd name="T19" fmla="*/ 37 h 53"/>
                <a:gd name="T20" fmla="*/ 5 w 53"/>
                <a:gd name="T21" fmla="*/ 53 h 53"/>
                <a:gd name="T22" fmla="*/ 4 w 5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4" y="53"/>
                  </a:moveTo>
                  <a:cubicBezTo>
                    <a:pt x="3" y="53"/>
                    <a:pt x="2" y="53"/>
                    <a:pt x="1" y="52"/>
                  </a:cubicBezTo>
                  <a:cubicBezTo>
                    <a:pt x="0" y="51"/>
                    <a:pt x="0" y="49"/>
                    <a:pt x="0" y="4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2"/>
                    <a:pt x="19" y="0"/>
                    <a:pt x="21" y="1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8"/>
                    <a:pt x="51" y="30"/>
                    <a:pt x="52" y="32"/>
                  </a:cubicBezTo>
                  <a:cubicBezTo>
                    <a:pt x="53" y="34"/>
                    <a:pt x="51" y="36"/>
                    <a:pt x="49" y="37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4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8" name="Freeform 1396"/>
            <p:cNvSpPr>
              <a:spLocks/>
            </p:cNvSpPr>
            <p:nvPr/>
          </p:nvSpPr>
          <p:spPr bwMode="auto">
            <a:xfrm>
              <a:off x="2627394" y="2674952"/>
              <a:ext cx="663578" cy="661989"/>
            </a:xfrm>
            <a:custGeom>
              <a:avLst/>
              <a:gdLst>
                <a:gd name="T0" fmla="*/ 204 w 208"/>
                <a:gd name="T1" fmla="*/ 208 h 208"/>
                <a:gd name="T2" fmla="*/ 4 w 208"/>
                <a:gd name="T3" fmla="*/ 208 h 208"/>
                <a:gd name="T4" fmla="*/ 0 w 208"/>
                <a:gd name="T5" fmla="*/ 204 h 208"/>
                <a:gd name="T6" fmla="*/ 0 w 208"/>
                <a:gd name="T7" fmla="*/ 4 h 208"/>
                <a:gd name="T8" fmla="*/ 4 w 208"/>
                <a:gd name="T9" fmla="*/ 0 h 208"/>
                <a:gd name="T10" fmla="*/ 132 w 208"/>
                <a:gd name="T11" fmla="*/ 0 h 208"/>
                <a:gd name="T12" fmla="*/ 136 w 208"/>
                <a:gd name="T13" fmla="*/ 4 h 208"/>
                <a:gd name="T14" fmla="*/ 132 w 208"/>
                <a:gd name="T15" fmla="*/ 8 h 208"/>
                <a:gd name="T16" fmla="*/ 8 w 208"/>
                <a:gd name="T17" fmla="*/ 8 h 208"/>
                <a:gd name="T18" fmla="*/ 8 w 208"/>
                <a:gd name="T19" fmla="*/ 200 h 208"/>
                <a:gd name="T20" fmla="*/ 200 w 208"/>
                <a:gd name="T21" fmla="*/ 200 h 208"/>
                <a:gd name="T22" fmla="*/ 200 w 208"/>
                <a:gd name="T23" fmla="*/ 76 h 208"/>
                <a:gd name="T24" fmla="*/ 204 w 208"/>
                <a:gd name="T25" fmla="*/ 72 h 208"/>
                <a:gd name="T26" fmla="*/ 208 w 208"/>
                <a:gd name="T27" fmla="*/ 76 h 208"/>
                <a:gd name="T28" fmla="*/ 208 w 208"/>
                <a:gd name="T29" fmla="*/ 204 h 208"/>
                <a:gd name="T30" fmla="*/ 207 w 208"/>
                <a:gd name="T31" fmla="*/ 207 h 208"/>
                <a:gd name="T32" fmla="*/ 204 w 208"/>
                <a:gd name="T3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08">
                  <a:moveTo>
                    <a:pt x="20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0" y="74"/>
                    <a:pt x="202" y="72"/>
                    <a:pt x="204" y="72"/>
                  </a:cubicBezTo>
                  <a:cubicBezTo>
                    <a:pt x="206" y="72"/>
                    <a:pt x="208" y="74"/>
                    <a:pt x="208" y="76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8" y="205"/>
                    <a:pt x="208" y="206"/>
                    <a:pt x="207" y="207"/>
                  </a:cubicBezTo>
                  <a:cubicBezTo>
                    <a:pt x="206" y="208"/>
                    <a:pt x="205" y="208"/>
                    <a:pt x="2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6" name="Group 865"/>
          <p:cNvGrpSpPr/>
          <p:nvPr/>
        </p:nvGrpSpPr>
        <p:grpSpPr>
          <a:xfrm>
            <a:off x="7211080" y="2883272"/>
            <a:ext cx="309692" cy="309049"/>
            <a:chOff x="4029162" y="2573352"/>
            <a:chExt cx="765178" cy="763589"/>
          </a:xfrm>
          <a:solidFill>
            <a:schemeClr val="accent1"/>
          </a:solidFill>
        </p:grpSpPr>
        <p:sp>
          <p:nvSpPr>
            <p:cNvPr id="956" name="Freeform 1397"/>
            <p:cNvSpPr>
              <a:spLocks/>
            </p:cNvSpPr>
            <p:nvPr/>
          </p:nvSpPr>
          <p:spPr bwMode="auto">
            <a:xfrm>
              <a:off x="4029162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7" name="Freeform 1398"/>
            <p:cNvSpPr>
              <a:spLocks/>
            </p:cNvSpPr>
            <p:nvPr/>
          </p:nvSpPr>
          <p:spPr bwMode="auto">
            <a:xfrm>
              <a:off x="4029162" y="2573352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8" name="Freeform 1399"/>
            <p:cNvSpPr>
              <a:spLocks/>
            </p:cNvSpPr>
            <p:nvPr/>
          </p:nvSpPr>
          <p:spPr bwMode="auto">
            <a:xfrm>
              <a:off x="4513351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9" name="Freeform 1400"/>
            <p:cNvSpPr>
              <a:spLocks/>
            </p:cNvSpPr>
            <p:nvPr/>
          </p:nvSpPr>
          <p:spPr bwMode="auto">
            <a:xfrm>
              <a:off x="4616539" y="25733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0" name="Freeform 1401"/>
            <p:cNvSpPr>
              <a:spLocks/>
            </p:cNvSpPr>
            <p:nvPr/>
          </p:nvSpPr>
          <p:spPr bwMode="auto">
            <a:xfrm>
              <a:off x="4513351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1" name="Freeform 1402"/>
            <p:cNvSpPr>
              <a:spLocks/>
            </p:cNvSpPr>
            <p:nvPr/>
          </p:nvSpPr>
          <p:spPr bwMode="auto">
            <a:xfrm>
              <a:off x="4616539" y="3157553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2" name="Freeform 1403"/>
            <p:cNvSpPr>
              <a:spLocks/>
            </p:cNvSpPr>
            <p:nvPr/>
          </p:nvSpPr>
          <p:spPr bwMode="auto">
            <a:xfrm>
              <a:off x="4029162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3" name="Freeform 1404"/>
            <p:cNvSpPr>
              <a:spLocks/>
            </p:cNvSpPr>
            <p:nvPr/>
          </p:nvSpPr>
          <p:spPr bwMode="auto">
            <a:xfrm>
              <a:off x="4029162" y="3157553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7" name="Group 866"/>
          <p:cNvGrpSpPr/>
          <p:nvPr/>
        </p:nvGrpSpPr>
        <p:grpSpPr>
          <a:xfrm>
            <a:off x="7778421" y="2883272"/>
            <a:ext cx="309692" cy="309049"/>
            <a:chOff x="5430930" y="2573352"/>
            <a:chExt cx="765178" cy="763588"/>
          </a:xfrm>
          <a:solidFill>
            <a:schemeClr val="accent1"/>
          </a:solidFill>
        </p:grpSpPr>
        <p:sp>
          <p:nvSpPr>
            <p:cNvPr id="948" name="Freeform 1405"/>
            <p:cNvSpPr>
              <a:spLocks/>
            </p:cNvSpPr>
            <p:nvPr/>
          </p:nvSpPr>
          <p:spPr bwMode="auto">
            <a:xfrm>
              <a:off x="5430930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9" name="Freeform 1406"/>
            <p:cNvSpPr>
              <a:spLocks/>
            </p:cNvSpPr>
            <p:nvPr/>
          </p:nvSpPr>
          <p:spPr bwMode="auto">
            <a:xfrm>
              <a:off x="5534118" y="26749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0" name="Freeform 1407"/>
            <p:cNvSpPr>
              <a:spLocks/>
            </p:cNvSpPr>
            <p:nvPr/>
          </p:nvSpPr>
          <p:spPr bwMode="auto">
            <a:xfrm>
              <a:off x="5915119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1" name="Freeform 1408"/>
            <p:cNvSpPr>
              <a:spLocks/>
            </p:cNvSpPr>
            <p:nvPr/>
          </p:nvSpPr>
          <p:spPr bwMode="auto">
            <a:xfrm>
              <a:off x="5915119" y="2674952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2" name="Freeform 1409"/>
            <p:cNvSpPr>
              <a:spLocks/>
            </p:cNvSpPr>
            <p:nvPr/>
          </p:nvSpPr>
          <p:spPr bwMode="auto">
            <a:xfrm>
              <a:off x="5915119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3" name="Freeform 1410"/>
            <p:cNvSpPr>
              <a:spLocks/>
            </p:cNvSpPr>
            <p:nvPr/>
          </p:nvSpPr>
          <p:spPr bwMode="auto">
            <a:xfrm>
              <a:off x="5915119" y="3055952"/>
              <a:ext cx="179388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4" name="Freeform 1411"/>
            <p:cNvSpPr>
              <a:spLocks/>
            </p:cNvSpPr>
            <p:nvPr/>
          </p:nvSpPr>
          <p:spPr bwMode="auto">
            <a:xfrm>
              <a:off x="5430930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5" name="Freeform 1412"/>
            <p:cNvSpPr>
              <a:spLocks/>
            </p:cNvSpPr>
            <p:nvPr/>
          </p:nvSpPr>
          <p:spPr bwMode="auto">
            <a:xfrm>
              <a:off x="5534118" y="3055952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8" name="Group 867"/>
          <p:cNvGrpSpPr/>
          <p:nvPr/>
        </p:nvGrpSpPr>
        <p:grpSpPr>
          <a:xfrm>
            <a:off x="5509059" y="3449325"/>
            <a:ext cx="309692" cy="309049"/>
            <a:chOff x="-176142" y="3971942"/>
            <a:chExt cx="765178" cy="763589"/>
          </a:xfrm>
          <a:solidFill>
            <a:schemeClr val="accent1"/>
          </a:solidFill>
        </p:grpSpPr>
        <p:sp>
          <p:nvSpPr>
            <p:cNvPr id="945" name="Freeform 1413"/>
            <p:cNvSpPr>
              <a:spLocks noEditPoints="1"/>
            </p:cNvSpPr>
            <p:nvPr/>
          </p:nvSpPr>
          <p:spPr bwMode="auto">
            <a:xfrm>
              <a:off x="-176142" y="3971942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6" name="Freeform 1414"/>
            <p:cNvSpPr>
              <a:spLocks/>
            </p:cNvSpPr>
            <p:nvPr/>
          </p:nvSpPr>
          <p:spPr bwMode="auto">
            <a:xfrm>
              <a:off x="104847" y="4151329"/>
              <a:ext cx="203201" cy="304801"/>
            </a:xfrm>
            <a:custGeom>
              <a:avLst/>
              <a:gdLst>
                <a:gd name="T0" fmla="*/ 32 w 64"/>
                <a:gd name="T1" fmla="*/ 96 h 96"/>
                <a:gd name="T2" fmla="*/ 28 w 64"/>
                <a:gd name="T3" fmla="*/ 92 h 96"/>
                <a:gd name="T4" fmla="*/ 46 w 64"/>
                <a:gd name="T5" fmla="*/ 56 h 96"/>
                <a:gd name="T6" fmla="*/ 56 w 64"/>
                <a:gd name="T7" fmla="*/ 34 h 96"/>
                <a:gd name="T8" fmla="*/ 32 w 64"/>
                <a:gd name="T9" fmla="*/ 8 h 96"/>
                <a:gd name="T10" fmla="*/ 8 w 64"/>
                <a:gd name="T11" fmla="*/ 33 h 96"/>
                <a:gd name="T12" fmla="*/ 4 w 64"/>
                <a:gd name="T13" fmla="*/ 37 h 96"/>
                <a:gd name="T14" fmla="*/ 0 w 64"/>
                <a:gd name="T15" fmla="*/ 33 h 96"/>
                <a:gd name="T16" fmla="*/ 32 w 64"/>
                <a:gd name="T17" fmla="*/ 0 h 96"/>
                <a:gd name="T18" fmla="*/ 64 w 64"/>
                <a:gd name="T19" fmla="*/ 34 h 96"/>
                <a:gd name="T20" fmla="*/ 51 w 64"/>
                <a:gd name="T21" fmla="*/ 62 h 96"/>
                <a:gd name="T22" fmla="*/ 36 w 64"/>
                <a:gd name="T23" fmla="*/ 92 h 96"/>
                <a:gd name="T24" fmla="*/ 32 w 64"/>
                <a:gd name="T25" fmla="*/ 96 h 96"/>
                <a:gd name="T26" fmla="*/ 32 w 64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6">
                  <a:moveTo>
                    <a:pt x="32" y="96"/>
                  </a:moveTo>
                  <a:cubicBezTo>
                    <a:pt x="30" y="96"/>
                    <a:pt x="28" y="94"/>
                    <a:pt x="28" y="92"/>
                  </a:cubicBezTo>
                  <a:cubicBezTo>
                    <a:pt x="28" y="92"/>
                    <a:pt x="27" y="72"/>
                    <a:pt x="46" y="56"/>
                  </a:cubicBezTo>
                  <a:cubicBezTo>
                    <a:pt x="53" y="50"/>
                    <a:pt x="56" y="44"/>
                    <a:pt x="56" y="34"/>
                  </a:cubicBezTo>
                  <a:cubicBezTo>
                    <a:pt x="56" y="20"/>
                    <a:pt x="45" y="8"/>
                    <a:pt x="32" y="8"/>
                  </a:cubicBezTo>
                  <a:cubicBezTo>
                    <a:pt x="19" y="8"/>
                    <a:pt x="8" y="19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ubicBezTo>
                    <a:pt x="2" y="37"/>
                    <a:pt x="0" y="36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4"/>
                  </a:cubicBezTo>
                  <a:cubicBezTo>
                    <a:pt x="64" y="46"/>
                    <a:pt x="60" y="54"/>
                    <a:pt x="51" y="62"/>
                  </a:cubicBezTo>
                  <a:cubicBezTo>
                    <a:pt x="35" y="76"/>
                    <a:pt x="36" y="92"/>
                    <a:pt x="36" y="92"/>
                  </a:cubicBezTo>
                  <a:cubicBezTo>
                    <a:pt x="36" y="94"/>
                    <a:pt x="35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7" name="Oval 1415"/>
            <p:cNvSpPr>
              <a:spLocks noChangeArrowheads="1"/>
            </p:cNvSpPr>
            <p:nvPr/>
          </p:nvSpPr>
          <p:spPr bwMode="auto">
            <a:xfrm>
              <a:off x="181047" y="4519630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9" name="Group 868"/>
          <p:cNvGrpSpPr/>
          <p:nvPr/>
        </p:nvGrpSpPr>
        <p:grpSpPr>
          <a:xfrm>
            <a:off x="6700924" y="3449325"/>
            <a:ext cx="206247" cy="309049"/>
            <a:chOff x="2768682" y="3971942"/>
            <a:chExt cx="509589" cy="763589"/>
          </a:xfrm>
          <a:solidFill>
            <a:schemeClr val="accent1"/>
          </a:solidFill>
        </p:grpSpPr>
        <p:sp>
          <p:nvSpPr>
            <p:cNvPr id="943" name="Freeform 1416"/>
            <p:cNvSpPr>
              <a:spLocks noEditPoints="1"/>
            </p:cNvSpPr>
            <p:nvPr/>
          </p:nvSpPr>
          <p:spPr bwMode="auto">
            <a:xfrm>
              <a:off x="3073483" y="3971942"/>
              <a:ext cx="204788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4" name="Freeform 1417"/>
            <p:cNvSpPr>
              <a:spLocks noEditPoints="1"/>
            </p:cNvSpPr>
            <p:nvPr/>
          </p:nvSpPr>
          <p:spPr bwMode="auto">
            <a:xfrm>
              <a:off x="2768682" y="3971942"/>
              <a:ext cx="203201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70" name="Freeform 1418"/>
          <p:cNvSpPr>
            <a:spLocks noEditPoints="1"/>
          </p:cNvSpPr>
          <p:nvPr/>
        </p:nvSpPr>
        <p:spPr bwMode="auto">
          <a:xfrm>
            <a:off x="6096960" y="3449325"/>
            <a:ext cx="268571" cy="309049"/>
          </a:xfrm>
          <a:custGeom>
            <a:avLst/>
            <a:gdLst>
              <a:gd name="T0" fmla="*/ 9 w 208"/>
              <a:gd name="T1" fmla="*/ 240 h 240"/>
              <a:gd name="T2" fmla="*/ 0 w 208"/>
              <a:gd name="T3" fmla="*/ 229 h 240"/>
              <a:gd name="T4" fmla="*/ 0 w 208"/>
              <a:gd name="T5" fmla="*/ 11 h 240"/>
              <a:gd name="T6" fmla="*/ 9 w 208"/>
              <a:gd name="T7" fmla="*/ 0 h 240"/>
              <a:gd name="T8" fmla="*/ 15 w 208"/>
              <a:gd name="T9" fmla="*/ 2 h 240"/>
              <a:gd name="T10" fmla="*/ 202 w 208"/>
              <a:gd name="T11" fmla="*/ 115 h 240"/>
              <a:gd name="T12" fmla="*/ 208 w 208"/>
              <a:gd name="T13" fmla="*/ 124 h 240"/>
              <a:gd name="T14" fmla="*/ 202 w 208"/>
              <a:gd name="T15" fmla="*/ 133 h 240"/>
              <a:gd name="T16" fmla="*/ 15 w 208"/>
              <a:gd name="T17" fmla="*/ 238 h 240"/>
              <a:gd name="T18" fmla="*/ 9 w 208"/>
              <a:gd name="T19" fmla="*/ 240 h 240"/>
              <a:gd name="T20" fmla="*/ 9 w 208"/>
              <a:gd name="T21" fmla="*/ 8 h 240"/>
              <a:gd name="T22" fmla="*/ 8 w 208"/>
              <a:gd name="T23" fmla="*/ 11 h 240"/>
              <a:gd name="T24" fmla="*/ 8 w 208"/>
              <a:gd name="T25" fmla="*/ 229 h 240"/>
              <a:gd name="T26" fmla="*/ 9 w 208"/>
              <a:gd name="T27" fmla="*/ 232 h 240"/>
              <a:gd name="T28" fmla="*/ 11 w 208"/>
              <a:gd name="T29" fmla="*/ 231 h 240"/>
              <a:gd name="T30" fmla="*/ 198 w 208"/>
              <a:gd name="T31" fmla="*/ 126 h 240"/>
              <a:gd name="T32" fmla="*/ 200 w 208"/>
              <a:gd name="T33" fmla="*/ 124 h 240"/>
              <a:gd name="T34" fmla="*/ 198 w 208"/>
              <a:gd name="T35" fmla="*/ 122 h 240"/>
              <a:gd name="T36" fmla="*/ 11 w 208"/>
              <a:gd name="T37" fmla="*/ 9 h 240"/>
              <a:gd name="T38" fmla="*/ 9 w 208"/>
              <a:gd name="T39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8" h="240">
                <a:moveTo>
                  <a:pt x="9" y="240"/>
                </a:moveTo>
                <a:cubicBezTo>
                  <a:pt x="4" y="240"/>
                  <a:pt x="0" y="236"/>
                  <a:pt x="0" y="22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4" y="0"/>
                  <a:pt x="9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6" y="117"/>
                  <a:pt x="208" y="120"/>
                  <a:pt x="208" y="124"/>
                </a:cubicBezTo>
                <a:cubicBezTo>
                  <a:pt x="208" y="127"/>
                  <a:pt x="206" y="131"/>
                  <a:pt x="202" y="133"/>
                </a:cubicBezTo>
                <a:cubicBezTo>
                  <a:pt x="15" y="238"/>
                  <a:pt x="15" y="238"/>
                  <a:pt x="15" y="238"/>
                </a:cubicBezTo>
                <a:cubicBezTo>
                  <a:pt x="13" y="239"/>
                  <a:pt x="11" y="240"/>
                  <a:pt x="9" y="240"/>
                </a:cubicBezTo>
                <a:close/>
                <a:moveTo>
                  <a:pt x="9" y="8"/>
                </a:moveTo>
                <a:cubicBezTo>
                  <a:pt x="8" y="8"/>
                  <a:pt x="8" y="10"/>
                  <a:pt x="8" y="11"/>
                </a:cubicBezTo>
                <a:cubicBezTo>
                  <a:pt x="8" y="229"/>
                  <a:pt x="8" y="229"/>
                  <a:pt x="8" y="229"/>
                </a:cubicBezTo>
                <a:cubicBezTo>
                  <a:pt x="8" y="230"/>
                  <a:pt x="8" y="232"/>
                  <a:pt x="9" y="232"/>
                </a:cubicBezTo>
                <a:cubicBezTo>
                  <a:pt x="10" y="232"/>
                  <a:pt x="10" y="232"/>
                  <a:pt x="11" y="231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9" y="125"/>
                  <a:pt x="200" y="124"/>
                  <a:pt x="200" y="124"/>
                </a:cubicBezTo>
                <a:cubicBezTo>
                  <a:pt x="200" y="123"/>
                  <a:pt x="199" y="122"/>
                  <a:pt x="198" y="122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8"/>
                  <a:pt x="9" y="8"/>
                  <a:pt x="9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71" name="Freeform 1419"/>
          <p:cNvSpPr>
            <a:spLocks noEditPoints="1"/>
          </p:cNvSpPr>
          <p:nvPr/>
        </p:nvSpPr>
        <p:spPr bwMode="auto">
          <a:xfrm>
            <a:off x="7211080" y="3496229"/>
            <a:ext cx="309692" cy="226165"/>
          </a:xfrm>
          <a:custGeom>
            <a:avLst/>
            <a:gdLst>
              <a:gd name="T0" fmla="*/ 233 w 240"/>
              <a:gd name="T1" fmla="*/ 176 h 176"/>
              <a:gd name="T2" fmla="*/ 227 w 240"/>
              <a:gd name="T3" fmla="*/ 174 h 176"/>
              <a:gd name="T4" fmla="*/ 148 w 240"/>
              <a:gd name="T5" fmla="*/ 126 h 176"/>
              <a:gd name="T6" fmla="*/ 148 w 240"/>
              <a:gd name="T7" fmla="*/ 167 h 176"/>
              <a:gd name="T8" fmla="*/ 146 w 240"/>
              <a:gd name="T9" fmla="*/ 173 h 176"/>
              <a:gd name="T10" fmla="*/ 140 w 240"/>
              <a:gd name="T11" fmla="*/ 176 h 176"/>
              <a:gd name="T12" fmla="*/ 140 w 240"/>
              <a:gd name="T13" fmla="*/ 176 h 176"/>
              <a:gd name="T14" fmla="*/ 134 w 240"/>
              <a:gd name="T15" fmla="*/ 174 h 176"/>
              <a:gd name="T16" fmla="*/ 5 w 240"/>
              <a:gd name="T17" fmla="*/ 93 h 176"/>
              <a:gd name="T18" fmla="*/ 0 w 240"/>
              <a:gd name="T19" fmla="*/ 85 h 176"/>
              <a:gd name="T20" fmla="*/ 5 w 240"/>
              <a:gd name="T21" fmla="*/ 78 h 176"/>
              <a:gd name="T22" fmla="*/ 135 w 240"/>
              <a:gd name="T23" fmla="*/ 2 h 176"/>
              <a:gd name="T24" fmla="*/ 140 w 240"/>
              <a:gd name="T25" fmla="*/ 0 h 176"/>
              <a:gd name="T26" fmla="*/ 148 w 240"/>
              <a:gd name="T27" fmla="*/ 9 h 176"/>
              <a:gd name="T28" fmla="*/ 148 w 240"/>
              <a:gd name="T29" fmla="*/ 50 h 176"/>
              <a:gd name="T30" fmla="*/ 227 w 240"/>
              <a:gd name="T31" fmla="*/ 2 h 176"/>
              <a:gd name="T32" fmla="*/ 232 w 240"/>
              <a:gd name="T33" fmla="*/ 0 h 176"/>
              <a:gd name="T34" fmla="*/ 240 w 240"/>
              <a:gd name="T35" fmla="*/ 9 h 176"/>
              <a:gd name="T36" fmla="*/ 240 w 240"/>
              <a:gd name="T37" fmla="*/ 167 h 176"/>
              <a:gd name="T38" fmla="*/ 233 w 240"/>
              <a:gd name="T39" fmla="*/ 176 h 176"/>
              <a:gd name="T40" fmla="*/ 8 w 240"/>
              <a:gd name="T41" fmla="*/ 85 h 176"/>
              <a:gd name="T42" fmla="*/ 9 w 240"/>
              <a:gd name="T43" fmla="*/ 86 h 176"/>
              <a:gd name="T44" fmla="*/ 139 w 240"/>
              <a:gd name="T45" fmla="*/ 168 h 176"/>
              <a:gd name="T46" fmla="*/ 140 w 240"/>
              <a:gd name="T47" fmla="*/ 168 h 176"/>
              <a:gd name="T48" fmla="*/ 140 w 240"/>
              <a:gd name="T49" fmla="*/ 167 h 176"/>
              <a:gd name="T50" fmla="*/ 140 w 240"/>
              <a:gd name="T51" fmla="*/ 119 h 176"/>
              <a:gd name="T52" fmla="*/ 142 w 240"/>
              <a:gd name="T53" fmla="*/ 115 h 176"/>
              <a:gd name="T54" fmla="*/ 146 w 240"/>
              <a:gd name="T55" fmla="*/ 115 h 176"/>
              <a:gd name="T56" fmla="*/ 232 w 240"/>
              <a:gd name="T57" fmla="*/ 168 h 176"/>
              <a:gd name="T58" fmla="*/ 232 w 240"/>
              <a:gd name="T59" fmla="*/ 168 h 176"/>
              <a:gd name="T60" fmla="*/ 232 w 240"/>
              <a:gd name="T61" fmla="*/ 167 h 176"/>
              <a:gd name="T62" fmla="*/ 232 w 240"/>
              <a:gd name="T63" fmla="*/ 9 h 176"/>
              <a:gd name="T64" fmla="*/ 232 w 240"/>
              <a:gd name="T65" fmla="*/ 8 h 176"/>
              <a:gd name="T66" fmla="*/ 231 w 240"/>
              <a:gd name="T67" fmla="*/ 8 h 176"/>
              <a:gd name="T68" fmla="*/ 146 w 240"/>
              <a:gd name="T69" fmla="*/ 61 h 176"/>
              <a:gd name="T70" fmla="*/ 142 w 240"/>
              <a:gd name="T71" fmla="*/ 61 h 176"/>
              <a:gd name="T72" fmla="*/ 140 w 240"/>
              <a:gd name="T73" fmla="*/ 58 h 176"/>
              <a:gd name="T74" fmla="*/ 140 w 240"/>
              <a:gd name="T75" fmla="*/ 9 h 176"/>
              <a:gd name="T76" fmla="*/ 140 w 240"/>
              <a:gd name="T77" fmla="*/ 8 h 176"/>
              <a:gd name="T78" fmla="*/ 139 w 240"/>
              <a:gd name="T79" fmla="*/ 8 h 176"/>
              <a:gd name="T80" fmla="*/ 9 w 240"/>
              <a:gd name="T81" fmla="*/ 85 h 176"/>
              <a:gd name="T82" fmla="*/ 8 w 240"/>
              <a:gd name="T83" fmla="*/ 85 h 176"/>
              <a:gd name="T84" fmla="*/ 8 w 240"/>
              <a:gd name="T85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233" y="176"/>
                </a:moveTo>
                <a:cubicBezTo>
                  <a:pt x="231" y="176"/>
                  <a:pt x="229" y="175"/>
                  <a:pt x="227" y="174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70"/>
                  <a:pt x="147" y="172"/>
                  <a:pt x="146" y="173"/>
                </a:cubicBezTo>
                <a:cubicBezTo>
                  <a:pt x="144" y="175"/>
                  <a:pt x="142" y="176"/>
                  <a:pt x="140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38" y="176"/>
                  <a:pt x="136" y="175"/>
                  <a:pt x="134" y="174"/>
                </a:cubicBezTo>
                <a:cubicBezTo>
                  <a:pt x="5" y="93"/>
                  <a:pt x="5" y="93"/>
                  <a:pt x="5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82"/>
                  <a:pt x="2" y="80"/>
                  <a:pt x="5" y="78"/>
                </a:cubicBezTo>
                <a:cubicBezTo>
                  <a:pt x="135" y="2"/>
                  <a:pt x="135" y="2"/>
                  <a:pt x="135" y="2"/>
                </a:cubicBezTo>
                <a:cubicBezTo>
                  <a:pt x="136" y="1"/>
                  <a:pt x="138" y="0"/>
                  <a:pt x="140" y="0"/>
                </a:cubicBezTo>
                <a:cubicBezTo>
                  <a:pt x="145" y="0"/>
                  <a:pt x="148" y="4"/>
                  <a:pt x="148" y="9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227" y="2"/>
                  <a:pt x="227" y="2"/>
                  <a:pt x="227" y="2"/>
                </a:cubicBezTo>
                <a:cubicBezTo>
                  <a:pt x="229" y="1"/>
                  <a:pt x="231" y="0"/>
                  <a:pt x="232" y="0"/>
                </a:cubicBezTo>
                <a:cubicBezTo>
                  <a:pt x="236" y="0"/>
                  <a:pt x="240" y="3"/>
                  <a:pt x="240" y="9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73"/>
                  <a:pt x="236" y="176"/>
                  <a:pt x="233" y="176"/>
                </a:cubicBezTo>
                <a:close/>
                <a:moveTo>
                  <a:pt x="8" y="85"/>
                </a:moveTo>
                <a:cubicBezTo>
                  <a:pt x="8" y="85"/>
                  <a:pt x="8" y="86"/>
                  <a:pt x="9" y="86"/>
                </a:cubicBezTo>
                <a:cubicBezTo>
                  <a:pt x="139" y="168"/>
                  <a:pt x="139" y="168"/>
                  <a:pt x="139" y="168"/>
                </a:cubicBezTo>
                <a:cubicBezTo>
                  <a:pt x="139" y="168"/>
                  <a:pt x="140" y="168"/>
                  <a:pt x="140" y="168"/>
                </a:cubicBezTo>
                <a:cubicBezTo>
                  <a:pt x="140" y="168"/>
                  <a:pt x="140" y="168"/>
                  <a:pt x="140" y="167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40" y="117"/>
                  <a:pt x="141" y="116"/>
                  <a:pt x="142" y="115"/>
                </a:cubicBezTo>
                <a:cubicBezTo>
                  <a:pt x="143" y="114"/>
                  <a:pt x="145" y="114"/>
                  <a:pt x="146" y="115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7"/>
                  <a:pt x="232" y="167"/>
                </a:cubicBezTo>
                <a:cubicBezTo>
                  <a:pt x="232" y="9"/>
                  <a:pt x="232" y="9"/>
                  <a:pt x="232" y="9"/>
                </a:cubicBezTo>
                <a:cubicBezTo>
                  <a:pt x="232" y="9"/>
                  <a:pt x="232" y="8"/>
                  <a:pt x="232" y="8"/>
                </a:cubicBezTo>
                <a:cubicBezTo>
                  <a:pt x="232" y="8"/>
                  <a:pt x="232" y="8"/>
                  <a:pt x="231" y="8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5" y="62"/>
                  <a:pt x="143" y="62"/>
                  <a:pt x="142" y="61"/>
                </a:cubicBezTo>
                <a:cubicBezTo>
                  <a:pt x="141" y="60"/>
                  <a:pt x="140" y="59"/>
                  <a:pt x="140" y="58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8"/>
                  <a:pt x="140" y="8"/>
                  <a:pt x="140" y="8"/>
                </a:cubicBezTo>
                <a:cubicBezTo>
                  <a:pt x="140" y="8"/>
                  <a:pt x="139" y="8"/>
                  <a:pt x="139" y="8"/>
                </a:cubicBezTo>
                <a:cubicBezTo>
                  <a:pt x="9" y="85"/>
                  <a:pt x="9" y="85"/>
                  <a:pt x="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5"/>
                  <a:pt x="8" y="85"/>
                  <a:pt x="8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72" name="Freeform 1420"/>
          <p:cNvSpPr>
            <a:spLocks noEditPoints="1"/>
          </p:cNvSpPr>
          <p:nvPr/>
        </p:nvSpPr>
        <p:spPr bwMode="auto">
          <a:xfrm>
            <a:off x="7778421" y="3496229"/>
            <a:ext cx="309692" cy="226165"/>
          </a:xfrm>
          <a:custGeom>
            <a:avLst/>
            <a:gdLst>
              <a:gd name="T0" fmla="*/ 100 w 240"/>
              <a:gd name="T1" fmla="*/ 176 h 176"/>
              <a:gd name="T2" fmla="*/ 100 w 240"/>
              <a:gd name="T3" fmla="*/ 176 h 176"/>
              <a:gd name="T4" fmla="*/ 92 w 240"/>
              <a:gd name="T5" fmla="*/ 167 h 176"/>
              <a:gd name="T6" fmla="*/ 92 w 240"/>
              <a:gd name="T7" fmla="*/ 126 h 176"/>
              <a:gd name="T8" fmla="*/ 13 w 240"/>
              <a:gd name="T9" fmla="*/ 174 h 176"/>
              <a:gd name="T10" fmla="*/ 8 w 240"/>
              <a:gd name="T11" fmla="*/ 176 h 176"/>
              <a:gd name="T12" fmla="*/ 0 w 240"/>
              <a:gd name="T13" fmla="*/ 167 h 176"/>
              <a:gd name="T14" fmla="*/ 0 w 240"/>
              <a:gd name="T15" fmla="*/ 9 h 176"/>
              <a:gd name="T16" fmla="*/ 7 w 240"/>
              <a:gd name="T17" fmla="*/ 0 h 176"/>
              <a:gd name="T18" fmla="*/ 13 w 240"/>
              <a:gd name="T19" fmla="*/ 2 h 176"/>
              <a:gd name="T20" fmla="*/ 92 w 240"/>
              <a:gd name="T21" fmla="*/ 50 h 176"/>
              <a:gd name="T22" fmla="*/ 92 w 240"/>
              <a:gd name="T23" fmla="*/ 9 h 176"/>
              <a:gd name="T24" fmla="*/ 100 w 240"/>
              <a:gd name="T25" fmla="*/ 0 h 176"/>
              <a:gd name="T26" fmla="*/ 106 w 240"/>
              <a:gd name="T27" fmla="*/ 2 h 176"/>
              <a:gd name="T28" fmla="*/ 235 w 240"/>
              <a:gd name="T29" fmla="*/ 83 h 176"/>
              <a:gd name="T30" fmla="*/ 240 w 240"/>
              <a:gd name="T31" fmla="*/ 91 h 176"/>
              <a:gd name="T32" fmla="*/ 235 w 240"/>
              <a:gd name="T33" fmla="*/ 98 h 176"/>
              <a:gd name="T34" fmla="*/ 105 w 240"/>
              <a:gd name="T35" fmla="*/ 174 h 176"/>
              <a:gd name="T36" fmla="*/ 100 w 240"/>
              <a:gd name="T37" fmla="*/ 176 h 176"/>
              <a:gd name="T38" fmla="*/ 96 w 240"/>
              <a:gd name="T39" fmla="*/ 114 h 176"/>
              <a:gd name="T40" fmla="*/ 98 w 240"/>
              <a:gd name="T41" fmla="*/ 115 h 176"/>
              <a:gd name="T42" fmla="*/ 100 w 240"/>
              <a:gd name="T43" fmla="*/ 118 h 176"/>
              <a:gd name="T44" fmla="*/ 100 w 240"/>
              <a:gd name="T45" fmla="*/ 167 h 176"/>
              <a:gd name="T46" fmla="*/ 100 w 240"/>
              <a:gd name="T47" fmla="*/ 168 h 176"/>
              <a:gd name="T48" fmla="*/ 100 w 240"/>
              <a:gd name="T49" fmla="*/ 168 h 176"/>
              <a:gd name="T50" fmla="*/ 101 w 240"/>
              <a:gd name="T51" fmla="*/ 168 h 176"/>
              <a:gd name="T52" fmla="*/ 231 w 240"/>
              <a:gd name="T53" fmla="*/ 91 h 176"/>
              <a:gd name="T54" fmla="*/ 232 w 240"/>
              <a:gd name="T55" fmla="*/ 91 h 176"/>
              <a:gd name="T56" fmla="*/ 231 w 240"/>
              <a:gd name="T57" fmla="*/ 90 h 176"/>
              <a:gd name="T58" fmla="*/ 101 w 240"/>
              <a:gd name="T59" fmla="*/ 8 h 176"/>
              <a:gd name="T60" fmla="*/ 100 w 240"/>
              <a:gd name="T61" fmla="*/ 8 h 176"/>
              <a:gd name="T62" fmla="*/ 100 w 240"/>
              <a:gd name="T63" fmla="*/ 9 h 176"/>
              <a:gd name="T64" fmla="*/ 100 w 240"/>
              <a:gd name="T65" fmla="*/ 57 h 176"/>
              <a:gd name="T66" fmla="*/ 98 w 240"/>
              <a:gd name="T67" fmla="*/ 61 h 176"/>
              <a:gd name="T68" fmla="*/ 94 w 240"/>
              <a:gd name="T69" fmla="*/ 61 h 176"/>
              <a:gd name="T70" fmla="*/ 8 w 240"/>
              <a:gd name="T71" fmla="*/ 8 h 176"/>
              <a:gd name="T72" fmla="*/ 8 w 240"/>
              <a:gd name="T73" fmla="*/ 8 h 176"/>
              <a:gd name="T74" fmla="*/ 8 w 240"/>
              <a:gd name="T75" fmla="*/ 9 h 176"/>
              <a:gd name="T76" fmla="*/ 8 w 240"/>
              <a:gd name="T77" fmla="*/ 167 h 176"/>
              <a:gd name="T78" fmla="*/ 8 w 240"/>
              <a:gd name="T79" fmla="*/ 168 h 176"/>
              <a:gd name="T80" fmla="*/ 9 w 240"/>
              <a:gd name="T81" fmla="*/ 168 h 176"/>
              <a:gd name="T82" fmla="*/ 94 w 240"/>
              <a:gd name="T83" fmla="*/ 115 h 176"/>
              <a:gd name="T84" fmla="*/ 96 w 240"/>
              <a:gd name="T85" fmla="*/ 11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100" y="176"/>
                </a:moveTo>
                <a:cubicBezTo>
                  <a:pt x="100" y="176"/>
                  <a:pt x="100" y="176"/>
                  <a:pt x="100" y="176"/>
                </a:cubicBezTo>
                <a:cubicBezTo>
                  <a:pt x="95" y="176"/>
                  <a:pt x="92" y="172"/>
                  <a:pt x="92" y="167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11" y="175"/>
                  <a:pt x="9" y="176"/>
                  <a:pt x="8" y="176"/>
                </a:cubicBezTo>
                <a:cubicBezTo>
                  <a:pt x="4" y="176"/>
                  <a:pt x="0" y="173"/>
                  <a:pt x="0" y="1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4" y="0"/>
                  <a:pt x="7" y="0"/>
                </a:cubicBezTo>
                <a:cubicBezTo>
                  <a:pt x="9" y="0"/>
                  <a:pt x="11" y="1"/>
                  <a:pt x="13" y="2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4"/>
                  <a:pt x="95" y="0"/>
                  <a:pt x="100" y="0"/>
                </a:cubicBezTo>
                <a:cubicBezTo>
                  <a:pt x="102" y="0"/>
                  <a:pt x="104" y="1"/>
                  <a:pt x="106" y="2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238" y="85"/>
                  <a:pt x="240" y="88"/>
                  <a:pt x="240" y="91"/>
                </a:cubicBezTo>
                <a:cubicBezTo>
                  <a:pt x="240" y="94"/>
                  <a:pt x="238" y="96"/>
                  <a:pt x="235" y="98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5"/>
                  <a:pt x="102" y="176"/>
                  <a:pt x="100" y="176"/>
                </a:cubicBezTo>
                <a:close/>
                <a:moveTo>
                  <a:pt x="96" y="114"/>
                </a:moveTo>
                <a:cubicBezTo>
                  <a:pt x="97" y="114"/>
                  <a:pt x="97" y="115"/>
                  <a:pt x="98" y="115"/>
                </a:cubicBezTo>
                <a:cubicBezTo>
                  <a:pt x="99" y="116"/>
                  <a:pt x="100" y="117"/>
                  <a:pt x="100" y="118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1" y="168"/>
                  <a:pt x="101" y="168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2" y="91"/>
                  <a:pt x="232" y="91"/>
                  <a:pt x="232" y="91"/>
                </a:cubicBezTo>
                <a:cubicBezTo>
                  <a:pt x="232" y="91"/>
                  <a:pt x="232" y="90"/>
                  <a:pt x="231" y="9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8"/>
                  <a:pt x="100" y="8"/>
                  <a:pt x="100" y="8"/>
                </a:cubicBezTo>
                <a:cubicBezTo>
                  <a:pt x="100" y="8"/>
                  <a:pt x="100" y="8"/>
                  <a:pt x="100" y="9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59"/>
                  <a:pt x="99" y="60"/>
                  <a:pt x="98" y="61"/>
                </a:cubicBezTo>
                <a:cubicBezTo>
                  <a:pt x="97" y="62"/>
                  <a:pt x="95" y="62"/>
                  <a:pt x="94" y="61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9"/>
                  <a:pt x="8" y="9"/>
                </a:cubicBezTo>
                <a:cubicBezTo>
                  <a:pt x="8" y="167"/>
                  <a:pt x="8" y="167"/>
                  <a:pt x="8" y="167"/>
                </a:cubicBezTo>
                <a:cubicBezTo>
                  <a:pt x="8" y="167"/>
                  <a:pt x="8" y="168"/>
                  <a:pt x="8" y="168"/>
                </a:cubicBezTo>
                <a:cubicBezTo>
                  <a:pt x="8" y="168"/>
                  <a:pt x="8" y="168"/>
                  <a:pt x="9" y="168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95" y="115"/>
                  <a:pt x="95" y="114"/>
                  <a:pt x="96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73" name="Group 872"/>
          <p:cNvGrpSpPr/>
          <p:nvPr/>
        </p:nvGrpSpPr>
        <p:grpSpPr>
          <a:xfrm>
            <a:off x="6684861" y="4016023"/>
            <a:ext cx="227450" cy="309049"/>
            <a:chOff x="2728994" y="5372119"/>
            <a:chExt cx="561978" cy="763588"/>
          </a:xfrm>
          <a:solidFill>
            <a:schemeClr val="accent1"/>
          </a:solidFill>
        </p:grpSpPr>
        <p:sp>
          <p:nvSpPr>
            <p:cNvPr id="941" name="Freeform 1421"/>
            <p:cNvSpPr>
              <a:spLocks noEditPoints="1"/>
            </p:cNvSpPr>
            <p:nvPr/>
          </p:nvSpPr>
          <p:spPr bwMode="auto">
            <a:xfrm>
              <a:off x="2728994" y="5881707"/>
              <a:ext cx="306389" cy="254000"/>
            </a:xfrm>
            <a:custGeom>
              <a:avLst/>
              <a:gdLst>
                <a:gd name="T0" fmla="*/ 48 w 96"/>
                <a:gd name="T1" fmla="*/ 80 h 80"/>
                <a:gd name="T2" fmla="*/ 0 w 96"/>
                <a:gd name="T3" fmla="*/ 40 h 80"/>
                <a:gd name="T4" fmla="*/ 48 w 96"/>
                <a:gd name="T5" fmla="*/ 0 h 80"/>
                <a:gd name="T6" fmla="*/ 96 w 96"/>
                <a:gd name="T7" fmla="*/ 40 h 80"/>
                <a:gd name="T8" fmla="*/ 48 w 96"/>
                <a:gd name="T9" fmla="*/ 80 h 80"/>
                <a:gd name="T10" fmla="*/ 48 w 96"/>
                <a:gd name="T11" fmla="*/ 8 h 80"/>
                <a:gd name="T12" fmla="*/ 8 w 96"/>
                <a:gd name="T13" fmla="*/ 40 h 80"/>
                <a:gd name="T14" fmla="*/ 48 w 96"/>
                <a:gd name="T15" fmla="*/ 72 h 80"/>
                <a:gd name="T16" fmla="*/ 88 w 96"/>
                <a:gd name="T17" fmla="*/ 40 h 80"/>
                <a:gd name="T18" fmla="*/ 48 w 96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0">
                  <a:moveTo>
                    <a:pt x="48" y="80"/>
                  </a:moveTo>
                  <a:cubicBezTo>
                    <a:pt x="21" y="80"/>
                    <a:pt x="0" y="62"/>
                    <a:pt x="0" y="40"/>
                  </a:cubicBezTo>
                  <a:cubicBezTo>
                    <a:pt x="0" y="18"/>
                    <a:pt x="21" y="0"/>
                    <a:pt x="48" y="0"/>
                  </a:cubicBezTo>
                  <a:cubicBezTo>
                    <a:pt x="74" y="0"/>
                    <a:pt x="96" y="18"/>
                    <a:pt x="96" y="40"/>
                  </a:cubicBezTo>
                  <a:cubicBezTo>
                    <a:pt x="96" y="62"/>
                    <a:pt x="74" y="80"/>
                    <a:pt x="48" y="80"/>
                  </a:cubicBezTo>
                  <a:close/>
                  <a:moveTo>
                    <a:pt x="48" y="8"/>
                  </a:moveTo>
                  <a:cubicBezTo>
                    <a:pt x="26" y="8"/>
                    <a:pt x="8" y="22"/>
                    <a:pt x="8" y="40"/>
                  </a:cubicBezTo>
                  <a:cubicBezTo>
                    <a:pt x="8" y="58"/>
                    <a:pt x="26" y="72"/>
                    <a:pt x="48" y="72"/>
                  </a:cubicBezTo>
                  <a:cubicBezTo>
                    <a:pt x="70" y="72"/>
                    <a:pt x="88" y="58"/>
                    <a:pt x="88" y="40"/>
                  </a:cubicBezTo>
                  <a:cubicBezTo>
                    <a:pt x="88" y="22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2" name="Freeform 1422"/>
            <p:cNvSpPr>
              <a:spLocks/>
            </p:cNvSpPr>
            <p:nvPr/>
          </p:nvSpPr>
          <p:spPr bwMode="auto">
            <a:xfrm>
              <a:off x="3009983" y="5372119"/>
              <a:ext cx="280989" cy="652464"/>
            </a:xfrm>
            <a:custGeom>
              <a:avLst/>
              <a:gdLst>
                <a:gd name="T0" fmla="*/ 4 w 88"/>
                <a:gd name="T1" fmla="*/ 205 h 205"/>
                <a:gd name="T2" fmla="*/ 0 w 88"/>
                <a:gd name="T3" fmla="*/ 201 h 205"/>
                <a:gd name="T4" fmla="*/ 0 w 88"/>
                <a:gd name="T5" fmla="*/ 4 h 205"/>
                <a:gd name="T6" fmla="*/ 3 w 88"/>
                <a:gd name="T7" fmla="*/ 0 h 205"/>
                <a:gd name="T8" fmla="*/ 7 w 88"/>
                <a:gd name="T9" fmla="*/ 1 h 205"/>
                <a:gd name="T10" fmla="*/ 87 w 88"/>
                <a:gd name="T11" fmla="*/ 77 h 205"/>
                <a:gd name="T12" fmla="*/ 87 w 88"/>
                <a:gd name="T13" fmla="*/ 83 h 205"/>
                <a:gd name="T14" fmla="*/ 81 w 88"/>
                <a:gd name="T15" fmla="*/ 83 h 205"/>
                <a:gd name="T16" fmla="*/ 8 w 88"/>
                <a:gd name="T17" fmla="*/ 13 h 205"/>
                <a:gd name="T18" fmla="*/ 8 w 88"/>
                <a:gd name="T19" fmla="*/ 201 h 205"/>
                <a:gd name="T20" fmla="*/ 4 w 88"/>
                <a:gd name="T2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205">
                  <a:moveTo>
                    <a:pt x="4" y="205"/>
                  </a:moveTo>
                  <a:cubicBezTo>
                    <a:pt x="2" y="205"/>
                    <a:pt x="0" y="203"/>
                    <a:pt x="0" y="20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8" y="79"/>
                    <a:pt x="88" y="81"/>
                    <a:pt x="87" y="83"/>
                  </a:cubicBezTo>
                  <a:cubicBezTo>
                    <a:pt x="85" y="84"/>
                    <a:pt x="83" y="84"/>
                    <a:pt x="81" y="8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8" y="203"/>
                    <a:pt x="6" y="205"/>
                    <a:pt x="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4" name="Group 873"/>
          <p:cNvGrpSpPr/>
          <p:nvPr/>
        </p:nvGrpSpPr>
        <p:grpSpPr>
          <a:xfrm>
            <a:off x="7216221" y="4016023"/>
            <a:ext cx="289132" cy="309049"/>
            <a:chOff x="4041862" y="5372119"/>
            <a:chExt cx="714378" cy="763588"/>
          </a:xfrm>
          <a:solidFill>
            <a:schemeClr val="accent1"/>
          </a:solidFill>
        </p:grpSpPr>
        <p:sp>
          <p:nvSpPr>
            <p:cNvPr id="937" name="Freeform 1423"/>
            <p:cNvSpPr>
              <a:spLocks noEditPoints="1"/>
            </p:cNvSpPr>
            <p:nvPr/>
          </p:nvSpPr>
          <p:spPr bwMode="auto">
            <a:xfrm>
              <a:off x="4041862" y="5907107"/>
              <a:ext cx="280989" cy="228600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8" name="Freeform 1424"/>
            <p:cNvSpPr>
              <a:spLocks/>
            </p:cNvSpPr>
            <p:nvPr/>
          </p:nvSpPr>
          <p:spPr bwMode="auto">
            <a:xfrm>
              <a:off x="4297450" y="5372119"/>
              <a:ext cx="458789" cy="661989"/>
            </a:xfrm>
            <a:custGeom>
              <a:avLst/>
              <a:gdLst>
                <a:gd name="T0" fmla="*/ 4 w 144"/>
                <a:gd name="T1" fmla="*/ 208 h 208"/>
                <a:gd name="T2" fmla="*/ 4 w 144"/>
                <a:gd name="T3" fmla="*/ 208 h 208"/>
                <a:gd name="T4" fmla="*/ 0 w 144"/>
                <a:gd name="T5" fmla="*/ 204 h 208"/>
                <a:gd name="T6" fmla="*/ 0 w 144"/>
                <a:gd name="T7" fmla="*/ 34 h 208"/>
                <a:gd name="T8" fmla="*/ 3 w 144"/>
                <a:gd name="T9" fmla="*/ 30 h 208"/>
                <a:gd name="T10" fmla="*/ 139 w 144"/>
                <a:gd name="T11" fmla="*/ 0 h 208"/>
                <a:gd name="T12" fmla="*/ 144 w 144"/>
                <a:gd name="T13" fmla="*/ 3 h 208"/>
                <a:gd name="T14" fmla="*/ 141 w 144"/>
                <a:gd name="T15" fmla="*/ 8 h 208"/>
                <a:gd name="T16" fmla="*/ 8 w 144"/>
                <a:gd name="T17" fmla="*/ 37 h 208"/>
                <a:gd name="T18" fmla="*/ 8 w 144"/>
                <a:gd name="T19" fmla="*/ 204 h 208"/>
                <a:gd name="T20" fmla="*/ 4 w 144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8">
                  <a:moveTo>
                    <a:pt x="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1" y="30"/>
                    <a:pt x="3" y="3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1" y="0"/>
                    <a:pt x="143" y="1"/>
                    <a:pt x="144" y="3"/>
                  </a:cubicBezTo>
                  <a:cubicBezTo>
                    <a:pt x="144" y="5"/>
                    <a:pt x="143" y="7"/>
                    <a:pt x="141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6" y="208"/>
                    <a:pt x="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9" name="Freeform 1425"/>
            <p:cNvSpPr>
              <a:spLocks noEditPoints="1"/>
            </p:cNvSpPr>
            <p:nvPr/>
          </p:nvSpPr>
          <p:spPr bwMode="auto">
            <a:xfrm>
              <a:off x="4475251" y="5778520"/>
              <a:ext cx="280989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0" name="Freeform 1426"/>
            <p:cNvSpPr>
              <a:spLocks/>
            </p:cNvSpPr>
            <p:nvPr/>
          </p:nvSpPr>
          <p:spPr bwMode="auto">
            <a:xfrm>
              <a:off x="4730840" y="5372119"/>
              <a:ext cx="25400" cy="534988"/>
            </a:xfrm>
            <a:custGeom>
              <a:avLst/>
              <a:gdLst>
                <a:gd name="T0" fmla="*/ 4 w 8"/>
                <a:gd name="T1" fmla="*/ 168 h 168"/>
                <a:gd name="T2" fmla="*/ 0 w 8"/>
                <a:gd name="T3" fmla="*/ 164 h 168"/>
                <a:gd name="T4" fmla="*/ 0 w 8"/>
                <a:gd name="T5" fmla="*/ 4 h 168"/>
                <a:gd name="T6" fmla="*/ 4 w 8"/>
                <a:gd name="T7" fmla="*/ 0 h 168"/>
                <a:gd name="T8" fmla="*/ 8 w 8"/>
                <a:gd name="T9" fmla="*/ 4 h 168"/>
                <a:gd name="T10" fmla="*/ 8 w 8"/>
                <a:gd name="T11" fmla="*/ 164 h 168"/>
                <a:gd name="T12" fmla="*/ 4 w 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8">
                  <a:moveTo>
                    <a:pt x="4" y="168"/>
                  </a:moveTo>
                  <a:cubicBezTo>
                    <a:pt x="2" y="168"/>
                    <a:pt x="0" y="166"/>
                    <a:pt x="0" y="1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6" y="168"/>
                    <a:pt x="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5" name="Group 874"/>
          <p:cNvGrpSpPr/>
          <p:nvPr/>
        </p:nvGrpSpPr>
        <p:grpSpPr>
          <a:xfrm>
            <a:off x="6096960" y="4016023"/>
            <a:ext cx="268571" cy="309049"/>
            <a:chOff x="1276426" y="5372119"/>
            <a:chExt cx="663578" cy="763589"/>
          </a:xfrm>
          <a:solidFill>
            <a:schemeClr val="accent1"/>
          </a:solidFill>
        </p:grpSpPr>
        <p:sp>
          <p:nvSpPr>
            <p:cNvPr id="935" name="Freeform 1427"/>
            <p:cNvSpPr>
              <a:spLocks noEditPoints="1"/>
            </p:cNvSpPr>
            <p:nvPr/>
          </p:nvSpPr>
          <p:spPr bwMode="auto">
            <a:xfrm>
              <a:off x="1276426" y="5372119"/>
              <a:ext cx="650878" cy="763589"/>
            </a:xfrm>
            <a:custGeom>
              <a:avLst/>
              <a:gdLst>
                <a:gd name="T0" fmla="*/ 8 w 204"/>
                <a:gd name="T1" fmla="*/ 240 h 240"/>
                <a:gd name="T2" fmla="*/ 0 w 204"/>
                <a:gd name="T3" fmla="*/ 231 h 240"/>
                <a:gd name="T4" fmla="*/ 0 w 204"/>
                <a:gd name="T5" fmla="*/ 9 h 240"/>
                <a:gd name="T6" fmla="*/ 8 w 204"/>
                <a:gd name="T7" fmla="*/ 0 h 240"/>
                <a:gd name="T8" fmla="*/ 13 w 204"/>
                <a:gd name="T9" fmla="*/ 2 h 240"/>
                <a:gd name="T10" fmla="*/ 199 w 204"/>
                <a:gd name="T11" fmla="*/ 116 h 240"/>
                <a:gd name="T12" fmla="*/ 204 w 204"/>
                <a:gd name="T13" fmla="*/ 124 h 240"/>
                <a:gd name="T14" fmla="*/ 199 w 204"/>
                <a:gd name="T15" fmla="*/ 131 h 240"/>
                <a:gd name="T16" fmla="*/ 13 w 204"/>
                <a:gd name="T17" fmla="*/ 239 h 240"/>
                <a:gd name="T18" fmla="*/ 8 w 204"/>
                <a:gd name="T19" fmla="*/ 240 h 240"/>
                <a:gd name="T20" fmla="*/ 8 w 204"/>
                <a:gd name="T21" fmla="*/ 232 h 240"/>
                <a:gd name="T22" fmla="*/ 8 w 204"/>
                <a:gd name="T23" fmla="*/ 236 h 240"/>
                <a:gd name="T24" fmla="*/ 8 w 204"/>
                <a:gd name="T25" fmla="*/ 232 h 240"/>
                <a:gd name="T26" fmla="*/ 8 w 204"/>
                <a:gd name="T27" fmla="*/ 8 h 240"/>
                <a:gd name="T28" fmla="*/ 8 w 204"/>
                <a:gd name="T29" fmla="*/ 9 h 240"/>
                <a:gd name="T30" fmla="*/ 8 w 204"/>
                <a:gd name="T31" fmla="*/ 231 h 240"/>
                <a:gd name="T32" fmla="*/ 8 w 204"/>
                <a:gd name="T33" fmla="*/ 232 h 240"/>
                <a:gd name="T34" fmla="*/ 9 w 204"/>
                <a:gd name="T35" fmla="*/ 232 h 240"/>
                <a:gd name="T36" fmla="*/ 195 w 204"/>
                <a:gd name="T37" fmla="*/ 124 h 240"/>
                <a:gd name="T38" fmla="*/ 196 w 204"/>
                <a:gd name="T39" fmla="*/ 124 h 240"/>
                <a:gd name="T40" fmla="*/ 195 w 204"/>
                <a:gd name="T41" fmla="*/ 123 h 240"/>
                <a:gd name="T42" fmla="*/ 9 w 204"/>
                <a:gd name="T43" fmla="*/ 8 h 240"/>
                <a:gd name="T44" fmla="*/ 8 w 204"/>
                <a:gd name="T4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240">
                  <a:moveTo>
                    <a:pt x="8" y="240"/>
                  </a:moveTo>
                  <a:cubicBezTo>
                    <a:pt x="3" y="240"/>
                    <a:pt x="0" y="236"/>
                    <a:pt x="0" y="2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9" y="0"/>
                    <a:pt x="11" y="1"/>
                    <a:pt x="13" y="2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202" y="118"/>
                    <a:pt x="204" y="121"/>
                    <a:pt x="204" y="124"/>
                  </a:cubicBezTo>
                  <a:cubicBezTo>
                    <a:pt x="204" y="127"/>
                    <a:pt x="202" y="129"/>
                    <a:pt x="199" y="13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1" y="240"/>
                    <a:pt x="9" y="240"/>
                    <a:pt x="8" y="240"/>
                  </a:cubicBezTo>
                  <a:close/>
                  <a:moveTo>
                    <a:pt x="8" y="232"/>
                  </a:moveTo>
                  <a:cubicBezTo>
                    <a:pt x="8" y="236"/>
                    <a:pt x="8" y="236"/>
                    <a:pt x="8" y="236"/>
                  </a:cubicBezTo>
                  <a:cubicBezTo>
                    <a:pt x="8" y="232"/>
                    <a:pt x="8" y="232"/>
                    <a:pt x="8" y="232"/>
                  </a:cubicBezTo>
                  <a:close/>
                  <a:moveTo>
                    <a:pt x="8" y="8"/>
                  </a:moveTo>
                  <a:cubicBezTo>
                    <a:pt x="8" y="8"/>
                    <a:pt x="8" y="9"/>
                    <a:pt x="8" y="9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2"/>
                  </a:cubicBezTo>
                  <a:cubicBezTo>
                    <a:pt x="8" y="232"/>
                    <a:pt x="8" y="232"/>
                    <a:pt x="9" y="232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3"/>
                    <a:pt x="195" y="12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6" name="Freeform 1428"/>
            <p:cNvSpPr>
              <a:spLocks/>
            </p:cNvSpPr>
            <p:nvPr/>
          </p:nvSpPr>
          <p:spPr bwMode="auto">
            <a:xfrm>
              <a:off x="1914604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5529619" y="4016023"/>
            <a:ext cx="268571" cy="309049"/>
            <a:chOff x="-125342" y="5372119"/>
            <a:chExt cx="663578" cy="763589"/>
          </a:xfrm>
          <a:solidFill>
            <a:schemeClr val="accent1"/>
          </a:solidFill>
        </p:grpSpPr>
        <p:sp>
          <p:nvSpPr>
            <p:cNvPr id="933" name="Freeform 1429"/>
            <p:cNvSpPr>
              <a:spLocks noEditPoints="1"/>
            </p:cNvSpPr>
            <p:nvPr/>
          </p:nvSpPr>
          <p:spPr bwMode="auto">
            <a:xfrm>
              <a:off x="-112642" y="5372119"/>
              <a:ext cx="650878" cy="763589"/>
            </a:xfrm>
            <a:custGeom>
              <a:avLst/>
              <a:gdLst>
                <a:gd name="T0" fmla="*/ 196 w 204"/>
                <a:gd name="T1" fmla="*/ 240 h 240"/>
                <a:gd name="T2" fmla="*/ 191 w 204"/>
                <a:gd name="T3" fmla="*/ 238 h 240"/>
                <a:gd name="T4" fmla="*/ 5 w 204"/>
                <a:gd name="T5" fmla="*/ 124 h 240"/>
                <a:gd name="T6" fmla="*/ 0 w 204"/>
                <a:gd name="T7" fmla="*/ 116 h 240"/>
                <a:gd name="T8" fmla="*/ 5 w 204"/>
                <a:gd name="T9" fmla="*/ 109 h 240"/>
                <a:gd name="T10" fmla="*/ 191 w 204"/>
                <a:gd name="T11" fmla="*/ 1 h 240"/>
                <a:gd name="T12" fmla="*/ 196 w 204"/>
                <a:gd name="T13" fmla="*/ 0 h 240"/>
                <a:gd name="T14" fmla="*/ 204 w 204"/>
                <a:gd name="T15" fmla="*/ 9 h 240"/>
                <a:gd name="T16" fmla="*/ 204 w 204"/>
                <a:gd name="T17" fmla="*/ 231 h 240"/>
                <a:gd name="T18" fmla="*/ 196 w 204"/>
                <a:gd name="T19" fmla="*/ 240 h 240"/>
                <a:gd name="T20" fmla="*/ 8 w 204"/>
                <a:gd name="T21" fmla="*/ 116 h 240"/>
                <a:gd name="T22" fmla="*/ 9 w 204"/>
                <a:gd name="T23" fmla="*/ 117 h 240"/>
                <a:gd name="T24" fmla="*/ 195 w 204"/>
                <a:gd name="T25" fmla="*/ 232 h 240"/>
                <a:gd name="T26" fmla="*/ 196 w 204"/>
                <a:gd name="T27" fmla="*/ 232 h 240"/>
                <a:gd name="T28" fmla="*/ 196 w 204"/>
                <a:gd name="T29" fmla="*/ 231 h 240"/>
                <a:gd name="T30" fmla="*/ 196 w 204"/>
                <a:gd name="T31" fmla="*/ 9 h 240"/>
                <a:gd name="T32" fmla="*/ 196 w 204"/>
                <a:gd name="T33" fmla="*/ 8 h 240"/>
                <a:gd name="T34" fmla="*/ 195 w 204"/>
                <a:gd name="T35" fmla="*/ 8 h 240"/>
                <a:gd name="T36" fmla="*/ 9 w 204"/>
                <a:gd name="T37" fmla="*/ 116 h 240"/>
                <a:gd name="T38" fmla="*/ 8 w 204"/>
                <a:gd name="T39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240">
                  <a:moveTo>
                    <a:pt x="196" y="240"/>
                  </a:moveTo>
                  <a:cubicBezTo>
                    <a:pt x="195" y="240"/>
                    <a:pt x="193" y="239"/>
                    <a:pt x="191" y="238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2" y="122"/>
                    <a:pt x="0" y="119"/>
                    <a:pt x="0" y="116"/>
                  </a:cubicBezTo>
                  <a:cubicBezTo>
                    <a:pt x="0" y="113"/>
                    <a:pt x="2" y="111"/>
                    <a:pt x="5" y="109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0"/>
                    <a:pt x="195" y="0"/>
                    <a:pt x="196" y="0"/>
                  </a:cubicBezTo>
                  <a:cubicBezTo>
                    <a:pt x="201" y="0"/>
                    <a:pt x="204" y="4"/>
                    <a:pt x="204" y="9"/>
                  </a:cubicBezTo>
                  <a:cubicBezTo>
                    <a:pt x="204" y="231"/>
                    <a:pt x="204" y="231"/>
                    <a:pt x="204" y="231"/>
                  </a:cubicBezTo>
                  <a:cubicBezTo>
                    <a:pt x="204" y="237"/>
                    <a:pt x="200" y="240"/>
                    <a:pt x="196" y="240"/>
                  </a:cubicBezTo>
                  <a:close/>
                  <a:moveTo>
                    <a:pt x="8" y="116"/>
                  </a:moveTo>
                  <a:cubicBezTo>
                    <a:pt x="8" y="116"/>
                    <a:pt x="8" y="117"/>
                    <a:pt x="9" y="117"/>
                  </a:cubicBezTo>
                  <a:cubicBezTo>
                    <a:pt x="195" y="232"/>
                    <a:pt x="195" y="232"/>
                    <a:pt x="195" y="232"/>
                  </a:cubicBezTo>
                  <a:cubicBezTo>
                    <a:pt x="196" y="232"/>
                    <a:pt x="196" y="232"/>
                    <a:pt x="196" y="232"/>
                  </a:cubicBezTo>
                  <a:cubicBezTo>
                    <a:pt x="196" y="232"/>
                    <a:pt x="196" y="231"/>
                    <a:pt x="196" y="23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9"/>
                    <a:pt x="196" y="8"/>
                    <a:pt x="196" y="8"/>
                  </a:cubicBezTo>
                  <a:cubicBezTo>
                    <a:pt x="196" y="8"/>
                    <a:pt x="196" y="8"/>
                    <a:pt x="195" y="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4" name="Freeform 1430"/>
            <p:cNvSpPr>
              <a:spLocks/>
            </p:cNvSpPr>
            <p:nvPr/>
          </p:nvSpPr>
          <p:spPr bwMode="auto">
            <a:xfrm>
              <a:off x="-125342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7" name="Group 876"/>
          <p:cNvGrpSpPr/>
          <p:nvPr/>
        </p:nvGrpSpPr>
        <p:grpSpPr>
          <a:xfrm>
            <a:off x="7778421" y="4016023"/>
            <a:ext cx="309692" cy="309049"/>
            <a:chOff x="5430930" y="5372119"/>
            <a:chExt cx="765178" cy="763589"/>
          </a:xfrm>
          <a:solidFill>
            <a:schemeClr val="accent1"/>
          </a:solidFill>
        </p:grpSpPr>
        <p:sp>
          <p:nvSpPr>
            <p:cNvPr id="924" name="Freeform 1431"/>
            <p:cNvSpPr>
              <a:spLocks/>
            </p:cNvSpPr>
            <p:nvPr/>
          </p:nvSpPr>
          <p:spPr bwMode="auto">
            <a:xfrm>
              <a:off x="5508718" y="5818207"/>
              <a:ext cx="25400" cy="317501"/>
            </a:xfrm>
            <a:custGeom>
              <a:avLst/>
              <a:gdLst>
                <a:gd name="T0" fmla="*/ 4 w 8"/>
                <a:gd name="T1" fmla="*/ 100 h 100"/>
                <a:gd name="T2" fmla="*/ 0 w 8"/>
                <a:gd name="T3" fmla="*/ 96 h 100"/>
                <a:gd name="T4" fmla="*/ 0 w 8"/>
                <a:gd name="T5" fmla="*/ 4 h 100"/>
                <a:gd name="T6" fmla="*/ 4 w 8"/>
                <a:gd name="T7" fmla="*/ 0 h 100"/>
                <a:gd name="T8" fmla="*/ 8 w 8"/>
                <a:gd name="T9" fmla="*/ 4 h 100"/>
                <a:gd name="T10" fmla="*/ 8 w 8"/>
                <a:gd name="T11" fmla="*/ 96 h 100"/>
                <a:gd name="T12" fmla="*/ 4 w 8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0">
                  <a:moveTo>
                    <a:pt x="4" y="100"/>
                  </a:moveTo>
                  <a:cubicBezTo>
                    <a:pt x="2" y="100"/>
                    <a:pt x="0" y="98"/>
                    <a:pt x="0" y="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8"/>
                    <a:pt x="6" y="100"/>
                    <a:pt x="4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5" name="Freeform 1432"/>
            <p:cNvSpPr>
              <a:spLocks/>
            </p:cNvSpPr>
            <p:nvPr/>
          </p:nvSpPr>
          <p:spPr bwMode="auto">
            <a:xfrm>
              <a:off x="5508718" y="5372119"/>
              <a:ext cx="25400" cy="314326"/>
            </a:xfrm>
            <a:custGeom>
              <a:avLst/>
              <a:gdLst>
                <a:gd name="T0" fmla="*/ 4 w 8"/>
                <a:gd name="T1" fmla="*/ 99 h 99"/>
                <a:gd name="T2" fmla="*/ 0 w 8"/>
                <a:gd name="T3" fmla="*/ 95 h 99"/>
                <a:gd name="T4" fmla="*/ 0 w 8"/>
                <a:gd name="T5" fmla="*/ 4 h 99"/>
                <a:gd name="T6" fmla="*/ 4 w 8"/>
                <a:gd name="T7" fmla="*/ 0 h 99"/>
                <a:gd name="T8" fmla="*/ 8 w 8"/>
                <a:gd name="T9" fmla="*/ 4 h 99"/>
                <a:gd name="T10" fmla="*/ 8 w 8"/>
                <a:gd name="T11" fmla="*/ 95 h 99"/>
                <a:gd name="T12" fmla="*/ 4 w 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9">
                  <a:moveTo>
                    <a:pt x="4" y="99"/>
                  </a:moveTo>
                  <a:cubicBezTo>
                    <a:pt x="2" y="99"/>
                    <a:pt x="0" y="97"/>
                    <a:pt x="0" y="9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7"/>
                    <a:pt x="6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6" name="Freeform 1433"/>
            <p:cNvSpPr>
              <a:spLocks/>
            </p:cNvSpPr>
            <p:nvPr/>
          </p:nvSpPr>
          <p:spPr bwMode="auto">
            <a:xfrm>
              <a:off x="6094508" y="5676919"/>
              <a:ext cx="25400" cy="458788"/>
            </a:xfrm>
            <a:custGeom>
              <a:avLst/>
              <a:gdLst>
                <a:gd name="T0" fmla="*/ 4 w 8"/>
                <a:gd name="T1" fmla="*/ 144 h 144"/>
                <a:gd name="T2" fmla="*/ 0 w 8"/>
                <a:gd name="T3" fmla="*/ 140 h 144"/>
                <a:gd name="T4" fmla="*/ 0 w 8"/>
                <a:gd name="T5" fmla="*/ 4 h 144"/>
                <a:gd name="T6" fmla="*/ 4 w 8"/>
                <a:gd name="T7" fmla="*/ 0 h 144"/>
                <a:gd name="T8" fmla="*/ 8 w 8"/>
                <a:gd name="T9" fmla="*/ 4 h 144"/>
                <a:gd name="T10" fmla="*/ 8 w 8"/>
                <a:gd name="T11" fmla="*/ 140 h 144"/>
                <a:gd name="T12" fmla="*/ 4 w 8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7" name="Freeform 1434"/>
            <p:cNvSpPr>
              <a:spLocks/>
            </p:cNvSpPr>
            <p:nvPr/>
          </p:nvSpPr>
          <p:spPr bwMode="auto">
            <a:xfrm>
              <a:off x="6094508" y="5372119"/>
              <a:ext cx="25400" cy="171450"/>
            </a:xfrm>
            <a:custGeom>
              <a:avLst/>
              <a:gdLst>
                <a:gd name="T0" fmla="*/ 4 w 8"/>
                <a:gd name="T1" fmla="*/ 54 h 54"/>
                <a:gd name="T2" fmla="*/ 0 w 8"/>
                <a:gd name="T3" fmla="*/ 50 h 54"/>
                <a:gd name="T4" fmla="*/ 0 w 8"/>
                <a:gd name="T5" fmla="*/ 4 h 54"/>
                <a:gd name="T6" fmla="*/ 4 w 8"/>
                <a:gd name="T7" fmla="*/ 0 h 54"/>
                <a:gd name="T8" fmla="*/ 8 w 8"/>
                <a:gd name="T9" fmla="*/ 4 h 54"/>
                <a:gd name="T10" fmla="*/ 8 w 8"/>
                <a:gd name="T11" fmla="*/ 50 h 54"/>
                <a:gd name="T12" fmla="*/ 4 w 8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4">
                  <a:moveTo>
                    <a:pt x="4" y="54"/>
                  </a:moveTo>
                  <a:cubicBezTo>
                    <a:pt x="2" y="54"/>
                    <a:pt x="0" y="53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6" y="54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8" name="Freeform 1435"/>
            <p:cNvSpPr>
              <a:spLocks/>
            </p:cNvSpPr>
            <p:nvPr/>
          </p:nvSpPr>
          <p:spPr bwMode="auto">
            <a:xfrm>
              <a:off x="5800819" y="5970607"/>
              <a:ext cx="25400" cy="165100"/>
            </a:xfrm>
            <a:custGeom>
              <a:avLst/>
              <a:gdLst>
                <a:gd name="T0" fmla="*/ 4 w 8"/>
                <a:gd name="T1" fmla="*/ 52 h 52"/>
                <a:gd name="T2" fmla="*/ 0 w 8"/>
                <a:gd name="T3" fmla="*/ 48 h 52"/>
                <a:gd name="T4" fmla="*/ 0 w 8"/>
                <a:gd name="T5" fmla="*/ 4 h 52"/>
                <a:gd name="T6" fmla="*/ 4 w 8"/>
                <a:gd name="T7" fmla="*/ 0 h 52"/>
                <a:gd name="T8" fmla="*/ 8 w 8"/>
                <a:gd name="T9" fmla="*/ 4 h 52"/>
                <a:gd name="T10" fmla="*/ 8 w 8"/>
                <a:gd name="T11" fmla="*/ 48 h 52"/>
                <a:gd name="T12" fmla="*/ 4 w 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4" y="52"/>
                  </a:move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9" name="Freeform 1436"/>
            <p:cNvSpPr>
              <a:spLocks/>
            </p:cNvSpPr>
            <p:nvPr/>
          </p:nvSpPr>
          <p:spPr bwMode="auto">
            <a:xfrm>
              <a:off x="5800819" y="5372119"/>
              <a:ext cx="25400" cy="468313"/>
            </a:xfrm>
            <a:custGeom>
              <a:avLst/>
              <a:gdLst>
                <a:gd name="T0" fmla="*/ 4 w 8"/>
                <a:gd name="T1" fmla="*/ 147 h 147"/>
                <a:gd name="T2" fmla="*/ 0 w 8"/>
                <a:gd name="T3" fmla="*/ 143 h 147"/>
                <a:gd name="T4" fmla="*/ 0 w 8"/>
                <a:gd name="T5" fmla="*/ 4 h 147"/>
                <a:gd name="T6" fmla="*/ 4 w 8"/>
                <a:gd name="T7" fmla="*/ 0 h 147"/>
                <a:gd name="T8" fmla="*/ 8 w 8"/>
                <a:gd name="T9" fmla="*/ 4 h 147"/>
                <a:gd name="T10" fmla="*/ 8 w 8"/>
                <a:gd name="T11" fmla="*/ 143 h 147"/>
                <a:gd name="T12" fmla="*/ 4 w 8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7">
                  <a:moveTo>
                    <a:pt x="4" y="147"/>
                  </a:moveTo>
                  <a:cubicBezTo>
                    <a:pt x="2" y="147"/>
                    <a:pt x="0" y="145"/>
                    <a:pt x="0" y="1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0" name="Freeform 1437"/>
            <p:cNvSpPr>
              <a:spLocks noEditPoints="1"/>
            </p:cNvSpPr>
            <p:nvPr/>
          </p:nvSpPr>
          <p:spPr bwMode="auto">
            <a:xfrm>
              <a:off x="5724619" y="5818207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1" name="Freeform 1438"/>
            <p:cNvSpPr>
              <a:spLocks noEditPoints="1"/>
            </p:cNvSpPr>
            <p:nvPr/>
          </p:nvSpPr>
          <p:spPr bwMode="auto">
            <a:xfrm>
              <a:off x="6018307" y="5524519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2" name="Freeform 1439"/>
            <p:cNvSpPr>
              <a:spLocks noEditPoints="1"/>
            </p:cNvSpPr>
            <p:nvPr/>
          </p:nvSpPr>
          <p:spPr bwMode="auto">
            <a:xfrm>
              <a:off x="5430930" y="5664219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8" name="Group 877"/>
          <p:cNvGrpSpPr/>
          <p:nvPr/>
        </p:nvGrpSpPr>
        <p:grpSpPr>
          <a:xfrm>
            <a:off x="5570740" y="4582719"/>
            <a:ext cx="185687" cy="308407"/>
            <a:chOff x="-23741" y="6772296"/>
            <a:chExt cx="458789" cy="762002"/>
          </a:xfrm>
          <a:solidFill>
            <a:schemeClr val="accent1"/>
          </a:solidFill>
        </p:grpSpPr>
        <p:sp>
          <p:nvSpPr>
            <p:cNvPr id="915" name="Freeform 1440"/>
            <p:cNvSpPr>
              <a:spLocks/>
            </p:cNvSpPr>
            <p:nvPr/>
          </p:nvSpPr>
          <p:spPr bwMode="auto">
            <a:xfrm>
              <a:off x="295347" y="6870721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6" name="Freeform 1441"/>
            <p:cNvSpPr>
              <a:spLocks/>
            </p:cNvSpPr>
            <p:nvPr/>
          </p:nvSpPr>
          <p:spPr bwMode="auto">
            <a:xfrm>
              <a:off x="92147" y="6873896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7" name="Freeform 1442"/>
            <p:cNvSpPr>
              <a:spLocks/>
            </p:cNvSpPr>
            <p:nvPr/>
          </p:nvSpPr>
          <p:spPr bwMode="auto">
            <a:xfrm>
              <a:off x="92147" y="7153297"/>
              <a:ext cx="228601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8" name="Freeform 1443"/>
            <p:cNvSpPr>
              <a:spLocks/>
            </p:cNvSpPr>
            <p:nvPr/>
          </p:nvSpPr>
          <p:spPr bwMode="auto">
            <a:xfrm>
              <a:off x="-23741" y="7165997"/>
              <a:ext cx="458789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7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8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2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9" name="Freeform 1444"/>
            <p:cNvSpPr>
              <a:spLocks/>
            </p:cNvSpPr>
            <p:nvPr/>
          </p:nvSpPr>
          <p:spPr bwMode="auto">
            <a:xfrm>
              <a:off x="92147" y="6772296"/>
              <a:ext cx="228601" cy="127000"/>
            </a:xfrm>
            <a:custGeom>
              <a:avLst/>
              <a:gdLst>
                <a:gd name="T0" fmla="*/ 68 w 72"/>
                <a:gd name="T1" fmla="*/ 40 h 40"/>
                <a:gd name="T2" fmla="*/ 64 w 72"/>
                <a:gd name="T3" fmla="*/ 36 h 40"/>
                <a:gd name="T4" fmla="*/ 36 w 72"/>
                <a:gd name="T5" fmla="*/ 8 h 40"/>
                <a:gd name="T6" fmla="*/ 8 w 72"/>
                <a:gd name="T7" fmla="*/ 36 h 40"/>
                <a:gd name="T8" fmla="*/ 4 w 72"/>
                <a:gd name="T9" fmla="*/ 40 h 40"/>
                <a:gd name="T10" fmla="*/ 0 w 72"/>
                <a:gd name="T11" fmla="*/ 36 h 40"/>
                <a:gd name="T12" fmla="*/ 36 w 72"/>
                <a:gd name="T13" fmla="*/ 0 h 40"/>
                <a:gd name="T14" fmla="*/ 72 w 72"/>
                <a:gd name="T15" fmla="*/ 36 h 40"/>
                <a:gd name="T16" fmla="*/ 68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6" y="40"/>
                    <a:pt x="64" y="38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ubicBezTo>
                    <a:pt x="21" y="8"/>
                    <a:pt x="8" y="21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38"/>
                    <a:pt x="70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0" name="Freeform 1445"/>
            <p:cNvSpPr>
              <a:spLocks/>
            </p:cNvSpPr>
            <p:nvPr/>
          </p:nvSpPr>
          <p:spPr bwMode="auto">
            <a:xfrm>
              <a:off x="39759" y="7508898"/>
              <a:ext cx="331789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1" name="Freeform 1446"/>
            <p:cNvSpPr>
              <a:spLocks/>
            </p:cNvSpPr>
            <p:nvPr/>
          </p:nvSpPr>
          <p:spPr bwMode="auto">
            <a:xfrm>
              <a:off x="193747" y="7381897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2" name="Freeform 1447"/>
            <p:cNvSpPr>
              <a:spLocks/>
            </p:cNvSpPr>
            <p:nvPr/>
          </p:nvSpPr>
          <p:spPr bwMode="auto">
            <a:xfrm>
              <a:off x="409648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3" name="Freeform 1448"/>
            <p:cNvSpPr>
              <a:spLocks/>
            </p:cNvSpPr>
            <p:nvPr/>
          </p:nvSpPr>
          <p:spPr bwMode="auto">
            <a:xfrm>
              <a:off x="-23741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9" name="Group 878"/>
          <p:cNvGrpSpPr/>
          <p:nvPr/>
        </p:nvGrpSpPr>
        <p:grpSpPr>
          <a:xfrm>
            <a:off x="6076399" y="4618701"/>
            <a:ext cx="309692" cy="246725"/>
            <a:chOff x="1225626" y="6861196"/>
            <a:chExt cx="765178" cy="609601"/>
          </a:xfrm>
          <a:solidFill>
            <a:schemeClr val="accent1"/>
          </a:solidFill>
        </p:grpSpPr>
        <p:sp>
          <p:nvSpPr>
            <p:cNvPr id="913" name="Freeform 1449"/>
            <p:cNvSpPr>
              <a:spLocks/>
            </p:cNvSpPr>
            <p:nvPr/>
          </p:nvSpPr>
          <p:spPr bwMode="auto">
            <a:xfrm>
              <a:off x="1225626" y="6861196"/>
              <a:ext cx="765178" cy="508001"/>
            </a:xfrm>
            <a:custGeom>
              <a:avLst/>
              <a:gdLst>
                <a:gd name="T0" fmla="*/ 221 w 240"/>
                <a:gd name="T1" fmla="*/ 160 h 160"/>
                <a:gd name="T2" fmla="*/ 5 w 240"/>
                <a:gd name="T3" fmla="*/ 160 h 160"/>
                <a:gd name="T4" fmla="*/ 1 w 240"/>
                <a:gd name="T5" fmla="*/ 156 h 160"/>
                <a:gd name="T6" fmla="*/ 5 w 240"/>
                <a:gd name="T7" fmla="*/ 152 h 160"/>
                <a:gd name="T8" fmla="*/ 221 w 240"/>
                <a:gd name="T9" fmla="*/ 152 h 160"/>
                <a:gd name="T10" fmla="*/ 232 w 240"/>
                <a:gd name="T11" fmla="*/ 140 h 160"/>
                <a:gd name="T12" fmla="*/ 232 w 240"/>
                <a:gd name="T13" fmla="*/ 20 h 160"/>
                <a:gd name="T14" fmla="*/ 221 w 240"/>
                <a:gd name="T15" fmla="*/ 8 h 160"/>
                <a:gd name="T16" fmla="*/ 19 w 240"/>
                <a:gd name="T17" fmla="*/ 8 h 160"/>
                <a:gd name="T18" fmla="*/ 8 w 240"/>
                <a:gd name="T19" fmla="*/ 20 h 160"/>
                <a:gd name="T20" fmla="*/ 8 w 240"/>
                <a:gd name="T21" fmla="*/ 112 h 160"/>
                <a:gd name="T22" fmla="*/ 4 w 240"/>
                <a:gd name="T23" fmla="*/ 116 h 160"/>
                <a:gd name="T24" fmla="*/ 0 w 240"/>
                <a:gd name="T25" fmla="*/ 112 h 160"/>
                <a:gd name="T26" fmla="*/ 0 w 240"/>
                <a:gd name="T27" fmla="*/ 20 h 160"/>
                <a:gd name="T28" fmla="*/ 19 w 240"/>
                <a:gd name="T29" fmla="*/ 0 h 160"/>
                <a:gd name="T30" fmla="*/ 221 w 240"/>
                <a:gd name="T31" fmla="*/ 0 h 160"/>
                <a:gd name="T32" fmla="*/ 240 w 240"/>
                <a:gd name="T33" fmla="*/ 20 h 160"/>
                <a:gd name="T34" fmla="*/ 240 w 240"/>
                <a:gd name="T35" fmla="*/ 140 h 160"/>
                <a:gd name="T36" fmla="*/ 221 w 240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5" y="160"/>
                    <a:pt x="5" y="160"/>
                    <a:pt x="5" y="160"/>
                  </a:cubicBezTo>
                  <a:cubicBezTo>
                    <a:pt x="2" y="160"/>
                    <a:pt x="1" y="158"/>
                    <a:pt x="1" y="156"/>
                  </a:cubicBezTo>
                  <a:cubicBezTo>
                    <a:pt x="1" y="154"/>
                    <a:pt x="2" y="152"/>
                    <a:pt x="5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6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20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4" name="Freeform 1450"/>
            <p:cNvSpPr>
              <a:spLocks/>
            </p:cNvSpPr>
            <p:nvPr/>
          </p:nvSpPr>
          <p:spPr bwMode="auto">
            <a:xfrm>
              <a:off x="1225626" y="7242197"/>
              <a:ext cx="127000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80" name="Group 879"/>
          <p:cNvGrpSpPr/>
          <p:nvPr/>
        </p:nvGrpSpPr>
        <p:grpSpPr>
          <a:xfrm>
            <a:off x="6643740" y="4603280"/>
            <a:ext cx="309692" cy="267286"/>
            <a:chOff x="2627394" y="6823096"/>
            <a:chExt cx="765178" cy="660401"/>
          </a:xfrm>
          <a:solidFill>
            <a:schemeClr val="accent1"/>
          </a:solidFill>
        </p:grpSpPr>
        <p:sp>
          <p:nvSpPr>
            <p:cNvPr id="908" name="Freeform 1451"/>
            <p:cNvSpPr>
              <a:spLocks/>
            </p:cNvSpPr>
            <p:nvPr/>
          </p:nvSpPr>
          <p:spPr bwMode="auto">
            <a:xfrm>
              <a:off x="3265571" y="6823096"/>
              <a:ext cx="127000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9" name="Freeform 1452"/>
            <p:cNvSpPr>
              <a:spLocks/>
            </p:cNvSpPr>
            <p:nvPr/>
          </p:nvSpPr>
          <p:spPr bwMode="auto">
            <a:xfrm>
              <a:off x="3262396" y="7254897"/>
              <a:ext cx="130176" cy="228600"/>
            </a:xfrm>
            <a:custGeom>
              <a:avLst/>
              <a:gdLst>
                <a:gd name="T0" fmla="*/ 4 w 41"/>
                <a:gd name="T1" fmla="*/ 72 h 72"/>
                <a:gd name="T2" fmla="*/ 1 w 41"/>
                <a:gd name="T3" fmla="*/ 71 h 72"/>
                <a:gd name="T4" fmla="*/ 1 w 41"/>
                <a:gd name="T5" fmla="*/ 65 h 72"/>
                <a:gd name="T6" fmla="*/ 30 w 41"/>
                <a:gd name="T7" fmla="*/ 36 h 72"/>
                <a:gd name="T8" fmla="*/ 1 w 41"/>
                <a:gd name="T9" fmla="*/ 7 h 72"/>
                <a:gd name="T10" fmla="*/ 1 w 41"/>
                <a:gd name="T11" fmla="*/ 1 h 72"/>
                <a:gd name="T12" fmla="*/ 7 w 41"/>
                <a:gd name="T13" fmla="*/ 1 h 72"/>
                <a:gd name="T14" fmla="*/ 39 w 41"/>
                <a:gd name="T15" fmla="*/ 33 h 72"/>
                <a:gd name="T16" fmla="*/ 39 w 41"/>
                <a:gd name="T17" fmla="*/ 39 h 72"/>
                <a:gd name="T18" fmla="*/ 7 w 41"/>
                <a:gd name="T19" fmla="*/ 71 h 72"/>
                <a:gd name="T20" fmla="*/ 4 w 41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5"/>
                    <a:pt x="41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0" name="Freeform 1453"/>
            <p:cNvSpPr>
              <a:spLocks/>
            </p:cNvSpPr>
            <p:nvPr/>
          </p:nvSpPr>
          <p:spPr bwMode="auto">
            <a:xfrm>
              <a:off x="2627394" y="6924697"/>
              <a:ext cx="762003" cy="457201"/>
            </a:xfrm>
            <a:custGeom>
              <a:avLst/>
              <a:gdLst>
                <a:gd name="T0" fmla="*/ 60 w 239"/>
                <a:gd name="T1" fmla="*/ 144 h 144"/>
                <a:gd name="T2" fmla="*/ 4 w 239"/>
                <a:gd name="T3" fmla="*/ 144 h 144"/>
                <a:gd name="T4" fmla="*/ 0 w 239"/>
                <a:gd name="T5" fmla="*/ 140 h 144"/>
                <a:gd name="T6" fmla="*/ 4 w 239"/>
                <a:gd name="T7" fmla="*/ 136 h 144"/>
                <a:gd name="T8" fmla="*/ 60 w 239"/>
                <a:gd name="T9" fmla="*/ 136 h 144"/>
                <a:gd name="T10" fmla="*/ 80 w 239"/>
                <a:gd name="T11" fmla="*/ 126 h 144"/>
                <a:gd name="T12" fmla="*/ 163 w 239"/>
                <a:gd name="T13" fmla="*/ 13 h 144"/>
                <a:gd name="T14" fmla="*/ 189 w 239"/>
                <a:gd name="T15" fmla="*/ 0 h 144"/>
                <a:gd name="T16" fmla="*/ 235 w 239"/>
                <a:gd name="T17" fmla="*/ 0 h 144"/>
                <a:gd name="T18" fmla="*/ 239 w 239"/>
                <a:gd name="T19" fmla="*/ 4 h 144"/>
                <a:gd name="T20" fmla="*/ 235 w 239"/>
                <a:gd name="T21" fmla="*/ 8 h 144"/>
                <a:gd name="T22" fmla="*/ 189 w 239"/>
                <a:gd name="T23" fmla="*/ 8 h 144"/>
                <a:gd name="T24" fmla="*/ 170 w 239"/>
                <a:gd name="T25" fmla="*/ 18 h 144"/>
                <a:gd name="T26" fmla="*/ 86 w 239"/>
                <a:gd name="T27" fmla="*/ 131 h 144"/>
                <a:gd name="T28" fmla="*/ 60 w 239"/>
                <a:gd name="T2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144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138"/>
                    <a:pt x="2" y="136"/>
                    <a:pt x="4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8" y="136"/>
                    <a:pt x="75" y="132"/>
                    <a:pt x="80" y="126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9" y="5"/>
                    <a:pt x="179" y="0"/>
                    <a:pt x="189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7" y="0"/>
                    <a:pt x="239" y="2"/>
                    <a:pt x="239" y="4"/>
                  </a:cubicBezTo>
                  <a:cubicBezTo>
                    <a:pt x="239" y="6"/>
                    <a:pt x="237" y="8"/>
                    <a:pt x="235" y="8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82" y="8"/>
                    <a:pt x="174" y="12"/>
                    <a:pt x="170" y="18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0" y="139"/>
                    <a:pt x="70" y="144"/>
                    <a:pt x="60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1" name="Freeform 1454"/>
            <p:cNvSpPr>
              <a:spLocks/>
            </p:cNvSpPr>
            <p:nvPr/>
          </p:nvSpPr>
          <p:spPr bwMode="auto">
            <a:xfrm>
              <a:off x="3070308" y="7213622"/>
              <a:ext cx="319089" cy="168275"/>
            </a:xfrm>
            <a:custGeom>
              <a:avLst/>
              <a:gdLst>
                <a:gd name="T0" fmla="*/ 96 w 100"/>
                <a:gd name="T1" fmla="*/ 53 h 53"/>
                <a:gd name="T2" fmla="*/ 51 w 100"/>
                <a:gd name="T3" fmla="*/ 53 h 53"/>
                <a:gd name="T4" fmla="*/ 25 w 100"/>
                <a:gd name="T5" fmla="*/ 40 h 53"/>
                <a:gd name="T6" fmla="*/ 1 w 100"/>
                <a:gd name="T7" fmla="*/ 7 h 53"/>
                <a:gd name="T8" fmla="*/ 2 w 100"/>
                <a:gd name="T9" fmla="*/ 2 h 53"/>
                <a:gd name="T10" fmla="*/ 8 w 100"/>
                <a:gd name="T11" fmla="*/ 3 h 53"/>
                <a:gd name="T12" fmla="*/ 31 w 100"/>
                <a:gd name="T13" fmla="*/ 35 h 53"/>
                <a:gd name="T14" fmla="*/ 51 w 100"/>
                <a:gd name="T15" fmla="*/ 45 h 53"/>
                <a:gd name="T16" fmla="*/ 96 w 100"/>
                <a:gd name="T17" fmla="*/ 45 h 53"/>
                <a:gd name="T18" fmla="*/ 100 w 100"/>
                <a:gd name="T19" fmla="*/ 49 h 53"/>
                <a:gd name="T20" fmla="*/ 96 w 100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3">
                  <a:moveTo>
                    <a:pt x="96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0" y="53"/>
                    <a:pt x="31" y="48"/>
                    <a:pt x="25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4" y="0"/>
                    <a:pt x="6" y="1"/>
                    <a:pt x="8" y="3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6" y="41"/>
                    <a:pt x="43" y="45"/>
                    <a:pt x="51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8" y="45"/>
                    <a:pt x="100" y="47"/>
                    <a:pt x="100" y="49"/>
                  </a:cubicBezTo>
                  <a:cubicBezTo>
                    <a:pt x="100" y="51"/>
                    <a:pt x="98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2" name="Freeform 1455"/>
            <p:cNvSpPr>
              <a:spLocks/>
            </p:cNvSpPr>
            <p:nvPr/>
          </p:nvSpPr>
          <p:spPr bwMode="auto">
            <a:xfrm>
              <a:off x="2627394" y="6924697"/>
              <a:ext cx="411164" cy="241300"/>
            </a:xfrm>
            <a:custGeom>
              <a:avLst/>
              <a:gdLst>
                <a:gd name="T0" fmla="*/ 124 w 129"/>
                <a:gd name="T1" fmla="*/ 76 h 76"/>
                <a:gd name="T2" fmla="*/ 121 w 129"/>
                <a:gd name="T3" fmla="*/ 74 h 76"/>
                <a:gd name="T4" fmla="*/ 77 w 129"/>
                <a:gd name="T5" fmla="*/ 18 h 76"/>
                <a:gd name="T6" fmla="*/ 57 w 129"/>
                <a:gd name="T7" fmla="*/ 8 h 76"/>
                <a:gd name="T8" fmla="*/ 4 w 129"/>
                <a:gd name="T9" fmla="*/ 8 h 76"/>
                <a:gd name="T10" fmla="*/ 0 w 129"/>
                <a:gd name="T11" fmla="*/ 4 h 76"/>
                <a:gd name="T12" fmla="*/ 4 w 129"/>
                <a:gd name="T13" fmla="*/ 0 h 76"/>
                <a:gd name="T14" fmla="*/ 57 w 129"/>
                <a:gd name="T15" fmla="*/ 0 h 76"/>
                <a:gd name="T16" fmla="*/ 84 w 129"/>
                <a:gd name="T17" fmla="*/ 13 h 76"/>
                <a:gd name="T18" fmla="*/ 128 w 129"/>
                <a:gd name="T19" fmla="*/ 70 h 76"/>
                <a:gd name="T20" fmla="*/ 127 w 129"/>
                <a:gd name="T21" fmla="*/ 75 h 76"/>
                <a:gd name="T22" fmla="*/ 124 w 129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" h="76">
                  <a:moveTo>
                    <a:pt x="124" y="76"/>
                  </a:moveTo>
                  <a:cubicBezTo>
                    <a:pt x="123" y="76"/>
                    <a:pt x="122" y="75"/>
                    <a:pt x="121" y="74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2" y="12"/>
                    <a:pt x="65" y="8"/>
                    <a:pt x="5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5"/>
                    <a:pt x="84" y="13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1"/>
                    <a:pt x="129" y="74"/>
                    <a:pt x="127" y="75"/>
                  </a:cubicBezTo>
                  <a:cubicBezTo>
                    <a:pt x="126" y="76"/>
                    <a:pt x="125" y="76"/>
                    <a:pt x="12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81" name="Group 880"/>
          <p:cNvGrpSpPr/>
          <p:nvPr/>
        </p:nvGrpSpPr>
        <p:grpSpPr>
          <a:xfrm>
            <a:off x="7211080" y="4587860"/>
            <a:ext cx="309692" cy="292987"/>
            <a:chOff x="4029162" y="6784996"/>
            <a:chExt cx="765178" cy="723902"/>
          </a:xfrm>
          <a:solidFill>
            <a:schemeClr val="accent1"/>
          </a:solidFill>
        </p:grpSpPr>
        <p:sp>
          <p:nvSpPr>
            <p:cNvPr id="905" name="Freeform 1456"/>
            <p:cNvSpPr>
              <a:spLocks/>
            </p:cNvSpPr>
            <p:nvPr/>
          </p:nvSpPr>
          <p:spPr bwMode="auto">
            <a:xfrm>
              <a:off x="4616539" y="6784996"/>
              <a:ext cx="177801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6" name="Freeform 1457"/>
            <p:cNvSpPr>
              <a:spLocks/>
            </p:cNvSpPr>
            <p:nvPr/>
          </p:nvSpPr>
          <p:spPr bwMode="auto">
            <a:xfrm>
              <a:off x="4029162" y="6937397"/>
              <a:ext cx="714378" cy="571501"/>
            </a:xfrm>
            <a:custGeom>
              <a:avLst/>
              <a:gdLst>
                <a:gd name="T0" fmla="*/ 216 w 224"/>
                <a:gd name="T1" fmla="*/ 180 h 180"/>
                <a:gd name="T2" fmla="*/ 8 w 224"/>
                <a:gd name="T3" fmla="*/ 180 h 180"/>
                <a:gd name="T4" fmla="*/ 0 w 224"/>
                <a:gd name="T5" fmla="*/ 172 h 180"/>
                <a:gd name="T6" fmla="*/ 0 w 224"/>
                <a:gd name="T7" fmla="*/ 8 h 180"/>
                <a:gd name="T8" fmla="*/ 8 w 224"/>
                <a:gd name="T9" fmla="*/ 0 h 180"/>
                <a:gd name="T10" fmla="*/ 68 w 224"/>
                <a:gd name="T11" fmla="*/ 0 h 180"/>
                <a:gd name="T12" fmla="*/ 72 w 224"/>
                <a:gd name="T13" fmla="*/ 4 h 180"/>
                <a:gd name="T14" fmla="*/ 68 w 224"/>
                <a:gd name="T15" fmla="*/ 8 h 180"/>
                <a:gd name="T16" fmla="*/ 8 w 224"/>
                <a:gd name="T17" fmla="*/ 8 h 180"/>
                <a:gd name="T18" fmla="*/ 8 w 224"/>
                <a:gd name="T19" fmla="*/ 172 h 180"/>
                <a:gd name="T20" fmla="*/ 216 w 224"/>
                <a:gd name="T21" fmla="*/ 172 h 180"/>
                <a:gd name="T22" fmla="*/ 216 w 224"/>
                <a:gd name="T23" fmla="*/ 76 h 180"/>
                <a:gd name="T24" fmla="*/ 220 w 224"/>
                <a:gd name="T25" fmla="*/ 72 h 180"/>
                <a:gd name="T26" fmla="*/ 224 w 224"/>
                <a:gd name="T27" fmla="*/ 76 h 180"/>
                <a:gd name="T28" fmla="*/ 224 w 224"/>
                <a:gd name="T29" fmla="*/ 172 h 180"/>
                <a:gd name="T30" fmla="*/ 216 w 224"/>
                <a:gd name="T3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4" h="180">
                  <a:moveTo>
                    <a:pt x="216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4" y="180"/>
                    <a:pt x="0" y="176"/>
                    <a:pt x="0" y="1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76"/>
                    <a:pt x="216" y="76"/>
                    <a:pt x="216" y="76"/>
                  </a:cubicBezTo>
                  <a:cubicBezTo>
                    <a:pt x="216" y="74"/>
                    <a:pt x="218" y="72"/>
                    <a:pt x="220" y="72"/>
                  </a:cubicBezTo>
                  <a:cubicBezTo>
                    <a:pt x="222" y="72"/>
                    <a:pt x="224" y="74"/>
                    <a:pt x="224" y="76"/>
                  </a:cubicBezTo>
                  <a:cubicBezTo>
                    <a:pt x="224" y="172"/>
                    <a:pt x="224" y="172"/>
                    <a:pt x="224" y="172"/>
                  </a:cubicBezTo>
                  <a:cubicBezTo>
                    <a:pt x="224" y="176"/>
                    <a:pt x="220" y="180"/>
                    <a:pt x="21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7" name="Freeform 1458"/>
            <p:cNvSpPr>
              <a:spLocks/>
            </p:cNvSpPr>
            <p:nvPr/>
          </p:nvSpPr>
          <p:spPr bwMode="auto">
            <a:xfrm>
              <a:off x="4221250" y="6937397"/>
              <a:ext cx="560390" cy="320676"/>
            </a:xfrm>
            <a:custGeom>
              <a:avLst/>
              <a:gdLst>
                <a:gd name="T0" fmla="*/ 4 w 176"/>
                <a:gd name="T1" fmla="*/ 101 h 101"/>
                <a:gd name="T2" fmla="*/ 0 w 176"/>
                <a:gd name="T3" fmla="*/ 97 h 101"/>
                <a:gd name="T4" fmla="*/ 96 w 176"/>
                <a:gd name="T5" fmla="*/ 0 h 101"/>
                <a:gd name="T6" fmla="*/ 172 w 176"/>
                <a:gd name="T7" fmla="*/ 0 h 101"/>
                <a:gd name="T8" fmla="*/ 176 w 176"/>
                <a:gd name="T9" fmla="*/ 4 h 101"/>
                <a:gd name="T10" fmla="*/ 172 w 176"/>
                <a:gd name="T11" fmla="*/ 8 h 101"/>
                <a:gd name="T12" fmla="*/ 96 w 176"/>
                <a:gd name="T13" fmla="*/ 8 h 101"/>
                <a:gd name="T14" fmla="*/ 8 w 176"/>
                <a:gd name="T15" fmla="*/ 97 h 101"/>
                <a:gd name="T16" fmla="*/ 4 w 176"/>
                <a:gd name="T1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01">
                  <a:moveTo>
                    <a:pt x="4" y="101"/>
                  </a:moveTo>
                  <a:cubicBezTo>
                    <a:pt x="2" y="101"/>
                    <a:pt x="0" y="99"/>
                    <a:pt x="0" y="97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7" y="8"/>
                    <a:pt x="8" y="48"/>
                    <a:pt x="8" y="97"/>
                  </a:cubicBezTo>
                  <a:cubicBezTo>
                    <a:pt x="8" y="99"/>
                    <a:pt x="6" y="101"/>
                    <a:pt x="4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82" name="Freeform 1459"/>
          <p:cNvSpPr>
            <a:spLocks noEditPoints="1"/>
          </p:cNvSpPr>
          <p:nvPr/>
        </p:nvSpPr>
        <p:spPr bwMode="auto">
          <a:xfrm>
            <a:off x="7778421" y="4582719"/>
            <a:ext cx="309692" cy="308407"/>
          </a:xfrm>
          <a:custGeom>
            <a:avLst/>
            <a:gdLst>
              <a:gd name="T0" fmla="*/ 136 w 240"/>
              <a:gd name="T1" fmla="*/ 240 h 240"/>
              <a:gd name="T2" fmla="*/ 136 w 240"/>
              <a:gd name="T3" fmla="*/ 240 h 240"/>
              <a:gd name="T4" fmla="*/ 132 w 240"/>
              <a:gd name="T5" fmla="*/ 237 h 240"/>
              <a:gd name="T6" fmla="*/ 105 w 240"/>
              <a:gd name="T7" fmla="*/ 135 h 240"/>
              <a:gd name="T8" fmla="*/ 3 w 240"/>
              <a:gd name="T9" fmla="*/ 108 h 240"/>
              <a:gd name="T10" fmla="*/ 0 w 240"/>
              <a:gd name="T11" fmla="*/ 104 h 240"/>
              <a:gd name="T12" fmla="*/ 2 w 240"/>
              <a:gd name="T13" fmla="*/ 100 h 240"/>
              <a:gd name="T14" fmla="*/ 234 w 240"/>
              <a:gd name="T15" fmla="*/ 0 h 240"/>
              <a:gd name="T16" fmla="*/ 239 w 240"/>
              <a:gd name="T17" fmla="*/ 1 h 240"/>
              <a:gd name="T18" fmla="*/ 240 w 240"/>
              <a:gd name="T19" fmla="*/ 6 h 240"/>
              <a:gd name="T20" fmla="*/ 140 w 240"/>
              <a:gd name="T21" fmla="*/ 238 h 240"/>
              <a:gd name="T22" fmla="*/ 136 w 240"/>
              <a:gd name="T23" fmla="*/ 240 h 240"/>
              <a:gd name="T24" fmla="*/ 16 w 240"/>
              <a:gd name="T25" fmla="*/ 103 h 240"/>
              <a:gd name="T26" fmla="*/ 109 w 240"/>
              <a:gd name="T27" fmla="*/ 128 h 240"/>
              <a:gd name="T28" fmla="*/ 112 w 240"/>
              <a:gd name="T29" fmla="*/ 131 h 240"/>
              <a:gd name="T30" fmla="*/ 137 w 240"/>
              <a:gd name="T31" fmla="*/ 224 h 240"/>
              <a:gd name="T32" fmla="*/ 228 w 240"/>
              <a:gd name="T33" fmla="*/ 12 h 240"/>
              <a:gd name="T34" fmla="*/ 16 w 240"/>
              <a:gd name="T35" fmla="*/ 10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40">
                <a:moveTo>
                  <a:pt x="136" y="240"/>
                </a:moveTo>
                <a:cubicBezTo>
                  <a:pt x="136" y="240"/>
                  <a:pt x="136" y="240"/>
                  <a:pt x="136" y="240"/>
                </a:cubicBezTo>
                <a:cubicBezTo>
                  <a:pt x="134" y="240"/>
                  <a:pt x="133" y="239"/>
                  <a:pt x="132" y="237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3" y="108"/>
                  <a:pt x="3" y="108"/>
                  <a:pt x="3" y="108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103"/>
                  <a:pt x="1" y="101"/>
                  <a:pt x="2" y="100"/>
                </a:cubicBezTo>
                <a:cubicBezTo>
                  <a:pt x="234" y="0"/>
                  <a:pt x="234" y="0"/>
                  <a:pt x="234" y="0"/>
                </a:cubicBezTo>
                <a:cubicBezTo>
                  <a:pt x="236" y="0"/>
                  <a:pt x="238" y="0"/>
                  <a:pt x="239" y="1"/>
                </a:cubicBezTo>
                <a:cubicBezTo>
                  <a:pt x="240" y="2"/>
                  <a:pt x="240" y="4"/>
                  <a:pt x="240" y="6"/>
                </a:cubicBezTo>
                <a:cubicBezTo>
                  <a:pt x="140" y="238"/>
                  <a:pt x="140" y="238"/>
                  <a:pt x="140" y="238"/>
                </a:cubicBezTo>
                <a:cubicBezTo>
                  <a:pt x="139" y="239"/>
                  <a:pt x="138" y="240"/>
                  <a:pt x="136" y="240"/>
                </a:cubicBezTo>
                <a:close/>
                <a:moveTo>
                  <a:pt x="16" y="103"/>
                </a:moveTo>
                <a:cubicBezTo>
                  <a:pt x="109" y="128"/>
                  <a:pt x="109" y="128"/>
                  <a:pt x="109" y="128"/>
                </a:cubicBezTo>
                <a:cubicBezTo>
                  <a:pt x="110" y="129"/>
                  <a:pt x="111" y="130"/>
                  <a:pt x="112" y="131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228" y="12"/>
                  <a:pt x="228" y="12"/>
                  <a:pt x="228" y="12"/>
                </a:cubicBezTo>
                <a:lnTo>
                  <a:pt x="16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83" name="Group 882"/>
          <p:cNvGrpSpPr/>
          <p:nvPr/>
        </p:nvGrpSpPr>
        <p:grpSpPr>
          <a:xfrm>
            <a:off x="5509059" y="5144919"/>
            <a:ext cx="313547" cy="312904"/>
            <a:chOff x="-176142" y="8161361"/>
            <a:chExt cx="774703" cy="773114"/>
          </a:xfrm>
          <a:solidFill>
            <a:schemeClr val="accent1"/>
          </a:solidFill>
        </p:grpSpPr>
        <p:sp>
          <p:nvSpPr>
            <p:cNvPr id="901" name="Freeform 1460"/>
            <p:cNvSpPr>
              <a:spLocks/>
            </p:cNvSpPr>
            <p:nvPr/>
          </p:nvSpPr>
          <p:spPr bwMode="auto">
            <a:xfrm>
              <a:off x="-23741" y="8553474"/>
              <a:ext cx="312739" cy="355601"/>
            </a:xfrm>
            <a:custGeom>
              <a:avLst/>
              <a:gdLst>
                <a:gd name="T0" fmla="*/ 4 w 98"/>
                <a:gd name="T1" fmla="*/ 112 h 112"/>
                <a:gd name="T2" fmla="*/ 2 w 98"/>
                <a:gd name="T3" fmla="*/ 111 h 112"/>
                <a:gd name="T4" fmla="*/ 1 w 98"/>
                <a:gd name="T5" fmla="*/ 105 h 112"/>
                <a:gd name="T6" fmla="*/ 91 w 98"/>
                <a:gd name="T7" fmla="*/ 2 h 112"/>
                <a:gd name="T8" fmla="*/ 97 w 98"/>
                <a:gd name="T9" fmla="*/ 2 h 112"/>
                <a:gd name="T10" fmla="*/ 97 w 98"/>
                <a:gd name="T11" fmla="*/ 7 h 112"/>
                <a:gd name="T12" fmla="*/ 7 w 98"/>
                <a:gd name="T13" fmla="*/ 110 h 112"/>
                <a:gd name="T14" fmla="*/ 4 w 98"/>
                <a:gd name="T1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12">
                  <a:moveTo>
                    <a:pt x="4" y="112"/>
                  </a:moveTo>
                  <a:cubicBezTo>
                    <a:pt x="3" y="112"/>
                    <a:pt x="2" y="111"/>
                    <a:pt x="2" y="111"/>
                  </a:cubicBezTo>
                  <a:cubicBezTo>
                    <a:pt x="0" y="109"/>
                    <a:pt x="0" y="107"/>
                    <a:pt x="1" y="105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2" y="0"/>
                    <a:pt x="95" y="0"/>
                    <a:pt x="97" y="2"/>
                  </a:cubicBezTo>
                  <a:cubicBezTo>
                    <a:pt x="98" y="3"/>
                    <a:pt x="98" y="5"/>
                    <a:pt x="97" y="7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6" y="111"/>
                    <a:pt x="5" y="112"/>
                    <a:pt x="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2" name="Freeform 1461"/>
            <p:cNvSpPr>
              <a:spLocks/>
            </p:cNvSpPr>
            <p:nvPr/>
          </p:nvSpPr>
          <p:spPr bwMode="auto">
            <a:xfrm>
              <a:off x="-150742" y="8467749"/>
              <a:ext cx="357189" cy="314326"/>
            </a:xfrm>
            <a:custGeom>
              <a:avLst/>
              <a:gdLst>
                <a:gd name="T0" fmla="*/ 4 w 112"/>
                <a:gd name="T1" fmla="*/ 99 h 99"/>
                <a:gd name="T2" fmla="*/ 1 w 112"/>
                <a:gd name="T3" fmla="*/ 97 h 99"/>
                <a:gd name="T4" fmla="*/ 2 w 112"/>
                <a:gd name="T5" fmla="*/ 92 h 99"/>
                <a:gd name="T6" fmla="*/ 105 w 112"/>
                <a:gd name="T7" fmla="*/ 2 h 99"/>
                <a:gd name="T8" fmla="*/ 110 w 112"/>
                <a:gd name="T9" fmla="*/ 2 h 99"/>
                <a:gd name="T10" fmla="*/ 110 w 112"/>
                <a:gd name="T11" fmla="*/ 8 h 99"/>
                <a:gd name="T12" fmla="*/ 7 w 112"/>
                <a:gd name="T13" fmla="*/ 98 h 99"/>
                <a:gd name="T14" fmla="*/ 4 w 112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9">
                  <a:moveTo>
                    <a:pt x="4" y="99"/>
                  </a:moveTo>
                  <a:cubicBezTo>
                    <a:pt x="3" y="99"/>
                    <a:pt x="2" y="98"/>
                    <a:pt x="1" y="97"/>
                  </a:cubicBezTo>
                  <a:cubicBezTo>
                    <a:pt x="0" y="96"/>
                    <a:pt x="0" y="93"/>
                    <a:pt x="2" y="9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0"/>
                    <a:pt x="109" y="0"/>
                    <a:pt x="110" y="2"/>
                  </a:cubicBezTo>
                  <a:cubicBezTo>
                    <a:pt x="112" y="4"/>
                    <a:pt x="112" y="6"/>
                    <a:pt x="110" y="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6" y="98"/>
                    <a:pt x="5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3" name="Freeform 1462"/>
            <p:cNvSpPr>
              <a:spLocks/>
            </p:cNvSpPr>
            <p:nvPr/>
          </p:nvSpPr>
          <p:spPr bwMode="auto">
            <a:xfrm>
              <a:off x="-176142" y="8753500"/>
              <a:ext cx="180976" cy="180975"/>
            </a:xfrm>
            <a:custGeom>
              <a:avLst/>
              <a:gdLst>
                <a:gd name="T0" fmla="*/ 32 w 57"/>
                <a:gd name="T1" fmla="*/ 57 h 57"/>
                <a:gd name="T2" fmla="*/ 9 w 57"/>
                <a:gd name="T3" fmla="*/ 48 h 57"/>
                <a:gd name="T4" fmla="*/ 0 w 57"/>
                <a:gd name="T5" fmla="*/ 25 h 57"/>
                <a:gd name="T6" fmla="*/ 9 w 57"/>
                <a:gd name="T7" fmla="*/ 2 h 57"/>
                <a:gd name="T8" fmla="*/ 15 w 57"/>
                <a:gd name="T9" fmla="*/ 2 h 57"/>
                <a:gd name="T10" fmla="*/ 15 w 57"/>
                <a:gd name="T11" fmla="*/ 8 h 57"/>
                <a:gd name="T12" fmla="*/ 8 w 57"/>
                <a:gd name="T13" fmla="*/ 25 h 57"/>
                <a:gd name="T14" fmla="*/ 15 w 57"/>
                <a:gd name="T15" fmla="*/ 42 h 57"/>
                <a:gd name="T16" fmla="*/ 32 w 57"/>
                <a:gd name="T17" fmla="*/ 49 h 57"/>
                <a:gd name="T18" fmla="*/ 32 w 57"/>
                <a:gd name="T19" fmla="*/ 49 h 57"/>
                <a:gd name="T20" fmla="*/ 49 w 57"/>
                <a:gd name="T21" fmla="*/ 42 h 57"/>
                <a:gd name="T22" fmla="*/ 55 w 57"/>
                <a:gd name="T23" fmla="*/ 42 h 57"/>
                <a:gd name="T24" fmla="*/ 55 w 57"/>
                <a:gd name="T25" fmla="*/ 48 h 57"/>
                <a:gd name="T26" fmla="*/ 32 w 57"/>
                <a:gd name="T27" fmla="*/ 57 h 57"/>
                <a:gd name="T28" fmla="*/ 32 w 57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7">
                  <a:moveTo>
                    <a:pt x="32" y="57"/>
                  </a:moveTo>
                  <a:cubicBezTo>
                    <a:pt x="24" y="57"/>
                    <a:pt x="16" y="54"/>
                    <a:pt x="9" y="48"/>
                  </a:cubicBezTo>
                  <a:cubicBezTo>
                    <a:pt x="3" y="41"/>
                    <a:pt x="0" y="33"/>
                    <a:pt x="0" y="25"/>
                  </a:cubicBezTo>
                  <a:cubicBezTo>
                    <a:pt x="0" y="16"/>
                    <a:pt x="3" y="8"/>
                    <a:pt x="9" y="2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17" y="3"/>
                    <a:pt x="17" y="6"/>
                    <a:pt x="15" y="8"/>
                  </a:cubicBezTo>
                  <a:cubicBezTo>
                    <a:pt x="11" y="12"/>
                    <a:pt x="8" y="18"/>
                    <a:pt x="8" y="25"/>
                  </a:cubicBezTo>
                  <a:cubicBezTo>
                    <a:pt x="8" y="31"/>
                    <a:pt x="11" y="37"/>
                    <a:pt x="15" y="42"/>
                  </a:cubicBezTo>
                  <a:cubicBezTo>
                    <a:pt x="20" y="46"/>
                    <a:pt x="26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9" y="49"/>
                    <a:pt x="45" y="46"/>
                    <a:pt x="49" y="42"/>
                  </a:cubicBezTo>
                  <a:cubicBezTo>
                    <a:pt x="51" y="40"/>
                    <a:pt x="54" y="40"/>
                    <a:pt x="55" y="42"/>
                  </a:cubicBezTo>
                  <a:cubicBezTo>
                    <a:pt x="57" y="43"/>
                    <a:pt x="57" y="46"/>
                    <a:pt x="55" y="48"/>
                  </a:cubicBezTo>
                  <a:cubicBezTo>
                    <a:pt x="49" y="54"/>
                    <a:pt x="41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4" name="Freeform 1463"/>
            <p:cNvSpPr>
              <a:spLocks/>
            </p:cNvSpPr>
            <p:nvPr/>
          </p:nvSpPr>
          <p:spPr bwMode="auto">
            <a:xfrm>
              <a:off x="136597" y="8161361"/>
              <a:ext cx="461964" cy="442913"/>
            </a:xfrm>
            <a:custGeom>
              <a:avLst/>
              <a:gdLst>
                <a:gd name="T0" fmla="*/ 74 w 145"/>
                <a:gd name="T1" fmla="*/ 139 h 139"/>
                <a:gd name="T2" fmla="*/ 42 w 145"/>
                <a:gd name="T3" fmla="*/ 131 h 139"/>
                <a:gd name="T4" fmla="*/ 40 w 145"/>
                <a:gd name="T5" fmla="*/ 126 h 139"/>
                <a:gd name="T6" fmla="*/ 46 w 145"/>
                <a:gd name="T7" fmla="*/ 124 h 139"/>
                <a:gd name="T8" fmla="*/ 116 w 145"/>
                <a:gd name="T9" fmla="*/ 113 h 139"/>
                <a:gd name="T10" fmla="*/ 134 w 145"/>
                <a:gd name="T11" fmla="*/ 68 h 139"/>
                <a:gd name="T12" fmla="*/ 109 w 145"/>
                <a:gd name="T13" fmla="*/ 93 h 139"/>
                <a:gd name="T14" fmla="*/ 105 w 145"/>
                <a:gd name="T15" fmla="*/ 94 h 139"/>
                <a:gd name="T16" fmla="*/ 80 w 145"/>
                <a:gd name="T17" fmla="*/ 86 h 139"/>
                <a:gd name="T18" fmla="*/ 59 w 145"/>
                <a:gd name="T19" fmla="*/ 65 h 139"/>
                <a:gd name="T20" fmla="*/ 51 w 145"/>
                <a:gd name="T21" fmla="*/ 40 h 139"/>
                <a:gd name="T22" fmla="*/ 52 w 145"/>
                <a:gd name="T23" fmla="*/ 36 h 139"/>
                <a:gd name="T24" fmla="*/ 75 w 145"/>
                <a:gd name="T25" fmla="*/ 11 h 139"/>
                <a:gd name="T26" fmla="*/ 32 w 145"/>
                <a:gd name="T27" fmla="*/ 29 h 139"/>
                <a:gd name="T28" fmla="*/ 21 w 145"/>
                <a:gd name="T29" fmla="*/ 99 h 139"/>
                <a:gd name="T30" fmla="*/ 19 w 145"/>
                <a:gd name="T31" fmla="*/ 104 h 139"/>
                <a:gd name="T32" fmla="*/ 14 w 145"/>
                <a:gd name="T33" fmla="*/ 103 h 139"/>
                <a:gd name="T34" fmla="*/ 26 w 145"/>
                <a:gd name="T35" fmla="*/ 23 h 139"/>
                <a:gd name="T36" fmla="*/ 85 w 145"/>
                <a:gd name="T37" fmla="*/ 4 h 139"/>
                <a:gd name="T38" fmla="*/ 88 w 145"/>
                <a:gd name="T39" fmla="*/ 7 h 139"/>
                <a:gd name="T40" fmla="*/ 87 w 145"/>
                <a:gd name="T41" fmla="*/ 11 h 139"/>
                <a:gd name="T42" fmla="*/ 59 w 145"/>
                <a:gd name="T43" fmla="*/ 40 h 139"/>
                <a:gd name="T44" fmla="*/ 67 w 145"/>
                <a:gd name="T45" fmla="*/ 63 h 139"/>
                <a:gd name="T46" fmla="*/ 82 w 145"/>
                <a:gd name="T47" fmla="*/ 78 h 139"/>
                <a:gd name="T48" fmla="*/ 105 w 145"/>
                <a:gd name="T49" fmla="*/ 86 h 139"/>
                <a:gd name="T50" fmla="*/ 134 w 145"/>
                <a:gd name="T51" fmla="*/ 57 h 139"/>
                <a:gd name="T52" fmla="*/ 138 w 145"/>
                <a:gd name="T53" fmla="*/ 56 h 139"/>
                <a:gd name="T54" fmla="*/ 141 w 145"/>
                <a:gd name="T55" fmla="*/ 59 h 139"/>
                <a:gd name="T56" fmla="*/ 122 w 145"/>
                <a:gd name="T57" fmla="*/ 119 h 139"/>
                <a:gd name="T58" fmla="*/ 74 w 145"/>
                <a:gd name="T5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39">
                  <a:moveTo>
                    <a:pt x="74" y="139"/>
                  </a:moveTo>
                  <a:cubicBezTo>
                    <a:pt x="63" y="139"/>
                    <a:pt x="52" y="136"/>
                    <a:pt x="42" y="131"/>
                  </a:cubicBezTo>
                  <a:cubicBezTo>
                    <a:pt x="40" y="130"/>
                    <a:pt x="39" y="128"/>
                    <a:pt x="40" y="126"/>
                  </a:cubicBezTo>
                  <a:cubicBezTo>
                    <a:pt x="41" y="124"/>
                    <a:pt x="44" y="123"/>
                    <a:pt x="46" y="124"/>
                  </a:cubicBezTo>
                  <a:cubicBezTo>
                    <a:pt x="69" y="136"/>
                    <a:pt x="98" y="132"/>
                    <a:pt x="116" y="113"/>
                  </a:cubicBezTo>
                  <a:cubicBezTo>
                    <a:pt x="128" y="101"/>
                    <a:pt x="135" y="85"/>
                    <a:pt x="134" y="68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94"/>
                    <a:pt x="106" y="95"/>
                    <a:pt x="105" y="94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70" y="83"/>
                    <a:pt x="62" y="75"/>
                    <a:pt x="59" y="65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1" y="37"/>
                    <a:pt x="52" y="3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59" y="10"/>
                    <a:pt x="44" y="16"/>
                    <a:pt x="32" y="29"/>
                  </a:cubicBezTo>
                  <a:cubicBezTo>
                    <a:pt x="13" y="47"/>
                    <a:pt x="9" y="76"/>
                    <a:pt x="21" y="99"/>
                  </a:cubicBezTo>
                  <a:cubicBezTo>
                    <a:pt x="22" y="101"/>
                    <a:pt x="21" y="103"/>
                    <a:pt x="19" y="104"/>
                  </a:cubicBezTo>
                  <a:cubicBezTo>
                    <a:pt x="17" y="105"/>
                    <a:pt x="15" y="105"/>
                    <a:pt x="14" y="103"/>
                  </a:cubicBezTo>
                  <a:cubicBezTo>
                    <a:pt x="0" y="76"/>
                    <a:pt x="5" y="44"/>
                    <a:pt x="26" y="23"/>
                  </a:cubicBezTo>
                  <a:cubicBezTo>
                    <a:pt x="42" y="7"/>
                    <a:pt x="63" y="0"/>
                    <a:pt x="85" y="4"/>
                  </a:cubicBezTo>
                  <a:cubicBezTo>
                    <a:pt x="86" y="4"/>
                    <a:pt x="87" y="5"/>
                    <a:pt x="88" y="7"/>
                  </a:cubicBezTo>
                  <a:cubicBezTo>
                    <a:pt x="88" y="8"/>
                    <a:pt x="88" y="10"/>
                    <a:pt x="87" y="1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9" y="70"/>
                    <a:pt x="75" y="76"/>
                    <a:pt x="82" y="78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5" y="56"/>
                    <a:pt x="137" y="55"/>
                    <a:pt x="138" y="56"/>
                  </a:cubicBezTo>
                  <a:cubicBezTo>
                    <a:pt x="140" y="56"/>
                    <a:pt x="141" y="58"/>
                    <a:pt x="141" y="59"/>
                  </a:cubicBezTo>
                  <a:cubicBezTo>
                    <a:pt x="145" y="81"/>
                    <a:pt x="138" y="103"/>
                    <a:pt x="122" y="119"/>
                  </a:cubicBezTo>
                  <a:cubicBezTo>
                    <a:pt x="109" y="132"/>
                    <a:pt x="92" y="139"/>
                    <a:pt x="7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84" name="Group 883"/>
          <p:cNvGrpSpPr/>
          <p:nvPr/>
        </p:nvGrpSpPr>
        <p:grpSpPr>
          <a:xfrm>
            <a:off x="6076399" y="5148774"/>
            <a:ext cx="309692" cy="309049"/>
            <a:chOff x="1225626" y="8170886"/>
            <a:chExt cx="765178" cy="763589"/>
          </a:xfrm>
          <a:solidFill>
            <a:schemeClr val="accent1"/>
          </a:solidFill>
        </p:grpSpPr>
        <p:sp>
          <p:nvSpPr>
            <p:cNvPr id="891" name="Freeform 1464"/>
            <p:cNvSpPr>
              <a:spLocks/>
            </p:cNvSpPr>
            <p:nvPr/>
          </p:nvSpPr>
          <p:spPr bwMode="auto">
            <a:xfrm>
              <a:off x="15193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2" name="Freeform 1465"/>
            <p:cNvSpPr>
              <a:spLocks/>
            </p:cNvSpPr>
            <p:nvPr/>
          </p:nvSpPr>
          <p:spPr bwMode="auto">
            <a:xfrm>
              <a:off x="16717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3" name="Freeform 1466"/>
            <p:cNvSpPr>
              <a:spLocks/>
            </p:cNvSpPr>
            <p:nvPr/>
          </p:nvSpPr>
          <p:spPr bwMode="auto">
            <a:xfrm>
              <a:off x="16717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4" name="Freeform 1467"/>
            <p:cNvSpPr>
              <a:spLocks/>
            </p:cNvSpPr>
            <p:nvPr/>
          </p:nvSpPr>
          <p:spPr bwMode="auto">
            <a:xfrm>
              <a:off x="15193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5" name="Freeform 1468"/>
            <p:cNvSpPr>
              <a:spLocks/>
            </p:cNvSpPr>
            <p:nvPr/>
          </p:nvSpPr>
          <p:spPr bwMode="auto">
            <a:xfrm>
              <a:off x="1757441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6" name="Freeform 1469"/>
            <p:cNvSpPr>
              <a:spLocks/>
            </p:cNvSpPr>
            <p:nvPr/>
          </p:nvSpPr>
          <p:spPr bwMode="auto">
            <a:xfrm>
              <a:off x="1757441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7" name="Freeform 1470"/>
            <p:cNvSpPr>
              <a:spLocks/>
            </p:cNvSpPr>
            <p:nvPr/>
          </p:nvSpPr>
          <p:spPr bwMode="auto">
            <a:xfrm>
              <a:off x="1238326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8" name="Freeform 1471"/>
            <p:cNvSpPr>
              <a:spLocks/>
            </p:cNvSpPr>
            <p:nvPr/>
          </p:nvSpPr>
          <p:spPr bwMode="auto">
            <a:xfrm>
              <a:off x="1238326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9" name="Freeform 1472"/>
            <p:cNvSpPr>
              <a:spLocks noEditPoints="1"/>
            </p:cNvSpPr>
            <p:nvPr/>
          </p:nvSpPr>
          <p:spPr bwMode="auto">
            <a:xfrm>
              <a:off x="1225626" y="8170886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0" name="Freeform 1473"/>
            <p:cNvSpPr>
              <a:spLocks noEditPoints="1"/>
            </p:cNvSpPr>
            <p:nvPr/>
          </p:nvSpPr>
          <p:spPr bwMode="auto">
            <a:xfrm>
              <a:off x="1417714" y="8361387"/>
              <a:ext cx="381001" cy="382588"/>
            </a:xfrm>
            <a:custGeom>
              <a:avLst/>
              <a:gdLst>
                <a:gd name="T0" fmla="*/ 60 w 120"/>
                <a:gd name="T1" fmla="*/ 120 h 120"/>
                <a:gd name="T2" fmla="*/ 0 w 120"/>
                <a:gd name="T3" fmla="*/ 60 h 120"/>
                <a:gd name="T4" fmla="*/ 60 w 120"/>
                <a:gd name="T5" fmla="*/ 0 h 120"/>
                <a:gd name="T6" fmla="*/ 120 w 120"/>
                <a:gd name="T7" fmla="*/ 60 h 120"/>
                <a:gd name="T8" fmla="*/ 60 w 120"/>
                <a:gd name="T9" fmla="*/ 120 h 120"/>
                <a:gd name="T10" fmla="*/ 60 w 120"/>
                <a:gd name="T11" fmla="*/ 8 h 120"/>
                <a:gd name="T12" fmla="*/ 8 w 120"/>
                <a:gd name="T13" fmla="*/ 60 h 120"/>
                <a:gd name="T14" fmla="*/ 60 w 120"/>
                <a:gd name="T15" fmla="*/ 112 h 120"/>
                <a:gd name="T16" fmla="*/ 112 w 120"/>
                <a:gd name="T17" fmla="*/ 60 h 120"/>
                <a:gd name="T18" fmla="*/ 60 w 120"/>
                <a:gd name="T19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close/>
                  <a:moveTo>
                    <a:pt x="60" y="8"/>
                  </a:moveTo>
                  <a:cubicBezTo>
                    <a:pt x="31" y="8"/>
                    <a:pt x="8" y="31"/>
                    <a:pt x="8" y="60"/>
                  </a:cubicBezTo>
                  <a:cubicBezTo>
                    <a:pt x="8" y="89"/>
                    <a:pt x="31" y="112"/>
                    <a:pt x="60" y="112"/>
                  </a:cubicBezTo>
                  <a:cubicBezTo>
                    <a:pt x="89" y="112"/>
                    <a:pt x="112" y="89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85" name="Freeform 1474"/>
          <p:cNvSpPr>
            <a:spLocks noEditPoints="1"/>
          </p:cNvSpPr>
          <p:nvPr/>
        </p:nvSpPr>
        <p:spPr bwMode="auto">
          <a:xfrm>
            <a:off x="6654021" y="5147489"/>
            <a:ext cx="289132" cy="310334"/>
          </a:xfrm>
          <a:custGeom>
            <a:avLst/>
            <a:gdLst>
              <a:gd name="T0" fmla="*/ 165 w 224"/>
              <a:gd name="T1" fmla="*/ 241 h 241"/>
              <a:gd name="T2" fmla="*/ 120 w 224"/>
              <a:gd name="T3" fmla="*/ 241 h 241"/>
              <a:gd name="T4" fmla="*/ 77 w 224"/>
              <a:gd name="T5" fmla="*/ 232 h 241"/>
              <a:gd name="T6" fmla="*/ 52 w 224"/>
              <a:gd name="T7" fmla="*/ 225 h 241"/>
              <a:gd name="T8" fmla="*/ 20 w 224"/>
              <a:gd name="T9" fmla="*/ 225 h 241"/>
              <a:gd name="T10" fmla="*/ 17 w 224"/>
              <a:gd name="T11" fmla="*/ 224 h 241"/>
              <a:gd name="T12" fmla="*/ 0 w 224"/>
              <a:gd name="T13" fmla="*/ 173 h 241"/>
              <a:gd name="T14" fmla="*/ 12 w 224"/>
              <a:gd name="T15" fmla="*/ 115 h 241"/>
              <a:gd name="T16" fmla="*/ 15 w 224"/>
              <a:gd name="T17" fmla="*/ 113 h 241"/>
              <a:gd name="T18" fmla="*/ 71 w 224"/>
              <a:gd name="T19" fmla="*/ 83 h 241"/>
              <a:gd name="T20" fmla="*/ 105 w 224"/>
              <a:gd name="T21" fmla="*/ 10 h 241"/>
              <a:gd name="T22" fmla="*/ 116 w 224"/>
              <a:gd name="T23" fmla="*/ 1 h 241"/>
              <a:gd name="T24" fmla="*/ 144 w 224"/>
              <a:gd name="T25" fmla="*/ 45 h 241"/>
              <a:gd name="T26" fmla="*/ 137 w 224"/>
              <a:gd name="T27" fmla="*/ 93 h 241"/>
              <a:gd name="T28" fmla="*/ 192 w 224"/>
              <a:gd name="T29" fmla="*/ 93 h 241"/>
              <a:gd name="T30" fmla="*/ 219 w 224"/>
              <a:gd name="T31" fmla="*/ 115 h 241"/>
              <a:gd name="T32" fmla="*/ 212 w 224"/>
              <a:gd name="T33" fmla="*/ 132 h 241"/>
              <a:gd name="T34" fmla="*/ 224 w 224"/>
              <a:gd name="T35" fmla="*/ 152 h 241"/>
              <a:gd name="T36" fmla="*/ 213 w 224"/>
              <a:gd name="T37" fmla="*/ 170 h 241"/>
              <a:gd name="T38" fmla="*/ 219 w 224"/>
              <a:gd name="T39" fmla="*/ 186 h 241"/>
              <a:gd name="T40" fmla="*/ 204 w 224"/>
              <a:gd name="T41" fmla="*/ 207 h 241"/>
              <a:gd name="T42" fmla="*/ 208 w 224"/>
              <a:gd name="T43" fmla="*/ 219 h 241"/>
              <a:gd name="T44" fmla="*/ 165 w 224"/>
              <a:gd name="T45" fmla="*/ 241 h 241"/>
              <a:gd name="T46" fmla="*/ 21 w 224"/>
              <a:gd name="T47" fmla="*/ 217 h 241"/>
              <a:gd name="T48" fmla="*/ 52 w 224"/>
              <a:gd name="T49" fmla="*/ 217 h 241"/>
              <a:gd name="T50" fmla="*/ 80 w 224"/>
              <a:gd name="T51" fmla="*/ 224 h 241"/>
              <a:gd name="T52" fmla="*/ 120 w 224"/>
              <a:gd name="T53" fmla="*/ 233 h 241"/>
              <a:gd name="T54" fmla="*/ 165 w 224"/>
              <a:gd name="T55" fmla="*/ 233 h 241"/>
              <a:gd name="T56" fmla="*/ 200 w 224"/>
              <a:gd name="T57" fmla="*/ 219 h 241"/>
              <a:gd name="T58" fmla="*/ 191 w 224"/>
              <a:gd name="T59" fmla="*/ 209 h 241"/>
              <a:gd name="T60" fmla="*/ 188 w 224"/>
              <a:gd name="T61" fmla="*/ 205 h 241"/>
              <a:gd name="T62" fmla="*/ 192 w 224"/>
              <a:gd name="T63" fmla="*/ 201 h 241"/>
              <a:gd name="T64" fmla="*/ 211 w 224"/>
              <a:gd name="T65" fmla="*/ 186 h 241"/>
              <a:gd name="T66" fmla="*/ 199 w 224"/>
              <a:gd name="T67" fmla="*/ 173 h 241"/>
              <a:gd name="T68" fmla="*/ 196 w 224"/>
              <a:gd name="T69" fmla="*/ 169 h 241"/>
              <a:gd name="T70" fmla="*/ 200 w 224"/>
              <a:gd name="T71" fmla="*/ 165 h 241"/>
              <a:gd name="T72" fmla="*/ 200 w 224"/>
              <a:gd name="T73" fmla="*/ 165 h 241"/>
              <a:gd name="T74" fmla="*/ 216 w 224"/>
              <a:gd name="T75" fmla="*/ 152 h 241"/>
              <a:gd name="T76" fmla="*/ 200 w 224"/>
              <a:gd name="T77" fmla="*/ 137 h 241"/>
              <a:gd name="T78" fmla="*/ 196 w 224"/>
              <a:gd name="T79" fmla="*/ 133 h 241"/>
              <a:gd name="T80" fmla="*/ 199 w 224"/>
              <a:gd name="T81" fmla="*/ 129 h 241"/>
              <a:gd name="T82" fmla="*/ 211 w 224"/>
              <a:gd name="T83" fmla="*/ 115 h 241"/>
              <a:gd name="T84" fmla="*/ 192 w 224"/>
              <a:gd name="T85" fmla="*/ 101 h 241"/>
              <a:gd name="T86" fmla="*/ 132 w 224"/>
              <a:gd name="T87" fmla="*/ 101 h 241"/>
              <a:gd name="T88" fmla="*/ 128 w 224"/>
              <a:gd name="T89" fmla="*/ 99 h 241"/>
              <a:gd name="T90" fmla="*/ 128 w 224"/>
              <a:gd name="T91" fmla="*/ 96 h 241"/>
              <a:gd name="T92" fmla="*/ 136 w 224"/>
              <a:gd name="T93" fmla="*/ 45 h 241"/>
              <a:gd name="T94" fmla="*/ 115 w 224"/>
              <a:gd name="T95" fmla="*/ 9 h 241"/>
              <a:gd name="T96" fmla="*/ 113 w 224"/>
              <a:gd name="T97" fmla="*/ 10 h 241"/>
              <a:gd name="T98" fmla="*/ 77 w 224"/>
              <a:gd name="T99" fmla="*/ 88 h 241"/>
              <a:gd name="T100" fmla="*/ 18 w 224"/>
              <a:gd name="T101" fmla="*/ 120 h 241"/>
              <a:gd name="T102" fmla="*/ 8 w 224"/>
              <a:gd name="T103" fmla="*/ 173 h 241"/>
              <a:gd name="T104" fmla="*/ 21 w 224"/>
              <a:gd name="T105" fmla="*/ 21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" h="241">
                <a:moveTo>
                  <a:pt x="165" y="241"/>
                </a:moveTo>
                <a:cubicBezTo>
                  <a:pt x="120" y="241"/>
                  <a:pt x="120" y="241"/>
                  <a:pt x="120" y="241"/>
                </a:cubicBezTo>
                <a:cubicBezTo>
                  <a:pt x="101" y="241"/>
                  <a:pt x="88" y="236"/>
                  <a:pt x="77" y="232"/>
                </a:cubicBezTo>
                <a:cubicBezTo>
                  <a:pt x="68" y="228"/>
                  <a:pt x="61" y="225"/>
                  <a:pt x="52" y="225"/>
                </a:cubicBezTo>
                <a:cubicBezTo>
                  <a:pt x="20" y="225"/>
                  <a:pt x="20" y="225"/>
                  <a:pt x="20" y="225"/>
                </a:cubicBezTo>
                <a:cubicBezTo>
                  <a:pt x="19" y="225"/>
                  <a:pt x="18" y="225"/>
                  <a:pt x="17" y="224"/>
                </a:cubicBezTo>
                <a:cubicBezTo>
                  <a:pt x="17" y="224"/>
                  <a:pt x="0" y="212"/>
                  <a:pt x="0" y="173"/>
                </a:cubicBezTo>
                <a:cubicBezTo>
                  <a:pt x="0" y="135"/>
                  <a:pt x="12" y="116"/>
                  <a:pt x="12" y="115"/>
                </a:cubicBezTo>
                <a:cubicBezTo>
                  <a:pt x="13" y="114"/>
                  <a:pt x="14" y="113"/>
                  <a:pt x="15" y="113"/>
                </a:cubicBezTo>
                <a:cubicBezTo>
                  <a:pt x="15" y="113"/>
                  <a:pt x="50" y="104"/>
                  <a:pt x="71" y="83"/>
                </a:cubicBezTo>
                <a:cubicBezTo>
                  <a:pt x="92" y="62"/>
                  <a:pt x="104" y="30"/>
                  <a:pt x="105" y="10"/>
                </a:cubicBezTo>
                <a:cubicBezTo>
                  <a:pt x="106" y="4"/>
                  <a:pt x="111" y="0"/>
                  <a:pt x="116" y="1"/>
                </a:cubicBezTo>
                <a:cubicBezTo>
                  <a:pt x="124" y="2"/>
                  <a:pt x="144" y="9"/>
                  <a:pt x="144" y="45"/>
                </a:cubicBezTo>
                <a:cubicBezTo>
                  <a:pt x="144" y="63"/>
                  <a:pt x="139" y="83"/>
                  <a:pt x="137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209" y="93"/>
                  <a:pt x="219" y="101"/>
                  <a:pt x="219" y="115"/>
                </a:cubicBezTo>
                <a:cubicBezTo>
                  <a:pt x="219" y="123"/>
                  <a:pt x="216" y="128"/>
                  <a:pt x="212" y="132"/>
                </a:cubicBezTo>
                <a:cubicBezTo>
                  <a:pt x="218" y="135"/>
                  <a:pt x="224" y="141"/>
                  <a:pt x="224" y="152"/>
                </a:cubicBezTo>
                <a:cubicBezTo>
                  <a:pt x="224" y="161"/>
                  <a:pt x="219" y="167"/>
                  <a:pt x="213" y="170"/>
                </a:cubicBezTo>
                <a:cubicBezTo>
                  <a:pt x="217" y="174"/>
                  <a:pt x="219" y="179"/>
                  <a:pt x="219" y="186"/>
                </a:cubicBezTo>
                <a:cubicBezTo>
                  <a:pt x="219" y="198"/>
                  <a:pt x="212" y="204"/>
                  <a:pt x="204" y="207"/>
                </a:cubicBezTo>
                <a:cubicBezTo>
                  <a:pt x="206" y="210"/>
                  <a:pt x="208" y="214"/>
                  <a:pt x="208" y="219"/>
                </a:cubicBezTo>
                <a:cubicBezTo>
                  <a:pt x="208" y="237"/>
                  <a:pt x="191" y="241"/>
                  <a:pt x="165" y="241"/>
                </a:cubicBezTo>
                <a:close/>
                <a:moveTo>
                  <a:pt x="21" y="217"/>
                </a:moveTo>
                <a:cubicBezTo>
                  <a:pt x="52" y="217"/>
                  <a:pt x="52" y="217"/>
                  <a:pt x="52" y="217"/>
                </a:cubicBezTo>
                <a:cubicBezTo>
                  <a:pt x="63" y="217"/>
                  <a:pt x="71" y="220"/>
                  <a:pt x="80" y="224"/>
                </a:cubicBezTo>
                <a:cubicBezTo>
                  <a:pt x="91" y="228"/>
                  <a:pt x="102" y="233"/>
                  <a:pt x="120" y="233"/>
                </a:cubicBezTo>
                <a:cubicBezTo>
                  <a:pt x="165" y="233"/>
                  <a:pt x="165" y="233"/>
                  <a:pt x="165" y="233"/>
                </a:cubicBezTo>
                <a:cubicBezTo>
                  <a:pt x="200" y="233"/>
                  <a:pt x="200" y="225"/>
                  <a:pt x="200" y="219"/>
                </a:cubicBezTo>
                <a:cubicBezTo>
                  <a:pt x="200" y="211"/>
                  <a:pt x="193" y="210"/>
                  <a:pt x="191" y="209"/>
                </a:cubicBezTo>
                <a:cubicBezTo>
                  <a:pt x="189" y="209"/>
                  <a:pt x="188" y="207"/>
                  <a:pt x="188" y="205"/>
                </a:cubicBezTo>
                <a:cubicBezTo>
                  <a:pt x="188" y="203"/>
                  <a:pt x="190" y="202"/>
                  <a:pt x="192" y="201"/>
                </a:cubicBezTo>
                <a:cubicBezTo>
                  <a:pt x="192" y="201"/>
                  <a:pt x="211" y="201"/>
                  <a:pt x="211" y="186"/>
                </a:cubicBezTo>
                <a:cubicBezTo>
                  <a:pt x="211" y="174"/>
                  <a:pt x="200" y="173"/>
                  <a:pt x="199" y="173"/>
                </a:cubicBezTo>
                <a:cubicBezTo>
                  <a:pt x="197" y="173"/>
                  <a:pt x="196" y="171"/>
                  <a:pt x="196" y="169"/>
                </a:cubicBezTo>
                <a:cubicBezTo>
                  <a:pt x="196" y="167"/>
                  <a:pt x="198" y="165"/>
                  <a:pt x="200" y="165"/>
                </a:cubicBezTo>
                <a:cubicBezTo>
                  <a:pt x="200" y="165"/>
                  <a:pt x="200" y="165"/>
                  <a:pt x="200" y="165"/>
                </a:cubicBezTo>
                <a:cubicBezTo>
                  <a:pt x="205" y="165"/>
                  <a:pt x="216" y="164"/>
                  <a:pt x="216" y="152"/>
                </a:cubicBezTo>
                <a:cubicBezTo>
                  <a:pt x="216" y="138"/>
                  <a:pt x="202" y="137"/>
                  <a:pt x="200" y="137"/>
                </a:cubicBezTo>
                <a:cubicBezTo>
                  <a:pt x="198" y="137"/>
                  <a:pt x="196" y="135"/>
                  <a:pt x="196" y="133"/>
                </a:cubicBezTo>
                <a:cubicBezTo>
                  <a:pt x="196" y="131"/>
                  <a:pt x="197" y="129"/>
                  <a:pt x="199" y="129"/>
                </a:cubicBezTo>
                <a:cubicBezTo>
                  <a:pt x="200" y="129"/>
                  <a:pt x="211" y="126"/>
                  <a:pt x="211" y="115"/>
                </a:cubicBezTo>
                <a:cubicBezTo>
                  <a:pt x="211" y="103"/>
                  <a:pt x="201" y="101"/>
                  <a:pt x="19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0" y="101"/>
                  <a:pt x="129" y="100"/>
                  <a:pt x="128" y="99"/>
                </a:cubicBezTo>
                <a:cubicBezTo>
                  <a:pt x="128" y="98"/>
                  <a:pt x="127" y="97"/>
                  <a:pt x="128" y="96"/>
                </a:cubicBezTo>
                <a:cubicBezTo>
                  <a:pt x="128" y="96"/>
                  <a:pt x="136" y="67"/>
                  <a:pt x="136" y="45"/>
                </a:cubicBezTo>
                <a:cubicBezTo>
                  <a:pt x="136" y="16"/>
                  <a:pt x="123" y="10"/>
                  <a:pt x="115" y="9"/>
                </a:cubicBezTo>
                <a:cubicBezTo>
                  <a:pt x="114" y="9"/>
                  <a:pt x="113" y="10"/>
                  <a:pt x="113" y="10"/>
                </a:cubicBezTo>
                <a:cubicBezTo>
                  <a:pt x="112" y="32"/>
                  <a:pt x="100" y="66"/>
                  <a:pt x="77" y="88"/>
                </a:cubicBezTo>
                <a:cubicBezTo>
                  <a:pt x="57" y="109"/>
                  <a:pt x="26" y="118"/>
                  <a:pt x="18" y="120"/>
                </a:cubicBezTo>
                <a:cubicBezTo>
                  <a:pt x="16" y="125"/>
                  <a:pt x="8" y="143"/>
                  <a:pt x="8" y="173"/>
                </a:cubicBezTo>
                <a:cubicBezTo>
                  <a:pt x="8" y="202"/>
                  <a:pt x="18" y="214"/>
                  <a:pt x="21" y="2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86" name="Freeform 1475"/>
          <p:cNvSpPr>
            <a:spLocks noEditPoints="1"/>
          </p:cNvSpPr>
          <p:nvPr/>
        </p:nvSpPr>
        <p:spPr bwMode="auto">
          <a:xfrm>
            <a:off x="7211080" y="5148774"/>
            <a:ext cx="289132" cy="309049"/>
          </a:xfrm>
          <a:custGeom>
            <a:avLst/>
            <a:gdLst>
              <a:gd name="T0" fmla="*/ 109 w 224"/>
              <a:gd name="T1" fmla="*/ 240 h 240"/>
              <a:gd name="T2" fmla="*/ 108 w 224"/>
              <a:gd name="T3" fmla="*/ 240 h 240"/>
              <a:gd name="T4" fmla="*/ 80 w 224"/>
              <a:gd name="T5" fmla="*/ 196 h 240"/>
              <a:gd name="T6" fmla="*/ 87 w 224"/>
              <a:gd name="T7" fmla="*/ 148 h 240"/>
              <a:gd name="T8" fmla="*/ 32 w 224"/>
              <a:gd name="T9" fmla="*/ 148 h 240"/>
              <a:gd name="T10" fmla="*/ 5 w 224"/>
              <a:gd name="T11" fmla="*/ 126 h 240"/>
              <a:gd name="T12" fmla="*/ 12 w 224"/>
              <a:gd name="T13" fmla="*/ 109 h 240"/>
              <a:gd name="T14" fmla="*/ 12 w 224"/>
              <a:gd name="T15" fmla="*/ 109 h 240"/>
              <a:gd name="T16" fmla="*/ 0 w 224"/>
              <a:gd name="T17" fmla="*/ 89 h 240"/>
              <a:gd name="T18" fmla="*/ 11 w 224"/>
              <a:gd name="T19" fmla="*/ 71 h 240"/>
              <a:gd name="T20" fmla="*/ 5 w 224"/>
              <a:gd name="T21" fmla="*/ 55 h 240"/>
              <a:gd name="T22" fmla="*/ 20 w 224"/>
              <a:gd name="T23" fmla="*/ 34 h 240"/>
              <a:gd name="T24" fmla="*/ 16 w 224"/>
              <a:gd name="T25" fmla="*/ 22 h 240"/>
              <a:gd name="T26" fmla="*/ 59 w 224"/>
              <a:gd name="T27" fmla="*/ 0 h 240"/>
              <a:gd name="T28" fmla="*/ 104 w 224"/>
              <a:gd name="T29" fmla="*/ 0 h 240"/>
              <a:gd name="T30" fmla="*/ 147 w 224"/>
              <a:gd name="T31" fmla="*/ 9 h 240"/>
              <a:gd name="T32" fmla="*/ 172 w 224"/>
              <a:gd name="T33" fmla="*/ 16 h 240"/>
              <a:gd name="T34" fmla="*/ 204 w 224"/>
              <a:gd name="T35" fmla="*/ 16 h 240"/>
              <a:gd name="T36" fmla="*/ 207 w 224"/>
              <a:gd name="T37" fmla="*/ 17 h 240"/>
              <a:gd name="T38" fmla="*/ 224 w 224"/>
              <a:gd name="T39" fmla="*/ 68 h 240"/>
              <a:gd name="T40" fmla="*/ 212 w 224"/>
              <a:gd name="T41" fmla="*/ 126 h 240"/>
              <a:gd name="T42" fmla="*/ 209 w 224"/>
              <a:gd name="T43" fmla="*/ 128 h 240"/>
              <a:gd name="T44" fmla="*/ 153 w 224"/>
              <a:gd name="T45" fmla="*/ 158 h 240"/>
              <a:gd name="T46" fmla="*/ 119 w 224"/>
              <a:gd name="T47" fmla="*/ 231 h 240"/>
              <a:gd name="T48" fmla="*/ 109 w 224"/>
              <a:gd name="T49" fmla="*/ 240 h 240"/>
              <a:gd name="T50" fmla="*/ 24 w 224"/>
              <a:gd name="T51" fmla="*/ 76 h 240"/>
              <a:gd name="T52" fmla="*/ 8 w 224"/>
              <a:gd name="T53" fmla="*/ 89 h 240"/>
              <a:gd name="T54" fmla="*/ 15 w 224"/>
              <a:gd name="T55" fmla="*/ 102 h 240"/>
              <a:gd name="T56" fmla="*/ 24 w 224"/>
              <a:gd name="T57" fmla="*/ 104 h 240"/>
              <a:gd name="T58" fmla="*/ 28 w 224"/>
              <a:gd name="T59" fmla="*/ 108 h 240"/>
              <a:gd name="T60" fmla="*/ 25 w 224"/>
              <a:gd name="T61" fmla="*/ 112 h 240"/>
              <a:gd name="T62" fmla="*/ 13 w 224"/>
              <a:gd name="T63" fmla="*/ 126 h 240"/>
              <a:gd name="T64" fmla="*/ 32 w 224"/>
              <a:gd name="T65" fmla="*/ 140 h 240"/>
              <a:gd name="T66" fmla="*/ 92 w 224"/>
              <a:gd name="T67" fmla="*/ 140 h 240"/>
              <a:gd name="T68" fmla="*/ 96 w 224"/>
              <a:gd name="T69" fmla="*/ 142 h 240"/>
              <a:gd name="T70" fmla="*/ 96 w 224"/>
              <a:gd name="T71" fmla="*/ 145 h 240"/>
              <a:gd name="T72" fmla="*/ 88 w 224"/>
              <a:gd name="T73" fmla="*/ 196 h 240"/>
              <a:gd name="T74" fmla="*/ 109 w 224"/>
              <a:gd name="T75" fmla="*/ 232 h 240"/>
              <a:gd name="T76" fmla="*/ 109 w 224"/>
              <a:gd name="T77" fmla="*/ 232 h 240"/>
              <a:gd name="T78" fmla="*/ 111 w 224"/>
              <a:gd name="T79" fmla="*/ 231 h 240"/>
              <a:gd name="T80" fmla="*/ 147 w 224"/>
              <a:gd name="T81" fmla="*/ 153 h 240"/>
              <a:gd name="T82" fmla="*/ 206 w 224"/>
              <a:gd name="T83" fmla="*/ 121 h 240"/>
              <a:gd name="T84" fmla="*/ 216 w 224"/>
              <a:gd name="T85" fmla="*/ 68 h 240"/>
              <a:gd name="T86" fmla="*/ 203 w 224"/>
              <a:gd name="T87" fmla="*/ 24 h 240"/>
              <a:gd name="T88" fmla="*/ 172 w 224"/>
              <a:gd name="T89" fmla="*/ 24 h 240"/>
              <a:gd name="T90" fmla="*/ 144 w 224"/>
              <a:gd name="T91" fmla="*/ 17 h 240"/>
              <a:gd name="T92" fmla="*/ 104 w 224"/>
              <a:gd name="T93" fmla="*/ 8 h 240"/>
              <a:gd name="T94" fmla="*/ 59 w 224"/>
              <a:gd name="T95" fmla="*/ 8 h 240"/>
              <a:gd name="T96" fmla="*/ 24 w 224"/>
              <a:gd name="T97" fmla="*/ 22 h 240"/>
              <a:gd name="T98" fmla="*/ 33 w 224"/>
              <a:gd name="T99" fmla="*/ 32 h 240"/>
              <a:gd name="T100" fmla="*/ 36 w 224"/>
              <a:gd name="T101" fmla="*/ 36 h 240"/>
              <a:gd name="T102" fmla="*/ 32 w 224"/>
              <a:gd name="T103" fmla="*/ 40 h 240"/>
              <a:gd name="T104" fmla="*/ 13 w 224"/>
              <a:gd name="T105" fmla="*/ 55 h 240"/>
              <a:gd name="T106" fmla="*/ 25 w 224"/>
              <a:gd name="T107" fmla="*/ 68 h 240"/>
              <a:gd name="T108" fmla="*/ 28 w 224"/>
              <a:gd name="T109" fmla="*/ 72 h 240"/>
              <a:gd name="T110" fmla="*/ 24 w 224"/>
              <a:gd name="T111" fmla="*/ 76 h 240"/>
              <a:gd name="T112" fmla="*/ 24 w 224"/>
              <a:gd name="T113" fmla="*/ 7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4" h="240">
                <a:moveTo>
                  <a:pt x="109" y="240"/>
                </a:moveTo>
                <a:cubicBezTo>
                  <a:pt x="109" y="240"/>
                  <a:pt x="108" y="240"/>
                  <a:pt x="108" y="240"/>
                </a:cubicBezTo>
                <a:cubicBezTo>
                  <a:pt x="100" y="239"/>
                  <a:pt x="80" y="232"/>
                  <a:pt x="80" y="196"/>
                </a:cubicBezTo>
                <a:cubicBezTo>
                  <a:pt x="80" y="178"/>
                  <a:pt x="85" y="158"/>
                  <a:pt x="87" y="148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15" y="148"/>
                  <a:pt x="5" y="140"/>
                  <a:pt x="5" y="126"/>
                </a:cubicBezTo>
                <a:cubicBezTo>
                  <a:pt x="5" y="118"/>
                  <a:pt x="8" y="113"/>
                  <a:pt x="12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6" y="107"/>
                  <a:pt x="0" y="101"/>
                  <a:pt x="0" y="89"/>
                </a:cubicBezTo>
                <a:cubicBezTo>
                  <a:pt x="0" y="80"/>
                  <a:pt x="5" y="74"/>
                  <a:pt x="11" y="71"/>
                </a:cubicBezTo>
                <a:cubicBezTo>
                  <a:pt x="7" y="67"/>
                  <a:pt x="5" y="62"/>
                  <a:pt x="5" y="55"/>
                </a:cubicBezTo>
                <a:cubicBezTo>
                  <a:pt x="5" y="43"/>
                  <a:pt x="12" y="37"/>
                  <a:pt x="20" y="34"/>
                </a:cubicBezTo>
                <a:cubicBezTo>
                  <a:pt x="18" y="31"/>
                  <a:pt x="16" y="27"/>
                  <a:pt x="16" y="22"/>
                </a:cubicBezTo>
                <a:cubicBezTo>
                  <a:pt x="16" y="4"/>
                  <a:pt x="33" y="0"/>
                  <a:pt x="5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23" y="0"/>
                  <a:pt x="136" y="5"/>
                  <a:pt x="147" y="9"/>
                </a:cubicBezTo>
                <a:cubicBezTo>
                  <a:pt x="156" y="13"/>
                  <a:pt x="163" y="16"/>
                  <a:pt x="172" y="16"/>
                </a:cubicBezTo>
                <a:cubicBezTo>
                  <a:pt x="204" y="16"/>
                  <a:pt x="204" y="16"/>
                  <a:pt x="204" y="16"/>
                </a:cubicBezTo>
                <a:cubicBezTo>
                  <a:pt x="205" y="16"/>
                  <a:pt x="206" y="16"/>
                  <a:pt x="207" y="17"/>
                </a:cubicBezTo>
                <a:cubicBezTo>
                  <a:pt x="207" y="17"/>
                  <a:pt x="224" y="29"/>
                  <a:pt x="224" y="68"/>
                </a:cubicBezTo>
                <a:cubicBezTo>
                  <a:pt x="224" y="106"/>
                  <a:pt x="212" y="125"/>
                  <a:pt x="212" y="126"/>
                </a:cubicBezTo>
                <a:cubicBezTo>
                  <a:pt x="211" y="127"/>
                  <a:pt x="210" y="128"/>
                  <a:pt x="209" y="128"/>
                </a:cubicBezTo>
                <a:cubicBezTo>
                  <a:pt x="209" y="128"/>
                  <a:pt x="174" y="137"/>
                  <a:pt x="153" y="158"/>
                </a:cubicBezTo>
                <a:cubicBezTo>
                  <a:pt x="132" y="179"/>
                  <a:pt x="120" y="211"/>
                  <a:pt x="119" y="231"/>
                </a:cubicBezTo>
                <a:cubicBezTo>
                  <a:pt x="118" y="236"/>
                  <a:pt x="114" y="240"/>
                  <a:pt x="109" y="240"/>
                </a:cubicBezTo>
                <a:close/>
                <a:moveTo>
                  <a:pt x="24" y="76"/>
                </a:moveTo>
                <a:cubicBezTo>
                  <a:pt x="19" y="76"/>
                  <a:pt x="8" y="77"/>
                  <a:pt x="8" y="89"/>
                </a:cubicBezTo>
                <a:cubicBezTo>
                  <a:pt x="8" y="95"/>
                  <a:pt x="10" y="100"/>
                  <a:pt x="15" y="102"/>
                </a:cubicBezTo>
                <a:cubicBezTo>
                  <a:pt x="19" y="104"/>
                  <a:pt x="24" y="104"/>
                  <a:pt x="24" y="104"/>
                </a:cubicBezTo>
                <a:cubicBezTo>
                  <a:pt x="26" y="104"/>
                  <a:pt x="28" y="106"/>
                  <a:pt x="28" y="108"/>
                </a:cubicBezTo>
                <a:cubicBezTo>
                  <a:pt x="28" y="110"/>
                  <a:pt x="27" y="112"/>
                  <a:pt x="25" y="112"/>
                </a:cubicBezTo>
                <a:cubicBezTo>
                  <a:pt x="24" y="112"/>
                  <a:pt x="13" y="115"/>
                  <a:pt x="13" y="126"/>
                </a:cubicBezTo>
                <a:cubicBezTo>
                  <a:pt x="13" y="138"/>
                  <a:pt x="23" y="140"/>
                  <a:pt x="32" y="140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4" y="140"/>
                  <a:pt x="95" y="141"/>
                  <a:pt x="96" y="142"/>
                </a:cubicBezTo>
                <a:cubicBezTo>
                  <a:pt x="96" y="143"/>
                  <a:pt x="97" y="144"/>
                  <a:pt x="96" y="145"/>
                </a:cubicBezTo>
                <a:cubicBezTo>
                  <a:pt x="96" y="145"/>
                  <a:pt x="88" y="174"/>
                  <a:pt x="88" y="196"/>
                </a:cubicBezTo>
                <a:cubicBezTo>
                  <a:pt x="88" y="217"/>
                  <a:pt x="96" y="230"/>
                  <a:pt x="109" y="232"/>
                </a:cubicBezTo>
                <a:cubicBezTo>
                  <a:pt x="109" y="232"/>
                  <a:pt x="109" y="232"/>
                  <a:pt x="109" y="232"/>
                </a:cubicBezTo>
                <a:cubicBezTo>
                  <a:pt x="110" y="232"/>
                  <a:pt x="111" y="231"/>
                  <a:pt x="111" y="231"/>
                </a:cubicBezTo>
                <a:cubicBezTo>
                  <a:pt x="112" y="209"/>
                  <a:pt x="124" y="175"/>
                  <a:pt x="147" y="153"/>
                </a:cubicBezTo>
                <a:cubicBezTo>
                  <a:pt x="167" y="132"/>
                  <a:pt x="198" y="123"/>
                  <a:pt x="206" y="121"/>
                </a:cubicBezTo>
                <a:cubicBezTo>
                  <a:pt x="208" y="116"/>
                  <a:pt x="216" y="98"/>
                  <a:pt x="216" y="68"/>
                </a:cubicBezTo>
                <a:cubicBezTo>
                  <a:pt x="216" y="39"/>
                  <a:pt x="206" y="27"/>
                  <a:pt x="203" y="24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61" y="24"/>
                  <a:pt x="153" y="21"/>
                  <a:pt x="144" y="17"/>
                </a:cubicBezTo>
                <a:cubicBezTo>
                  <a:pt x="133" y="13"/>
                  <a:pt x="122" y="8"/>
                  <a:pt x="104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24" y="8"/>
                  <a:pt x="24" y="16"/>
                  <a:pt x="24" y="22"/>
                </a:cubicBezTo>
                <a:cubicBezTo>
                  <a:pt x="24" y="30"/>
                  <a:pt x="31" y="31"/>
                  <a:pt x="33" y="32"/>
                </a:cubicBezTo>
                <a:cubicBezTo>
                  <a:pt x="35" y="32"/>
                  <a:pt x="36" y="34"/>
                  <a:pt x="36" y="36"/>
                </a:cubicBezTo>
                <a:cubicBezTo>
                  <a:pt x="36" y="38"/>
                  <a:pt x="34" y="39"/>
                  <a:pt x="32" y="40"/>
                </a:cubicBezTo>
                <a:cubicBezTo>
                  <a:pt x="32" y="40"/>
                  <a:pt x="13" y="40"/>
                  <a:pt x="13" y="55"/>
                </a:cubicBezTo>
                <a:cubicBezTo>
                  <a:pt x="13" y="67"/>
                  <a:pt x="23" y="68"/>
                  <a:pt x="25" y="68"/>
                </a:cubicBezTo>
                <a:cubicBezTo>
                  <a:pt x="27" y="68"/>
                  <a:pt x="28" y="70"/>
                  <a:pt x="28" y="72"/>
                </a:cubicBezTo>
                <a:cubicBezTo>
                  <a:pt x="28" y="74"/>
                  <a:pt x="26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87" name="Group 886"/>
          <p:cNvGrpSpPr/>
          <p:nvPr/>
        </p:nvGrpSpPr>
        <p:grpSpPr>
          <a:xfrm>
            <a:off x="7778421" y="5148774"/>
            <a:ext cx="318688" cy="309049"/>
            <a:chOff x="5430930" y="8170886"/>
            <a:chExt cx="787403" cy="763589"/>
          </a:xfrm>
          <a:solidFill>
            <a:schemeClr val="accent1"/>
          </a:solidFill>
        </p:grpSpPr>
        <p:sp>
          <p:nvSpPr>
            <p:cNvPr id="888" name="Freeform 1476"/>
            <p:cNvSpPr>
              <a:spLocks noEditPoints="1"/>
            </p:cNvSpPr>
            <p:nvPr/>
          </p:nvSpPr>
          <p:spPr bwMode="auto">
            <a:xfrm>
              <a:off x="5430930" y="8170886"/>
              <a:ext cx="787403" cy="763589"/>
            </a:xfrm>
            <a:custGeom>
              <a:avLst/>
              <a:gdLst>
                <a:gd name="T0" fmla="*/ 105 w 247"/>
                <a:gd name="T1" fmla="*/ 240 h 240"/>
                <a:gd name="T2" fmla="*/ 104 w 247"/>
                <a:gd name="T3" fmla="*/ 240 h 240"/>
                <a:gd name="T4" fmla="*/ 101 w 247"/>
                <a:gd name="T5" fmla="*/ 237 h 240"/>
                <a:gd name="T6" fmla="*/ 86 w 247"/>
                <a:gd name="T7" fmla="*/ 192 h 240"/>
                <a:gd name="T8" fmla="*/ 48 w 247"/>
                <a:gd name="T9" fmla="*/ 154 h 240"/>
                <a:gd name="T10" fmla="*/ 3 w 247"/>
                <a:gd name="T11" fmla="*/ 139 h 240"/>
                <a:gd name="T12" fmla="*/ 0 w 247"/>
                <a:gd name="T13" fmla="*/ 136 h 240"/>
                <a:gd name="T14" fmla="*/ 2 w 247"/>
                <a:gd name="T15" fmla="*/ 132 h 240"/>
                <a:gd name="T16" fmla="*/ 33 w 247"/>
                <a:gd name="T17" fmla="*/ 109 h 240"/>
                <a:gd name="T18" fmla="*/ 35 w 247"/>
                <a:gd name="T19" fmla="*/ 108 h 240"/>
                <a:gd name="T20" fmla="*/ 71 w 247"/>
                <a:gd name="T21" fmla="*/ 108 h 240"/>
                <a:gd name="T22" fmla="*/ 72 w 247"/>
                <a:gd name="T23" fmla="*/ 107 h 240"/>
                <a:gd name="T24" fmla="*/ 131 w 247"/>
                <a:gd name="T25" fmla="*/ 19 h 240"/>
                <a:gd name="T26" fmla="*/ 206 w 247"/>
                <a:gd name="T27" fmla="*/ 0 h 240"/>
                <a:gd name="T28" fmla="*/ 235 w 247"/>
                <a:gd name="T29" fmla="*/ 1 h 240"/>
                <a:gd name="T30" fmla="*/ 239 w 247"/>
                <a:gd name="T31" fmla="*/ 5 h 240"/>
                <a:gd name="T32" fmla="*/ 221 w 247"/>
                <a:gd name="T33" fmla="*/ 109 h 240"/>
                <a:gd name="T34" fmla="*/ 133 w 247"/>
                <a:gd name="T35" fmla="*/ 168 h 240"/>
                <a:gd name="T36" fmla="*/ 132 w 247"/>
                <a:gd name="T37" fmla="*/ 169 h 240"/>
                <a:gd name="T38" fmla="*/ 132 w 247"/>
                <a:gd name="T39" fmla="*/ 205 h 240"/>
                <a:gd name="T40" fmla="*/ 131 w 247"/>
                <a:gd name="T41" fmla="*/ 207 h 240"/>
                <a:gd name="T42" fmla="*/ 108 w 247"/>
                <a:gd name="T43" fmla="*/ 238 h 240"/>
                <a:gd name="T44" fmla="*/ 105 w 247"/>
                <a:gd name="T45" fmla="*/ 240 h 240"/>
                <a:gd name="T46" fmla="*/ 12 w 247"/>
                <a:gd name="T47" fmla="*/ 134 h 240"/>
                <a:gd name="T48" fmla="*/ 52 w 247"/>
                <a:gd name="T49" fmla="*/ 147 h 240"/>
                <a:gd name="T50" fmla="*/ 53 w 247"/>
                <a:gd name="T51" fmla="*/ 148 h 240"/>
                <a:gd name="T52" fmla="*/ 92 w 247"/>
                <a:gd name="T53" fmla="*/ 187 h 240"/>
                <a:gd name="T54" fmla="*/ 93 w 247"/>
                <a:gd name="T55" fmla="*/ 188 h 240"/>
                <a:gd name="T56" fmla="*/ 106 w 247"/>
                <a:gd name="T57" fmla="*/ 228 h 240"/>
                <a:gd name="T58" fmla="*/ 124 w 247"/>
                <a:gd name="T59" fmla="*/ 204 h 240"/>
                <a:gd name="T60" fmla="*/ 124 w 247"/>
                <a:gd name="T61" fmla="*/ 166 h 240"/>
                <a:gd name="T62" fmla="*/ 126 w 247"/>
                <a:gd name="T63" fmla="*/ 163 h 240"/>
                <a:gd name="T64" fmla="*/ 129 w 247"/>
                <a:gd name="T65" fmla="*/ 161 h 240"/>
                <a:gd name="T66" fmla="*/ 216 w 247"/>
                <a:gd name="T67" fmla="*/ 103 h 240"/>
                <a:gd name="T68" fmla="*/ 231 w 247"/>
                <a:gd name="T69" fmla="*/ 9 h 240"/>
                <a:gd name="T70" fmla="*/ 206 w 247"/>
                <a:gd name="T71" fmla="*/ 8 h 240"/>
                <a:gd name="T72" fmla="*/ 137 w 247"/>
                <a:gd name="T73" fmla="*/ 24 h 240"/>
                <a:gd name="T74" fmla="*/ 79 w 247"/>
                <a:gd name="T75" fmla="*/ 111 h 240"/>
                <a:gd name="T76" fmla="*/ 77 w 247"/>
                <a:gd name="T77" fmla="*/ 114 h 240"/>
                <a:gd name="T78" fmla="*/ 74 w 247"/>
                <a:gd name="T79" fmla="*/ 116 h 240"/>
                <a:gd name="T80" fmla="*/ 36 w 247"/>
                <a:gd name="T81" fmla="*/ 116 h 240"/>
                <a:gd name="T82" fmla="*/ 12 w 247"/>
                <a:gd name="T83" fmla="*/ 13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40">
                  <a:moveTo>
                    <a:pt x="105" y="240"/>
                  </a:moveTo>
                  <a:cubicBezTo>
                    <a:pt x="104" y="240"/>
                    <a:pt x="104" y="240"/>
                    <a:pt x="104" y="240"/>
                  </a:cubicBezTo>
                  <a:cubicBezTo>
                    <a:pt x="102" y="240"/>
                    <a:pt x="101" y="239"/>
                    <a:pt x="101" y="237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" y="139"/>
                    <a:pt x="0" y="138"/>
                    <a:pt x="0" y="136"/>
                  </a:cubicBezTo>
                  <a:cubicBezTo>
                    <a:pt x="0" y="135"/>
                    <a:pt x="0" y="133"/>
                    <a:pt x="2" y="132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8"/>
                    <a:pt x="34" y="108"/>
                    <a:pt x="35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86" y="78"/>
                    <a:pt x="99" y="50"/>
                    <a:pt x="131" y="19"/>
                  </a:cubicBezTo>
                  <a:cubicBezTo>
                    <a:pt x="146" y="3"/>
                    <a:pt x="180" y="0"/>
                    <a:pt x="206" y="0"/>
                  </a:cubicBezTo>
                  <a:cubicBezTo>
                    <a:pt x="222" y="0"/>
                    <a:pt x="235" y="1"/>
                    <a:pt x="235" y="1"/>
                  </a:cubicBezTo>
                  <a:cubicBezTo>
                    <a:pt x="237" y="2"/>
                    <a:pt x="238" y="3"/>
                    <a:pt x="239" y="5"/>
                  </a:cubicBezTo>
                  <a:cubicBezTo>
                    <a:pt x="239" y="8"/>
                    <a:pt x="247" y="84"/>
                    <a:pt x="221" y="109"/>
                  </a:cubicBezTo>
                  <a:cubicBezTo>
                    <a:pt x="190" y="141"/>
                    <a:pt x="162" y="154"/>
                    <a:pt x="133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205"/>
                    <a:pt x="132" y="205"/>
                    <a:pt x="132" y="205"/>
                  </a:cubicBezTo>
                  <a:cubicBezTo>
                    <a:pt x="132" y="206"/>
                    <a:pt x="132" y="207"/>
                    <a:pt x="131" y="207"/>
                  </a:cubicBezTo>
                  <a:cubicBezTo>
                    <a:pt x="108" y="238"/>
                    <a:pt x="108" y="238"/>
                    <a:pt x="108" y="238"/>
                  </a:cubicBezTo>
                  <a:cubicBezTo>
                    <a:pt x="107" y="239"/>
                    <a:pt x="106" y="240"/>
                    <a:pt x="105" y="240"/>
                  </a:cubicBezTo>
                  <a:close/>
                  <a:moveTo>
                    <a:pt x="12" y="134"/>
                  </a:moveTo>
                  <a:cubicBezTo>
                    <a:pt x="52" y="147"/>
                    <a:pt x="52" y="147"/>
                    <a:pt x="52" y="147"/>
                  </a:cubicBezTo>
                  <a:cubicBezTo>
                    <a:pt x="52" y="147"/>
                    <a:pt x="53" y="148"/>
                    <a:pt x="53" y="148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87"/>
                    <a:pt x="93" y="188"/>
                    <a:pt x="93" y="188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166"/>
                    <a:pt x="124" y="166"/>
                    <a:pt x="124" y="166"/>
                  </a:cubicBezTo>
                  <a:cubicBezTo>
                    <a:pt x="124" y="165"/>
                    <a:pt x="125" y="163"/>
                    <a:pt x="126" y="163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58" y="147"/>
                    <a:pt x="185" y="134"/>
                    <a:pt x="216" y="103"/>
                  </a:cubicBezTo>
                  <a:cubicBezTo>
                    <a:pt x="236" y="84"/>
                    <a:pt x="232" y="24"/>
                    <a:pt x="231" y="9"/>
                  </a:cubicBezTo>
                  <a:cubicBezTo>
                    <a:pt x="226" y="9"/>
                    <a:pt x="217" y="8"/>
                    <a:pt x="206" y="8"/>
                  </a:cubicBezTo>
                  <a:cubicBezTo>
                    <a:pt x="171" y="8"/>
                    <a:pt x="147" y="14"/>
                    <a:pt x="137" y="24"/>
                  </a:cubicBezTo>
                  <a:cubicBezTo>
                    <a:pt x="106" y="55"/>
                    <a:pt x="93" y="82"/>
                    <a:pt x="79" y="111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5"/>
                    <a:pt x="75" y="116"/>
                    <a:pt x="74" y="116"/>
                  </a:cubicBezTo>
                  <a:cubicBezTo>
                    <a:pt x="36" y="116"/>
                    <a:pt x="36" y="116"/>
                    <a:pt x="36" y="116"/>
                  </a:cubicBezTo>
                  <a:lnTo>
                    <a:pt x="1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89" name="Freeform 1477"/>
            <p:cNvSpPr>
              <a:spLocks/>
            </p:cNvSpPr>
            <p:nvPr/>
          </p:nvSpPr>
          <p:spPr bwMode="auto">
            <a:xfrm>
              <a:off x="5430930" y="8731275"/>
              <a:ext cx="204788" cy="203200"/>
            </a:xfrm>
            <a:custGeom>
              <a:avLst/>
              <a:gdLst>
                <a:gd name="T0" fmla="*/ 5 w 64"/>
                <a:gd name="T1" fmla="*/ 64 h 64"/>
                <a:gd name="T2" fmla="*/ 4 w 64"/>
                <a:gd name="T3" fmla="*/ 64 h 64"/>
                <a:gd name="T4" fmla="*/ 1 w 64"/>
                <a:gd name="T5" fmla="*/ 63 h 64"/>
                <a:gd name="T6" fmla="*/ 0 w 64"/>
                <a:gd name="T7" fmla="*/ 60 h 64"/>
                <a:gd name="T8" fmla="*/ 12 w 64"/>
                <a:gd name="T9" fmla="*/ 16 h 64"/>
                <a:gd name="T10" fmla="*/ 43 w 64"/>
                <a:gd name="T11" fmla="*/ 0 h 64"/>
                <a:gd name="T12" fmla="*/ 48 w 64"/>
                <a:gd name="T13" fmla="*/ 3 h 64"/>
                <a:gd name="T14" fmla="*/ 45 w 64"/>
                <a:gd name="T15" fmla="*/ 8 h 64"/>
                <a:gd name="T16" fmla="*/ 18 w 64"/>
                <a:gd name="T17" fmla="*/ 21 h 64"/>
                <a:gd name="T18" fmla="*/ 8 w 64"/>
                <a:gd name="T19" fmla="*/ 56 h 64"/>
                <a:gd name="T20" fmla="*/ 45 w 64"/>
                <a:gd name="T21" fmla="*/ 48 h 64"/>
                <a:gd name="T22" fmla="*/ 56 w 64"/>
                <a:gd name="T23" fmla="*/ 19 h 64"/>
                <a:gd name="T24" fmla="*/ 61 w 64"/>
                <a:gd name="T25" fmla="*/ 16 h 64"/>
                <a:gd name="T26" fmla="*/ 64 w 64"/>
                <a:gd name="T27" fmla="*/ 21 h 64"/>
                <a:gd name="T28" fmla="*/ 51 w 64"/>
                <a:gd name="T29" fmla="*/ 54 h 64"/>
                <a:gd name="T30" fmla="*/ 5 w 64"/>
                <a:gd name="T3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4">
                  <a:moveTo>
                    <a:pt x="5" y="64"/>
                  </a:moveTo>
                  <a:cubicBezTo>
                    <a:pt x="5" y="64"/>
                    <a:pt x="4" y="64"/>
                    <a:pt x="4" y="64"/>
                  </a:cubicBezTo>
                  <a:cubicBezTo>
                    <a:pt x="3" y="64"/>
                    <a:pt x="2" y="64"/>
                    <a:pt x="1" y="63"/>
                  </a:cubicBezTo>
                  <a:cubicBezTo>
                    <a:pt x="0" y="62"/>
                    <a:pt x="0" y="61"/>
                    <a:pt x="0" y="60"/>
                  </a:cubicBezTo>
                  <a:cubicBezTo>
                    <a:pt x="0" y="56"/>
                    <a:pt x="2" y="26"/>
                    <a:pt x="12" y="16"/>
                  </a:cubicBezTo>
                  <a:cubicBezTo>
                    <a:pt x="22" y="6"/>
                    <a:pt x="42" y="0"/>
                    <a:pt x="43" y="0"/>
                  </a:cubicBezTo>
                  <a:cubicBezTo>
                    <a:pt x="45" y="0"/>
                    <a:pt x="47" y="1"/>
                    <a:pt x="48" y="3"/>
                  </a:cubicBezTo>
                  <a:cubicBezTo>
                    <a:pt x="48" y="5"/>
                    <a:pt x="47" y="7"/>
                    <a:pt x="45" y="8"/>
                  </a:cubicBezTo>
                  <a:cubicBezTo>
                    <a:pt x="45" y="8"/>
                    <a:pt x="26" y="13"/>
                    <a:pt x="18" y="21"/>
                  </a:cubicBezTo>
                  <a:cubicBezTo>
                    <a:pt x="12" y="26"/>
                    <a:pt x="9" y="44"/>
                    <a:pt x="8" y="56"/>
                  </a:cubicBezTo>
                  <a:cubicBezTo>
                    <a:pt x="21" y="56"/>
                    <a:pt x="40" y="54"/>
                    <a:pt x="45" y="48"/>
                  </a:cubicBezTo>
                  <a:cubicBezTo>
                    <a:pt x="52" y="42"/>
                    <a:pt x="55" y="25"/>
                    <a:pt x="56" y="19"/>
                  </a:cubicBezTo>
                  <a:cubicBezTo>
                    <a:pt x="56" y="17"/>
                    <a:pt x="58" y="16"/>
                    <a:pt x="61" y="16"/>
                  </a:cubicBezTo>
                  <a:cubicBezTo>
                    <a:pt x="63" y="16"/>
                    <a:pt x="64" y="18"/>
                    <a:pt x="64" y="21"/>
                  </a:cubicBezTo>
                  <a:cubicBezTo>
                    <a:pt x="64" y="22"/>
                    <a:pt x="61" y="44"/>
                    <a:pt x="51" y="54"/>
                  </a:cubicBezTo>
                  <a:cubicBezTo>
                    <a:pt x="41" y="63"/>
                    <a:pt x="13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0" name="Freeform 1478"/>
            <p:cNvSpPr>
              <a:spLocks noEditPoints="1"/>
            </p:cNvSpPr>
            <p:nvPr/>
          </p:nvSpPr>
          <p:spPr bwMode="auto">
            <a:xfrm>
              <a:off x="5877019" y="8310586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44686D9-2D20-4522-871A-7EB1DA86AF3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015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Social</a:t>
            </a:r>
            <a:endParaRPr lang="fr-FR" dirty="0"/>
          </a:p>
        </p:txBody>
      </p:sp>
      <p:grpSp>
        <p:nvGrpSpPr>
          <p:cNvPr id="52" name="Group 51"/>
          <p:cNvGrpSpPr/>
          <p:nvPr/>
        </p:nvGrpSpPr>
        <p:grpSpPr>
          <a:xfrm>
            <a:off x="6986868" y="2152183"/>
            <a:ext cx="475939" cy="476063"/>
            <a:chOff x="3328988" y="3201988"/>
            <a:chExt cx="392113" cy="392113"/>
          </a:xfrm>
        </p:grpSpPr>
        <p:sp>
          <p:nvSpPr>
            <p:cNvPr id="53" name="Oval 46"/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986868" y="4230719"/>
            <a:ext cx="475939" cy="474135"/>
            <a:chOff x="7513638" y="2679700"/>
            <a:chExt cx="392113" cy="390525"/>
          </a:xfrm>
        </p:grpSpPr>
        <p:sp>
          <p:nvSpPr>
            <p:cNvPr id="56" name="Oval 78"/>
            <p:cNvSpPr>
              <a:spLocks noChangeArrowheads="1"/>
            </p:cNvSpPr>
            <p:nvPr/>
          </p:nvSpPr>
          <p:spPr bwMode="auto">
            <a:xfrm>
              <a:off x="7513638" y="2679700"/>
              <a:ext cx="392113" cy="390525"/>
            </a:xfrm>
            <a:prstGeom prst="ellipse">
              <a:avLst/>
            </a:prstGeom>
            <a:solidFill>
              <a:srgbClr val="FF7D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" name="Freeform 79"/>
            <p:cNvSpPr>
              <a:spLocks noEditPoints="1"/>
            </p:cNvSpPr>
            <p:nvPr/>
          </p:nvSpPr>
          <p:spPr bwMode="auto">
            <a:xfrm>
              <a:off x="7608888" y="2767013"/>
              <a:ext cx="198438" cy="198438"/>
            </a:xfrm>
            <a:custGeom>
              <a:avLst/>
              <a:gdLst>
                <a:gd name="T0" fmla="*/ 14 w 101"/>
                <a:gd name="T1" fmla="*/ 101 h 101"/>
                <a:gd name="T2" fmla="*/ 0 w 101"/>
                <a:gd name="T3" fmla="*/ 87 h 101"/>
                <a:gd name="T4" fmla="*/ 14 w 101"/>
                <a:gd name="T5" fmla="*/ 73 h 101"/>
                <a:gd name="T6" fmla="*/ 27 w 101"/>
                <a:gd name="T7" fmla="*/ 87 h 101"/>
                <a:gd name="T8" fmla="*/ 14 w 101"/>
                <a:gd name="T9" fmla="*/ 101 h 101"/>
                <a:gd name="T10" fmla="*/ 46 w 101"/>
                <a:gd name="T11" fmla="*/ 101 h 101"/>
                <a:gd name="T12" fmla="*/ 0 w 101"/>
                <a:gd name="T13" fmla="*/ 55 h 101"/>
                <a:gd name="T14" fmla="*/ 0 w 101"/>
                <a:gd name="T15" fmla="*/ 34 h 101"/>
                <a:gd name="T16" fmla="*/ 66 w 101"/>
                <a:gd name="T17" fmla="*/ 101 h 101"/>
                <a:gd name="T18" fmla="*/ 46 w 101"/>
                <a:gd name="T19" fmla="*/ 101 h 101"/>
                <a:gd name="T20" fmla="*/ 80 w 101"/>
                <a:gd name="T21" fmla="*/ 101 h 101"/>
                <a:gd name="T22" fmla="*/ 57 w 101"/>
                <a:gd name="T23" fmla="*/ 44 h 101"/>
                <a:gd name="T24" fmla="*/ 0 w 101"/>
                <a:gd name="T25" fmla="*/ 20 h 101"/>
                <a:gd name="T26" fmla="*/ 0 w 101"/>
                <a:gd name="T27" fmla="*/ 0 h 101"/>
                <a:gd name="T28" fmla="*/ 101 w 101"/>
                <a:gd name="T29" fmla="*/ 101 h 101"/>
                <a:gd name="T30" fmla="*/ 80 w 101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01">
                  <a:moveTo>
                    <a:pt x="14" y="101"/>
                  </a:moveTo>
                  <a:cubicBezTo>
                    <a:pt x="6" y="101"/>
                    <a:pt x="0" y="95"/>
                    <a:pt x="0" y="87"/>
                  </a:cubicBezTo>
                  <a:cubicBezTo>
                    <a:pt x="0" y="80"/>
                    <a:pt x="6" y="73"/>
                    <a:pt x="14" y="73"/>
                  </a:cubicBezTo>
                  <a:cubicBezTo>
                    <a:pt x="21" y="73"/>
                    <a:pt x="27" y="80"/>
                    <a:pt x="27" y="87"/>
                  </a:cubicBezTo>
                  <a:cubicBezTo>
                    <a:pt x="27" y="95"/>
                    <a:pt x="21" y="101"/>
                    <a:pt x="14" y="101"/>
                  </a:cubicBezTo>
                  <a:close/>
                  <a:moveTo>
                    <a:pt x="46" y="101"/>
                  </a:moveTo>
                  <a:cubicBezTo>
                    <a:pt x="46" y="75"/>
                    <a:pt x="25" y="55"/>
                    <a:pt x="0" y="5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7" y="35"/>
                    <a:pt x="66" y="64"/>
                    <a:pt x="66" y="101"/>
                  </a:cubicBezTo>
                  <a:lnTo>
                    <a:pt x="46" y="101"/>
                  </a:lnTo>
                  <a:close/>
                  <a:moveTo>
                    <a:pt x="80" y="101"/>
                  </a:moveTo>
                  <a:cubicBezTo>
                    <a:pt x="80" y="79"/>
                    <a:pt x="72" y="59"/>
                    <a:pt x="57" y="44"/>
                  </a:cubicBezTo>
                  <a:cubicBezTo>
                    <a:pt x="42" y="29"/>
                    <a:pt x="21" y="2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101" y="45"/>
                    <a:pt x="101" y="101"/>
                  </a:cubicBezTo>
                  <a:lnTo>
                    <a:pt x="8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986868" y="3191451"/>
            <a:ext cx="475939" cy="476063"/>
            <a:chOff x="3854450" y="3200400"/>
            <a:chExt cx="392113" cy="392113"/>
          </a:xfrm>
        </p:grpSpPr>
        <p:sp>
          <p:nvSpPr>
            <p:cNvPr id="59" name="Oval 80"/>
            <p:cNvSpPr>
              <a:spLocks noChangeArrowheads="1"/>
            </p:cNvSpPr>
            <p:nvPr/>
          </p:nvSpPr>
          <p:spPr bwMode="auto">
            <a:xfrm>
              <a:off x="3854450" y="3200400"/>
              <a:ext cx="392113" cy="392113"/>
            </a:xfrm>
            <a:prstGeom prst="ellipse">
              <a:avLst/>
            </a:prstGeom>
            <a:solidFill>
              <a:srgbClr val="19B4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3938588" y="3300413"/>
              <a:ext cx="223838" cy="193675"/>
            </a:xfrm>
            <a:custGeom>
              <a:avLst/>
              <a:gdLst>
                <a:gd name="T0" fmla="*/ 113 w 114"/>
                <a:gd name="T1" fmla="*/ 23 h 99"/>
                <a:gd name="T2" fmla="*/ 90 w 114"/>
                <a:gd name="T3" fmla="*/ 69 h 99"/>
                <a:gd name="T4" fmla="*/ 51 w 114"/>
                <a:gd name="T5" fmla="*/ 99 h 99"/>
                <a:gd name="T6" fmla="*/ 34 w 114"/>
                <a:gd name="T7" fmla="*/ 80 h 99"/>
                <a:gd name="T8" fmla="*/ 25 w 114"/>
                <a:gd name="T9" fmla="*/ 47 h 99"/>
                <a:gd name="T10" fmla="*/ 14 w 114"/>
                <a:gd name="T11" fmla="*/ 29 h 99"/>
                <a:gd name="T12" fmla="*/ 6 w 114"/>
                <a:gd name="T13" fmla="*/ 34 h 99"/>
                <a:gd name="T14" fmla="*/ 0 w 114"/>
                <a:gd name="T15" fmla="*/ 27 h 99"/>
                <a:gd name="T16" fmla="*/ 17 w 114"/>
                <a:gd name="T17" fmla="*/ 12 h 99"/>
                <a:gd name="T18" fmla="*/ 33 w 114"/>
                <a:gd name="T19" fmla="*/ 2 h 99"/>
                <a:gd name="T20" fmla="*/ 50 w 114"/>
                <a:gd name="T21" fmla="*/ 20 h 99"/>
                <a:gd name="T22" fmla="*/ 54 w 114"/>
                <a:gd name="T23" fmla="*/ 46 h 99"/>
                <a:gd name="T24" fmla="*/ 63 w 114"/>
                <a:gd name="T25" fmla="*/ 63 h 99"/>
                <a:gd name="T26" fmla="*/ 73 w 114"/>
                <a:gd name="T27" fmla="*/ 52 h 99"/>
                <a:gd name="T28" fmla="*/ 81 w 114"/>
                <a:gd name="T29" fmla="*/ 35 h 99"/>
                <a:gd name="T30" fmla="*/ 73 w 114"/>
                <a:gd name="T31" fmla="*/ 26 h 99"/>
                <a:gd name="T32" fmla="*/ 65 w 114"/>
                <a:gd name="T33" fmla="*/ 27 h 99"/>
                <a:gd name="T34" fmla="*/ 97 w 114"/>
                <a:gd name="T35" fmla="*/ 1 h 99"/>
                <a:gd name="T36" fmla="*/ 113 w 114"/>
                <a:gd name="T37" fmla="*/ 2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99">
                  <a:moveTo>
                    <a:pt x="113" y="23"/>
                  </a:moveTo>
                  <a:cubicBezTo>
                    <a:pt x="113" y="34"/>
                    <a:pt x="105" y="50"/>
                    <a:pt x="90" y="69"/>
                  </a:cubicBezTo>
                  <a:cubicBezTo>
                    <a:pt x="75" y="89"/>
                    <a:pt x="62" y="99"/>
                    <a:pt x="51" y="99"/>
                  </a:cubicBezTo>
                  <a:cubicBezTo>
                    <a:pt x="45" y="99"/>
                    <a:pt x="39" y="93"/>
                    <a:pt x="34" y="80"/>
                  </a:cubicBezTo>
                  <a:cubicBezTo>
                    <a:pt x="31" y="69"/>
                    <a:pt x="28" y="58"/>
                    <a:pt x="25" y="47"/>
                  </a:cubicBezTo>
                  <a:cubicBezTo>
                    <a:pt x="22" y="35"/>
                    <a:pt x="18" y="29"/>
                    <a:pt x="14" y="29"/>
                  </a:cubicBezTo>
                  <a:cubicBezTo>
                    <a:pt x="14" y="29"/>
                    <a:pt x="11" y="30"/>
                    <a:pt x="6" y="3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2"/>
                    <a:pt x="11" y="17"/>
                    <a:pt x="17" y="12"/>
                  </a:cubicBezTo>
                  <a:cubicBezTo>
                    <a:pt x="24" y="6"/>
                    <a:pt x="30" y="3"/>
                    <a:pt x="33" y="2"/>
                  </a:cubicBezTo>
                  <a:cubicBezTo>
                    <a:pt x="42" y="1"/>
                    <a:pt x="48" y="7"/>
                    <a:pt x="50" y="20"/>
                  </a:cubicBezTo>
                  <a:cubicBezTo>
                    <a:pt x="52" y="34"/>
                    <a:pt x="53" y="43"/>
                    <a:pt x="54" y="46"/>
                  </a:cubicBezTo>
                  <a:cubicBezTo>
                    <a:pt x="57" y="58"/>
                    <a:pt x="60" y="63"/>
                    <a:pt x="63" y="63"/>
                  </a:cubicBezTo>
                  <a:cubicBezTo>
                    <a:pt x="65" y="63"/>
                    <a:pt x="69" y="60"/>
                    <a:pt x="73" y="52"/>
                  </a:cubicBezTo>
                  <a:cubicBezTo>
                    <a:pt x="78" y="45"/>
                    <a:pt x="81" y="39"/>
                    <a:pt x="81" y="35"/>
                  </a:cubicBezTo>
                  <a:cubicBezTo>
                    <a:pt x="82" y="29"/>
                    <a:pt x="79" y="26"/>
                    <a:pt x="73" y="26"/>
                  </a:cubicBezTo>
                  <a:cubicBezTo>
                    <a:pt x="71" y="26"/>
                    <a:pt x="68" y="26"/>
                    <a:pt x="65" y="27"/>
                  </a:cubicBezTo>
                  <a:cubicBezTo>
                    <a:pt x="70" y="9"/>
                    <a:pt x="81" y="0"/>
                    <a:pt x="97" y="1"/>
                  </a:cubicBezTo>
                  <a:cubicBezTo>
                    <a:pt x="108" y="1"/>
                    <a:pt x="114" y="9"/>
                    <a:pt x="1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573710" y="4229755"/>
            <a:ext cx="475939" cy="476063"/>
            <a:chOff x="2809875" y="1631950"/>
            <a:chExt cx="392113" cy="392113"/>
          </a:xfrm>
        </p:grpSpPr>
        <p:sp>
          <p:nvSpPr>
            <p:cNvPr id="62" name="Oval 64"/>
            <p:cNvSpPr>
              <a:spLocks noChangeArrowheads="1"/>
            </p:cNvSpPr>
            <p:nvPr/>
          </p:nvSpPr>
          <p:spPr bwMode="auto">
            <a:xfrm>
              <a:off x="2809875" y="1631950"/>
              <a:ext cx="392113" cy="392113"/>
            </a:xfrm>
            <a:prstGeom prst="ellipse">
              <a:avLst/>
            </a:prstGeom>
            <a:solidFill>
              <a:srgbClr val="1478F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3035300" y="1762125"/>
              <a:ext cx="65088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4" name="Freeform 66"/>
            <p:cNvSpPr>
              <a:spLocks noEditPoints="1"/>
            </p:cNvSpPr>
            <p:nvPr/>
          </p:nvSpPr>
          <p:spPr bwMode="auto">
            <a:xfrm>
              <a:off x="2886075" y="1754188"/>
              <a:ext cx="120650" cy="146050"/>
            </a:xfrm>
            <a:custGeom>
              <a:avLst/>
              <a:gdLst>
                <a:gd name="T0" fmla="*/ 50 w 61"/>
                <a:gd name="T1" fmla="*/ 35 h 75"/>
                <a:gd name="T2" fmla="*/ 56 w 61"/>
                <a:gd name="T3" fmla="*/ 31 h 75"/>
                <a:gd name="T4" fmla="*/ 59 w 61"/>
                <a:gd name="T5" fmla="*/ 20 h 75"/>
                <a:gd name="T6" fmla="*/ 56 w 61"/>
                <a:gd name="T7" fmla="*/ 8 h 75"/>
                <a:gd name="T8" fmla="*/ 36 w 61"/>
                <a:gd name="T9" fmla="*/ 0 h 75"/>
                <a:gd name="T10" fmla="*/ 0 w 61"/>
                <a:gd name="T11" fmla="*/ 0 h 75"/>
                <a:gd name="T12" fmla="*/ 0 w 61"/>
                <a:gd name="T13" fmla="*/ 75 h 75"/>
                <a:gd name="T14" fmla="*/ 34 w 61"/>
                <a:gd name="T15" fmla="*/ 75 h 75"/>
                <a:gd name="T16" fmla="*/ 44 w 61"/>
                <a:gd name="T17" fmla="*/ 74 h 75"/>
                <a:gd name="T18" fmla="*/ 53 w 61"/>
                <a:gd name="T19" fmla="*/ 71 h 75"/>
                <a:gd name="T20" fmla="*/ 58 w 61"/>
                <a:gd name="T21" fmla="*/ 65 h 75"/>
                <a:gd name="T22" fmla="*/ 61 w 61"/>
                <a:gd name="T23" fmla="*/ 53 h 75"/>
                <a:gd name="T24" fmla="*/ 58 w 61"/>
                <a:gd name="T25" fmla="*/ 42 h 75"/>
                <a:gd name="T26" fmla="*/ 50 w 61"/>
                <a:gd name="T27" fmla="*/ 35 h 75"/>
                <a:gd name="T28" fmla="*/ 15 w 61"/>
                <a:gd name="T29" fmla="*/ 13 h 75"/>
                <a:gd name="T30" fmla="*/ 31 w 61"/>
                <a:gd name="T31" fmla="*/ 13 h 75"/>
                <a:gd name="T32" fmla="*/ 40 w 61"/>
                <a:gd name="T33" fmla="*/ 14 h 75"/>
                <a:gd name="T34" fmla="*/ 44 w 61"/>
                <a:gd name="T35" fmla="*/ 21 h 75"/>
                <a:gd name="T36" fmla="*/ 41 w 61"/>
                <a:gd name="T37" fmla="*/ 28 h 75"/>
                <a:gd name="T38" fmla="*/ 33 w 61"/>
                <a:gd name="T39" fmla="*/ 30 h 75"/>
                <a:gd name="T40" fmla="*/ 15 w 61"/>
                <a:gd name="T41" fmla="*/ 30 h 75"/>
                <a:gd name="T42" fmla="*/ 15 w 61"/>
                <a:gd name="T43" fmla="*/ 13 h 75"/>
                <a:gd name="T44" fmla="*/ 41 w 61"/>
                <a:gd name="T45" fmla="*/ 61 h 75"/>
                <a:gd name="T46" fmla="*/ 33 w 61"/>
                <a:gd name="T47" fmla="*/ 62 h 75"/>
                <a:gd name="T48" fmla="*/ 15 w 61"/>
                <a:gd name="T49" fmla="*/ 62 h 75"/>
                <a:gd name="T50" fmla="*/ 15 w 61"/>
                <a:gd name="T51" fmla="*/ 42 h 75"/>
                <a:gd name="T52" fmla="*/ 33 w 61"/>
                <a:gd name="T53" fmla="*/ 42 h 75"/>
                <a:gd name="T54" fmla="*/ 41 w 61"/>
                <a:gd name="T55" fmla="*/ 44 h 75"/>
                <a:gd name="T56" fmla="*/ 46 w 61"/>
                <a:gd name="T57" fmla="*/ 52 h 75"/>
                <a:gd name="T58" fmla="*/ 41 w 61"/>
                <a:gd name="T5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75">
                  <a:moveTo>
                    <a:pt x="50" y="35"/>
                  </a:moveTo>
                  <a:cubicBezTo>
                    <a:pt x="52" y="34"/>
                    <a:pt x="54" y="32"/>
                    <a:pt x="56" y="31"/>
                  </a:cubicBezTo>
                  <a:cubicBezTo>
                    <a:pt x="58" y="28"/>
                    <a:pt x="59" y="24"/>
                    <a:pt x="59" y="20"/>
                  </a:cubicBezTo>
                  <a:cubicBezTo>
                    <a:pt x="59" y="15"/>
                    <a:pt x="58" y="11"/>
                    <a:pt x="56" y="8"/>
                  </a:cubicBezTo>
                  <a:cubicBezTo>
                    <a:pt x="52" y="3"/>
                    <a:pt x="45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7" y="75"/>
                    <a:pt x="41" y="75"/>
                    <a:pt x="44" y="74"/>
                  </a:cubicBezTo>
                  <a:cubicBezTo>
                    <a:pt x="47" y="74"/>
                    <a:pt x="50" y="72"/>
                    <a:pt x="53" y="71"/>
                  </a:cubicBezTo>
                  <a:cubicBezTo>
                    <a:pt x="55" y="69"/>
                    <a:pt x="57" y="67"/>
                    <a:pt x="58" y="65"/>
                  </a:cubicBezTo>
                  <a:cubicBezTo>
                    <a:pt x="60" y="61"/>
                    <a:pt x="61" y="57"/>
                    <a:pt x="61" y="53"/>
                  </a:cubicBezTo>
                  <a:cubicBezTo>
                    <a:pt x="61" y="48"/>
                    <a:pt x="60" y="45"/>
                    <a:pt x="58" y="42"/>
                  </a:cubicBezTo>
                  <a:cubicBezTo>
                    <a:pt x="57" y="39"/>
                    <a:pt x="54" y="36"/>
                    <a:pt x="50" y="35"/>
                  </a:cubicBezTo>
                  <a:close/>
                  <a:moveTo>
                    <a:pt x="15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5" y="13"/>
                    <a:pt x="38" y="14"/>
                    <a:pt x="40" y="14"/>
                  </a:cubicBezTo>
                  <a:cubicBezTo>
                    <a:pt x="43" y="16"/>
                    <a:pt x="44" y="18"/>
                    <a:pt x="44" y="21"/>
                  </a:cubicBezTo>
                  <a:cubicBezTo>
                    <a:pt x="44" y="24"/>
                    <a:pt x="43" y="27"/>
                    <a:pt x="41" y="28"/>
                  </a:cubicBezTo>
                  <a:cubicBezTo>
                    <a:pt x="39" y="29"/>
                    <a:pt x="36" y="30"/>
                    <a:pt x="33" y="30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15" y="13"/>
                  </a:lnTo>
                  <a:close/>
                  <a:moveTo>
                    <a:pt x="41" y="61"/>
                  </a:moveTo>
                  <a:cubicBezTo>
                    <a:pt x="39" y="62"/>
                    <a:pt x="36" y="62"/>
                    <a:pt x="3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6" y="42"/>
                    <a:pt x="39" y="43"/>
                    <a:pt x="41" y="44"/>
                  </a:cubicBezTo>
                  <a:cubicBezTo>
                    <a:pt x="44" y="45"/>
                    <a:pt x="46" y="48"/>
                    <a:pt x="46" y="52"/>
                  </a:cubicBezTo>
                  <a:cubicBezTo>
                    <a:pt x="46" y="56"/>
                    <a:pt x="44" y="59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5" name="Freeform 67"/>
            <p:cNvSpPr>
              <a:spLocks noEditPoints="1"/>
            </p:cNvSpPr>
            <p:nvPr/>
          </p:nvSpPr>
          <p:spPr bwMode="auto">
            <a:xfrm>
              <a:off x="3016250" y="1789113"/>
              <a:ext cx="107950" cy="115888"/>
            </a:xfrm>
            <a:custGeom>
              <a:avLst/>
              <a:gdLst>
                <a:gd name="T0" fmla="*/ 54 w 55"/>
                <a:gd name="T1" fmla="*/ 23 h 59"/>
                <a:gd name="T2" fmla="*/ 50 w 55"/>
                <a:gd name="T3" fmla="*/ 11 h 59"/>
                <a:gd name="T4" fmla="*/ 40 w 55"/>
                <a:gd name="T5" fmla="*/ 3 h 59"/>
                <a:gd name="T6" fmla="*/ 27 w 55"/>
                <a:gd name="T7" fmla="*/ 0 h 59"/>
                <a:gd name="T8" fmla="*/ 7 w 55"/>
                <a:gd name="T9" fmla="*/ 8 h 59"/>
                <a:gd name="T10" fmla="*/ 0 w 55"/>
                <a:gd name="T11" fmla="*/ 30 h 59"/>
                <a:gd name="T12" fmla="*/ 8 w 55"/>
                <a:gd name="T13" fmla="*/ 52 h 59"/>
                <a:gd name="T14" fmla="*/ 28 w 55"/>
                <a:gd name="T15" fmla="*/ 59 h 59"/>
                <a:gd name="T16" fmla="*/ 49 w 55"/>
                <a:gd name="T17" fmla="*/ 51 h 59"/>
                <a:gd name="T18" fmla="*/ 54 w 55"/>
                <a:gd name="T19" fmla="*/ 41 h 59"/>
                <a:gd name="T20" fmla="*/ 39 w 55"/>
                <a:gd name="T21" fmla="*/ 41 h 59"/>
                <a:gd name="T22" fmla="*/ 36 w 55"/>
                <a:gd name="T23" fmla="*/ 45 h 59"/>
                <a:gd name="T24" fmla="*/ 28 w 55"/>
                <a:gd name="T25" fmla="*/ 47 h 59"/>
                <a:gd name="T26" fmla="*/ 20 w 55"/>
                <a:gd name="T27" fmla="*/ 45 h 59"/>
                <a:gd name="T28" fmla="*/ 14 w 55"/>
                <a:gd name="T29" fmla="*/ 34 h 59"/>
                <a:gd name="T30" fmla="*/ 55 w 55"/>
                <a:gd name="T31" fmla="*/ 34 h 59"/>
                <a:gd name="T32" fmla="*/ 54 w 55"/>
                <a:gd name="T33" fmla="*/ 23 h 59"/>
                <a:gd name="T34" fmla="*/ 15 w 55"/>
                <a:gd name="T35" fmla="*/ 24 h 59"/>
                <a:gd name="T36" fmla="*/ 19 w 55"/>
                <a:gd name="T37" fmla="*/ 15 h 59"/>
                <a:gd name="T38" fmla="*/ 27 w 55"/>
                <a:gd name="T39" fmla="*/ 12 h 59"/>
                <a:gd name="T40" fmla="*/ 36 w 55"/>
                <a:gd name="T41" fmla="*/ 15 h 59"/>
                <a:gd name="T42" fmla="*/ 40 w 55"/>
                <a:gd name="T43" fmla="*/ 24 h 59"/>
                <a:gd name="T44" fmla="*/ 15 w 55"/>
                <a:gd name="T45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59">
                  <a:moveTo>
                    <a:pt x="54" y="23"/>
                  </a:moveTo>
                  <a:cubicBezTo>
                    <a:pt x="54" y="18"/>
                    <a:pt x="52" y="14"/>
                    <a:pt x="50" y="11"/>
                  </a:cubicBezTo>
                  <a:cubicBezTo>
                    <a:pt x="47" y="7"/>
                    <a:pt x="44" y="5"/>
                    <a:pt x="40" y="3"/>
                  </a:cubicBezTo>
                  <a:cubicBezTo>
                    <a:pt x="36" y="1"/>
                    <a:pt x="32" y="0"/>
                    <a:pt x="27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30"/>
                  </a:cubicBezTo>
                  <a:cubicBezTo>
                    <a:pt x="0" y="40"/>
                    <a:pt x="2" y="48"/>
                    <a:pt x="8" y="52"/>
                  </a:cubicBezTo>
                  <a:cubicBezTo>
                    <a:pt x="14" y="57"/>
                    <a:pt x="20" y="59"/>
                    <a:pt x="28" y="59"/>
                  </a:cubicBezTo>
                  <a:cubicBezTo>
                    <a:pt x="37" y="59"/>
                    <a:pt x="44" y="57"/>
                    <a:pt x="49" y="51"/>
                  </a:cubicBezTo>
                  <a:cubicBezTo>
                    <a:pt x="52" y="48"/>
                    <a:pt x="54" y="44"/>
                    <a:pt x="54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3"/>
                    <a:pt x="37" y="44"/>
                    <a:pt x="36" y="45"/>
                  </a:cubicBezTo>
                  <a:cubicBezTo>
                    <a:pt x="34" y="47"/>
                    <a:pt x="31" y="47"/>
                    <a:pt x="28" y="47"/>
                  </a:cubicBezTo>
                  <a:cubicBezTo>
                    <a:pt x="25" y="47"/>
                    <a:pt x="22" y="47"/>
                    <a:pt x="20" y="45"/>
                  </a:cubicBezTo>
                  <a:cubicBezTo>
                    <a:pt x="16" y="43"/>
                    <a:pt x="15" y="39"/>
                    <a:pt x="14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9"/>
                    <a:pt x="55" y="25"/>
                    <a:pt x="54" y="23"/>
                  </a:cubicBezTo>
                  <a:close/>
                  <a:moveTo>
                    <a:pt x="15" y="24"/>
                  </a:moveTo>
                  <a:cubicBezTo>
                    <a:pt x="15" y="20"/>
                    <a:pt x="16" y="18"/>
                    <a:pt x="19" y="15"/>
                  </a:cubicBezTo>
                  <a:cubicBezTo>
                    <a:pt x="21" y="13"/>
                    <a:pt x="23" y="12"/>
                    <a:pt x="27" y="12"/>
                  </a:cubicBezTo>
                  <a:cubicBezTo>
                    <a:pt x="31" y="12"/>
                    <a:pt x="34" y="13"/>
                    <a:pt x="36" y="15"/>
                  </a:cubicBezTo>
                  <a:cubicBezTo>
                    <a:pt x="38" y="17"/>
                    <a:pt x="39" y="20"/>
                    <a:pt x="40" y="24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73710" y="2160182"/>
            <a:ext cx="475939" cy="476063"/>
            <a:chOff x="1763713" y="2155825"/>
            <a:chExt cx="392113" cy="392113"/>
          </a:xfrm>
        </p:grpSpPr>
        <p:sp>
          <p:nvSpPr>
            <p:cNvPr id="67" name="Oval 89"/>
            <p:cNvSpPr>
              <a:spLocks noChangeArrowheads="1"/>
            </p:cNvSpPr>
            <p:nvPr/>
          </p:nvSpPr>
          <p:spPr bwMode="auto">
            <a:xfrm>
              <a:off x="1763713" y="2155825"/>
              <a:ext cx="392113" cy="392113"/>
            </a:xfrm>
            <a:prstGeom prst="ellipse">
              <a:avLst/>
            </a:prstGeom>
            <a:solidFill>
              <a:srgbClr val="3C5A9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8" name="Freeform 90"/>
            <p:cNvSpPr>
              <a:spLocks/>
            </p:cNvSpPr>
            <p:nvPr/>
          </p:nvSpPr>
          <p:spPr bwMode="auto">
            <a:xfrm>
              <a:off x="1897063" y="2236788"/>
              <a:ext cx="125413" cy="231775"/>
            </a:xfrm>
            <a:custGeom>
              <a:avLst/>
              <a:gdLst>
                <a:gd name="T0" fmla="*/ 0 w 64"/>
                <a:gd name="T1" fmla="*/ 64 h 119"/>
                <a:gd name="T2" fmla="*/ 0 w 64"/>
                <a:gd name="T3" fmla="*/ 40 h 119"/>
                <a:gd name="T4" fmla="*/ 18 w 64"/>
                <a:gd name="T5" fmla="*/ 40 h 119"/>
                <a:gd name="T6" fmla="*/ 18 w 64"/>
                <a:gd name="T7" fmla="*/ 31 h 119"/>
                <a:gd name="T8" fmla="*/ 45 w 64"/>
                <a:gd name="T9" fmla="*/ 0 h 119"/>
                <a:gd name="T10" fmla="*/ 64 w 64"/>
                <a:gd name="T11" fmla="*/ 0 h 119"/>
                <a:gd name="T12" fmla="*/ 64 w 64"/>
                <a:gd name="T13" fmla="*/ 24 h 119"/>
                <a:gd name="T14" fmla="*/ 45 w 64"/>
                <a:gd name="T15" fmla="*/ 24 h 119"/>
                <a:gd name="T16" fmla="*/ 40 w 64"/>
                <a:gd name="T17" fmla="*/ 30 h 119"/>
                <a:gd name="T18" fmla="*/ 40 w 64"/>
                <a:gd name="T19" fmla="*/ 40 h 119"/>
                <a:gd name="T20" fmla="*/ 64 w 64"/>
                <a:gd name="T21" fmla="*/ 40 h 119"/>
                <a:gd name="T22" fmla="*/ 64 w 64"/>
                <a:gd name="T23" fmla="*/ 64 h 119"/>
                <a:gd name="T24" fmla="*/ 40 w 64"/>
                <a:gd name="T25" fmla="*/ 64 h 119"/>
                <a:gd name="T26" fmla="*/ 40 w 64"/>
                <a:gd name="T27" fmla="*/ 119 h 119"/>
                <a:gd name="T28" fmla="*/ 18 w 64"/>
                <a:gd name="T29" fmla="*/ 119 h 119"/>
                <a:gd name="T30" fmla="*/ 18 w 64"/>
                <a:gd name="T31" fmla="*/ 64 h 119"/>
                <a:gd name="T32" fmla="*/ 0 w 64"/>
                <a:gd name="T33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19">
                  <a:moveTo>
                    <a:pt x="0" y="6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14"/>
                    <a:pt x="30" y="0"/>
                    <a:pt x="4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3" y="24"/>
                    <a:pt x="40" y="26"/>
                    <a:pt x="40" y="3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64"/>
                    <a:pt x="18" y="64"/>
                    <a:pt x="18" y="64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74811" y="4229192"/>
            <a:ext cx="475939" cy="474135"/>
            <a:chOff x="1243013" y="2679700"/>
            <a:chExt cx="392113" cy="390525"/>
          </a:xfrm>
        </p:grpSpPr>
        <p:sp>
          <p:nvSpPr>
            <p:cNvPr id="70" name="Oval 125"/>
            <p:cNvSpPr>
              <a:spLocks noChangeArrowheads="1"/>
            </p:cNvSpPr>
            <p:nvPr/>
          </p:nvSpPr>
          <p:spPr bwMode="auto">
            <a:xfrm>
              <a:off x="1243013" y="2679700"/>
              <a:ext cx="392113" cy="390525"/>
            </a:xfrm>
            <a:prstGeom prst="ellipse">
              <a:avLst/>
            </a:prstGeom>
            <a:solidFill>
              <a:srgbClr val="2869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1" name="Freeform 126"/>
            <p:cNvSpPr>
              <a:spLocks noEditPoints="1"/>
            </p:cNvSpPr>
            <p:nvPr/>
          </p:nvSpPr>
          <p:spPr bwMode="auto">
            <a:xfrm>
              <a:off x="1331913" y="2768600"/>
              <a:ext cx="211138" cy="209550"/>
            </a:xfrm>
            <a:custGeom>
              <a:avLst/>
              <a:gdLst>
                <a:gd name="T0" fmla="*/ 86 w 107"/>
                <a:gd name="T1" fmla="*/ 0 h 107"/>
                <a:gd name="T2" fmla="*/ 21 w 107"/>
                <a:gd name="T3" fmla="*/ 0 h 107"/>
                <a:gd name="T4" fmla="*/ 0 w 107"/>
                <a:gd name="T5" fmla="*/ 21 h 107"/>
                <a:gd name="T6" fmla="*/ 0 w 107"/>
                <a:gd name="T7" fmla="*/ 86 h 107"/>
                <a:gd name="T8" fmla="*/ 21 w 107"/>
                <a:gd name="T9" fmla="*/ 107 h 107"/>
                <a:gd name="T10" fmla="*/ 86 w 107"/>
                <a:gd name="T11" fmla="*/ 107 h 107"/>
                <a:gd name="T12" fmla="*/ 107 w 107"/>
                <a:gd name="T13" fmla="*/ 86 h 107"/>
                <a:gd name="T14" fmla="*/ 107 w 107"/>
                <a:gd name="T15" fmla="*/ 21 h 107"/>
                <a:gd name="T16" fmla="*/ 86 w 107"/>
                <a:gd name="T17" fmla="*/ 0 h 107"/>
                <a:gd name="T18" fmla="*/ 72 w 107"/>
                <a:gd name="T19" fmla="*/ 19 h 107"/>
                <a:gd name="T20" fmla="*/ 79 w 107"/>
                <a:gd name="T21" fmla="*/ 12 h 107"/>
                <a:gd name="T22" fmla="*/ 85 w 107"/>
                <a:gd name="T23" fmla="*/ 12 h 107"/>
                <a:gd name="T24" fmla="*/ 92 w 107"/>
                <a:gd name="T25" fmla="*/ 19 h 107"/>
                <a:gd name="T26" fmla="*/ 92 w 107"/>
                <a:gd name="T27" fmla="*/ 25 h 107"/>
                <a:gd name="T28" fmla="*/ 85 w 107"/>
                <a:gd name="T29" fmla="*/ 33 h 107"/>
                <a:gd name="T30" fmla="*/ 79 w 107"/>
                <a:gd name="T31" fmla="*/ 33 h 107"/>
                <a:gd name="T32" fmla="*/ 72 w 107"/>
                <a:gd name="T33" fmla="*/ 25 h 107"/>
                <a:gd name="T34" fmla="*/ 72 w 107"/>
                <a:gd name="T35" fmla="*/ 19 h 107"/>
                <a:gd name="T36" fmla="*/ 54 w 107"/>
                <a:gd name="T37" fmla="*/ 38 h 107"/>
                <a:gd name="T38" fmla="*/ 72 w 107"/>
                <a:gd name="T39" fmla="*/ 57 h 107"/>
                <a:gd name="T40" fmla="*/ 54 w 107"/>
                <a:gd name="T41" fmla="*/ 75 h 107"/>
                <a:gd name="T42" fmla="*/ 35 w 107"/>
                <a:gd name="T43" fmla="*/ 57 h 107"/>
                <a:gd name="T44" fmla="*/ 54 w 107"/>
                <a:gd name="T45" fmla="*/ 38 h 107"/>
                <a:gd name="T46" fmla="*/ 98 w 107"/>
                <a:gd name="T47" fmla="*/ 86 h 107"/>
                <a:gd name="T48" fmla="*/ 86 w 107"/>
                <a:gd name="T49" fmla="*/ 98 h 107"/>
                <a:gd name="T50" fmla="*/ 21 w 107"/>
                <a:gd name="T51" fmla="*/ 98 h 107"/>
                <a:gd name="T52" fmla="*/ 9 w 107"/>
                <a:gd name="T53" fmla="*/ 86 h 107"/>
                <a:gd name="T54" fmla="*/ 9 w 107"/>
                <a:gd name="T55" fmla="*/ 43 h 107"/>
                <a:gd name="T56" fmla="*/ 28 w 107"/>
                <a:gd name="T57" fmla="*/ 43 h 107"/>
                <a:gd name="T58" fmla="*/ 25 w 107"/>
                <a:gd name="T59" fmla="*/ 57 h 107"/>
                <a:gd name="T60" fmla="*/ 54 w 107"/>
                <a:gd name="T61" fmla="*/ 86 h 107"/>
                <a:gd name="T62" fmla="*/ 83 w 107"/>
                <a:gd name="T63" fmla="*/ 57 h 107"/>
                <a:gd name="T64" fmla="*/ 79 w 107"/>
                <a:gd name="T65" fmla="*/ 43 h 107"/>
                <a:gd name="T66" fmla="*/ 98 w 107"/>
                <a:gd name="T67" fmla="*/ 43 h 107"/>
                <a:gd name="T68" fmla="*/ 98 w 107"/>
                <a:gd name="T69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107">
                  <a:moveTo>
                    <a:pt x="8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8"/>
                    <a:pt x="10" y="107"/>
                    <a:pt x="21" y="107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98" y="107"/>
                    <a:pt x="107" y="98"/>
                    <a:pt x="107" y="8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10"/>
                    <a:pt x="98" y="0"/>
                    <a:pt x="86" y="0"/>
                  </a:cubicBezTo>
                  <a:close/>
                  <a:moveTo>
                    <a:pt x="72" y="19"/>
                  </a:moveTo>
                  <a:cubicBezTo>
                    <a:pt x="72" y="15"/>
                    <a:pt x="75" y="12"/>
                    <a:pt x="79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9" y="12"/>
                    <a:pt x="92" y="15"/>
                    <a:pt x="92" y="1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9"/>
                    <a:pt x="89" y="33"/>
                    <a:pt x="85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5" y="33"/>
                    <a:pt x="72" y="29"/>
                    <a:pt x="72" y="25"/>
                  </a:cubicBezTo>
                  <a:lnTo>
                    <a:pt x="72" y="19"/>
                  </a:lnTo>
                  <a:close/>
                  <a:moveTo>
                    <a:pt x="54" y="38"/>
                  </a:moveTo>
                  <a:cubicBezTo>
                    <a:pt x="64" y="38"/>
                    <a:pt x="72" y="46"/>
                    <a:pt x="72" y="57"/>
                  </a:cubicBezTo>
                  <a:cubicBezTo>
                    <a:pt x="72" y="67"/>
                    <a:pt x="64" y="75"/>
                    <a:pt x="54" y="75"/>
                  </a:cubicBezTo>
                  <a:cubicBezTo>
                    <a:pt x="43" y="75"/>
                    <a:pt x="35" y="67"/>
                    <a:pt x="35" y="57"/>
                  </a:cubicBezTo>
                  <a:cubicBezTo>
                    <a:pt x="35" y="46"/>
                    <a:pt x="43" y="38"/>
                    <a:pt x="54" y="38"/>
                  </a:cubicBezTo>
                  <a:close/>
                  <a:moveTo>
                    <a:pt x="98" y="86"/>
                  </a:moveTo>
                  <a:cubicBezTo>
                    <a:pt x="98" y="93"/>
                    <a:pt x="93" y="98"/>
                    <a:pt x="86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4" y="98"/>
                    <a:pt x="9" y="93"/>
                    <a:pt x="9" y="8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7"/>
                    <a:pt x="25" y="52"/>
                    <a:pt x="25" y="57"/>
                  </a:cubicBezTo>
                  <a:cubicBezTo>
                    <a:pt x="25" y="73"/>
                    <a:pt x="38" y="86"/>
                    <a:pt x="54" y="86"/>
                  </a:cubicBezTo>
                  <a:cubicBezTo>
                    <a:pt x="70" y="86"/>
                    <a:pt x="83" y="73"/>
                    <a:pt x="83" y="57"/>
                  </a:cubicBezTo>
                  <a:cubicBezTo>
                    <a:pt x="83" y="52"/>
                    <a:pt x="81" y="47"/>
                    <a:pt x="79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180840" y="2158156"/>
            <a:ext cx="475939" cy="476063"/>
            <a:chOff x="7019668" y="1933249"/>
            <a:chExt cx="634585" cy="634751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>
              <a:off x="7019668" y="1933249"/>
              <a:ext cx="634585" cy="634751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6" name="Freeform 60"/>
            <p:cNvSpPr>
              <a:spLocks noEditPoints="1"/>
            </p:cNvSpPr>
            <p:nvPr/>
          </p:nvSpPr>
          <p:spPr bwMode="auto">
            <a:xfrm>
              <a:off x="7142988" y="2100289"/>
              <a:ext cx="241502" cy="352069"/>
            </a:xfrm>
            <a:custGeom>
              <a:avLst/>
              <a:gdLst>
                <a:gd name="T0" fmla="*/ 16 w 76"/>
                <a:gd name="T1" fmla="*/ 65 h 111"/>
                <a:gd name="T2" fmla="*/ 0 w 76"/>
                <a:gd name="T3" fmla="*/ 88 h 111"/>
                <a:gd name="T4" fmla="*/ 38 w 76"/>
                <a:gd name="T5" fmla="*/ 111 h 111"/>
                <a:gd name="T6" fmla="*/ 76 w 76"/>
                <a:gd name="T7" fmla="*/ 86 h 111"/>
                <a:gd name="T8" fmla="*/ 66 w 76"/>
                <a:gd name="T9" fmla="*/ 86 h 111"/>
                <a:gd name="T10" fmla="*/ 38 w 76"/>
                <a:gd name="T11" fmla="*/ 105 h 111"/>
                <a:gd name="T12" fmla="*/ 13 w 76"/>
                <a:gd name="T13" fmla="*/ 84 h 111"/>
                <a:gd name="T14" fmla="*/ 16 w 76"/>
                <a:gd name="T15" fmla="*/ 76 h 111"/>
                <a:gd name="T16" fmla="*/ 16 w 76"/>
                <a:gd name="T17" fmla="*/ 73 h 111"/>
                <a:gd name="T18" fmla="*/ 16 w 76"/>
                <a:gd name="T19" fmla="*/ 65 h 111"/>
                <a:gd name="T20" fmla="*/ 16 w 76"/>
                <a:gd name="T21" fmla="*/ 0 h 111"/>
                <a:gd name="T22" fmla="*/ 8 w 76"/>
                <a:gd name="T23" fmla="*/ 17 h 111"/>
                <a:gd name="T24" fmla="*/ 16 w 76"/>
                <a:gd name="T25" fmla="*/ 37 h 111"/>
                <a:gd name="T26" fmla="*/ 16 w 76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11">
                  <a:moveTo>
                    <a:pt x="16" y="65"/>
                  </a:moveTo>
                  <a:cubicBezTo>
                    <a:pt x="6" y="71"/>
                    <a:pt x="0" y="80"/>
                    <a:pt x="0" y="88"/>
                  </a:cubicBezTo>
                  <a:cubicBezTo>
                    <a:pt x="0" y="102"/>
                    <a:pt x="18" y="111"/>
                    <a:pt x="38" y="111"/>
                  </a:cubicBezTo>
                  <a:cubicBezTo>
                    <a:pt x="60" y="111"/>
                    <a:pt x="75" y="99"/>
                    <a:pt x="7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97"/>
                    <a:pt x="58" y="105"/>
                    <a:pt x="38" y="105"/>
                  </a:cubicBezTo>
                  <a:cubicBezTo>
                    <a:pt x="24" y="105"/>
                    <a:pt x="13" y="95"/>
                    <a:pt x="13" y="84"/>
                  </a:cubicBezTo>
                  <a:cubicBezTo>
                    <a:pt x="13" y="82"/>
                    <a:pt x="14" y="79"/>
                    <a:pt x="16" y="76"/>
                  </a:cubicBezTo>
                  <a:cubicBezTo>
                    <a:pt x="16" y="75"/>
                    <a:pt x="16" y="74"/>
                    <a:pt x="16" y="73"/>
                  </a:cubicBezTo>
                  <a:cubicBezTo>
                    <a:pt x="16" y="65"/>
                    <a:pt x="16" y="65"/>
                    <a:pt x="16" y="65"/>
                  </a:cubicBezTo>
                  <a:moveTo>
                    <a:pt x="16" y="0"/>
                  </a:moveTo>
                  <a:cubicBezTo>
                    <a:pt x="11" y="4"/>
                    <a:pt x="8" y="11"/>
                    <a:pt x="8" y="17"/>
                  </a:cubicBezTo>
                  <a:cubicBezTo>
                    <a:pt x="8" y="25"/>
                    <a:pt x="11" y="32"/>
                    <a:pt x="16" y="3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7194371" y="2066881"/>
              <a:ext cx="192688" cy="308381"/>
            </a:xfrm>
            <a:custGeom>
              <a:avLst/>
              <a:gdLst>
                <a:gd name="T0" fmla="*/ 27 w 61"/>
                <a:gd name="T1" fmla="*/ 50 h 97"/>
                <a:gd name="T2" fmla="*/ 26 w 61"/>
                <a:gd name="T3" fmla="*/ 50 h 97"/>
                <a:gd name="T4" fmla="*/ 6 w 61"/>
                <a:gd name="T5" fmla="*/ 28 h 97"/>
                <a:gd name="T6" fmla="*/ 20 w 61"/>
                <a:gd name="T7" fmla="*/ 6 h 97"/>
                <a:gd name="T8" fmla="*/ 20 w 61"/>
                <a:gd name="T9" fmla="*/ 6 h 97"/>
                <a:gd name="T10" fmla="*/ 40 w 61"/>
                <a:gd name="T11" fmla="*/ 29 h 97"/>
                <a:gd name="T12" fmla="*/ 27 w 61"/>
                <a:gd name="T13" fmla="*/ 50 h 97"/>
                <a:gd name="T14" fmla="*/ 61 w 61"/>
                <a:gd name="T15" fmla="*/ 0 h 97"/>
                <a:gd name="T16" fmla="*/ 25 w 61"/>
                <a:gd name="T17" fmla="*/ 0 h 97"/>
                <a:gd name="T18" fmla="*/ 0 w 61"/>
                <a:gd name="T19" fmla="*/ 11 h 97"/>
                <a:gd name="T20" fmla="*/ 0 w 61"/>
                <a:gd name="T21" fmla="*/ 48 h 97"/>
                <a:gd name="T22" fmla="*/ 19 w 61"/>
                <a:gd name="T23" fmla="*/ 55 h 97"/>
                <a:gd name="T24" fmla="*/ 23 w 61"/>
                <a:gd name="T25" fmla="*/ 55 h 97"/>
                <a:gd name="T26" fmla="*/ 21 w 61"/>
                <a:gd name="T27" fmla="*/ 62 h 97"/>
                <a:gd name="T28" fmla="*/ 26 w 61"/>
                <a:gd name="T29" fmla="*/ 71 h 97"/>
                <a:gd name="T30" fmla="*/ 19 w 61"/>
                <a:gd name="T31" fmla="*/ 71 h 97"/>
                <a:gd name="T32" fmla="*/ 0 w 61"/>
                <a:gd name="T33" fmla="*/ 76 h 97"/>
                <a:gd name="T34" fmla="*/ 0 w 61"/>
                <a:gd name="T35" fmla="*/ 84 h 97"/>
                <a:gd name="T36" fmla="*/ 0 w 61"/>
                <a:gd name="T37" fmla="*/ 87 h 97"/>
                <a:gd name="T38" fmla="*/ 24 w 61"/>
                <a:gd name="T39" fmla="*/ 76 h 97"/>
                <a:gd name="T40" fmla="*/ 24 w 61"/>
                <a:gd name="T41" fmla="*/ 76 h 97"/>
                <a:gd name="T42" fmla="*/ 33 w 61"/>
                <a:gd name="T43" fmla="*/ 77 h 97"/>
                <a:gd name="T44" fmla="*/ 49 w 61"/>
                <a:gd name="T45" fmla="*/ 92 h 97"/>
                <a:gd name="T46" fmla="*/ 50 w 61"/>
                <a:gd name="T47" fmla="*/ 96 h 97"/>
                <a:gd name="T48" fmla="*/ 50 w 61"/>
                <a:gd name="T49" fmla="*/ 97 h 97"/>
                <a:gd name="T50" fmla="*/ 60 w 61"/>
                <a:gd name="T51" fmla="*/ 97 h 97"/>
                <a:gd name="T52" fmla="*/ 61 w 61"/>
                <a:gd name="T53" fmla="*/ 94 h 97"/>
                <a:gd name="T54" fmla="*/ 47 w 61"/>
                <a:gd name="T55" fmla="*/ 69 h 97"/>
                <a:gd name="T56" fmla="*/ 36 w 61"/>
                <a:gd name="T57" fmla="*/ 58 h 97"/>
                <a:gd name="T58" fmla="*/ 43 w 61"/>
                <a:gd name="T59" fmla="*/ 48 h 97"/>
                <a:gd name="T60" fmla="*/ 54 w 61"/>
                <a:gd name="T61" fmla="*/ 29 h 97"/>
                <a:gd name="T62" fmla="*/ 44 w 61"/>
                <a:gd name="T63" fmla="*/ 8 h 97"/>
                <a:gd name="T64" fmla="*/ 53 w 61"/>
                <a:gd name="T65" fmla="*/ 8 h 97"/>
                <a:gd name="T66" fmla="*/ 61 w 61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97">
                  <a:moveTo>
                    <a:pt x="27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6" y="49"/>
                    <a:pt x="7" y="40"/>
                    <a:pt x="6" y="28"/>
                  </a:cubicBezTo>
                  <a:cubicBezTo>
                    <a:pt x="4" y="15"/>
                    <a:pt x="1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0" y="6"/>
                    <a:pt x="38" y="16"/>
                    <a:pt x="40" y="29"/>
                  </a:cubicBezTo>
                  <a:cubicBezTo>
                    <a:pt x="41" y="42"/>
                    <a:pt x="36" y="50"/>
                    <a:pt x="27" y="50"/>
                  </a:cubicBezTo>
                  <a:moveTo>
                    <a:pt x="61" y="0"/>
                  </a:moveTo>
                  <a:cubicBezTo>
                    <a:pt x="61" y="0"/>
                    <a:pt x="35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2"/>
                    <a:pt x="11" y="55"/>
                    <a:pt x="19" y="55"/>
                  </a:cubicBezTo>
                  <a:cubicBezTo>
                    <a:pt x="20" y="55"/>
                    <a:pt x="21" y="55"/>
                    <a:pt x="23" y="55"/>
                  </a:cubicBezTo>
                  <a:cubicBezTo>
                    <a:pt x="21" y="57"/>
                    <a:pt x="21" y="59"/>
                    <a:pt x="21" y="62"/>
                  </a:cubicBezTo>
                  <a:cubicBezTo>
                    <a:pt x="21" y="66"/>
                    <a:pt x="23" y="69"/>
                    <a:pt x="26" y="71"/>
                  </a:cubicBezTo>
                  <a:cubicBezTo>
                    <a:pt x="24" y="71"/>
                    <a:pt x="22" y="71"/>
                    <a:pt x="19" y="71"/>
                  </a:cubicBezTo>
                  <a:cubicBezTo>
                    <a:pt x="12" y="71"/>
                    <a:pt x="5" y="73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4" y="80"/>
                    <a:pt x="13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76"/>
                    <a:pt x="31" y="76"/>
                    <a:pt x="33" y="77"/>
                  </a:cubicBezTo>
                  <a:cubicBezTo>
                    <a:pt x="41" y="83"/>
                    <a:pt x="48" y="86"/>
                    <a:pt x="49" y="92"/>
                  </a:cubicBezTo>
                  <a:cubicBezTo>
                    <a:pt x="49" y="93"/>
                    <a:pt x="50" y="95"/>
                    <a:pt x="50" y="96"/>
                  </a:cubicBezTo>
                  <a:cubicBezTo>
                    <a:pt x="50" y="96"/>
                    <a:pt x="50" y="97"/>
                    <a:pt x="5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1" y="96"/>
                    <a:pt x="61" y="95"/>
                    <a:pt x="61" y="94"/>
                  </a:cubicBezTo>
                  <a:cubicBezTo>
                    <a:pt x="61" y="84"/>
                    <a:pt x="58" y="78"/>
                    <a:pt x="47" y="69"/>
                  </a:cubicBezTo>
                  <a:cubicBezTo>
                    <a:pt x="43" y="67"/>
                    <a:pt x="36" y="62"/>
                    <a:pt x="36" y="58"/>
                  </a:cubicBezTo>
                  <a:cubicBezTo>
                    <a:pt x="36" y="54"/>
                    <a:pt x="37" y="52"/>
                    <a:pt x="43" y="48"/>
                  </a:cubicBezTo>
                  <a:cubicBezTo>
                    <a:pt x="50" y="43"/>
                    <a:pt x="54" y="36"/>
                    <a:pt x="54" y="29"/>
                  </a:cubicBezTo>
                  <a:cubicBezTo>
                    <a:pt x="54" y="20"/>
                    <a:pt x="50" y="12"/>
                    <a:pt x="4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180840" y="4226324"/>
            <a:ext cx="475939" cy="474135"/>
            <a:chOff x="5422900" y="2679700"/>
            <a:chExt cx="392113" cy="390525"/>
          </a:xfrm>
        </p:grpSpPr>
        <p:sp>
          <p:nvSpPr>
            <p:cNvPr id="81" name="Oval 74"/>
            <p:cNvSpPr>
              <a:spLocks noChangeArrowheads="1"/>
            </p:cNvSpPr>
            <p:nvPr/>
          </p:nvSpPr>
          <p:spPr bwMode="auto">
            <a:xfrm>
              <a:off x="5422900" y="2679700"/>
              <a:ext cx="392113" cy="390525"/>
            </a:xfrm>
            <a:prstGeom prst="ellipse">
              <a:avLst/>
            </a:prstGeom>
            <a:solidFill>
              <a:srgbClr val="CB202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7675" y="2757488"/>
              <a:ext cx="180975" cy="233363"/>
            </a:xfrm>
            <a:custGeom>
              <a:avLst/>
              <a:gdLst>
                <a:gd name="T0" fmla="*/ 56 w 92"/>
                <a:gd name="T1" fmla="*/ 86 h 119"/>
                <a:gd name="T2" fmla="*/ 39 w 92"/>
                <a:gd name="T3" fmla="*/ 77 h 119"/>
                <a:gd name="T4" fmla="*/ 34 w 92"/>
                <a:gd name="T5" fmla="*/ 96 h 119"/>
                <a:gd name="T6" fmla="*/ 22 w 92"/>
                <a:gd name="T7" fmla="*/ 119 h 119"/>
                <a:gd name="T8" fmla="*/ 20 w 92"/>
                <a:gd name="T9" fmla="*/ 118 h 119"/>
                <a:gd name="T10" fmla="*/ 20 w 92"/>
                <a:gd name="T11" fmla="*/ 92 h 119"/>
                <a:gd name="T12" fmla="*/ 29 w 92"/>
                <a:gd name="T13" fmla="*/ 55 h 119"/>
                <a:gd name="T14" fmla="*/ 27 w 92"/>
                <a:gd name="T15" fmla="*/ 44 h 119"/>
                <a:gd name="T16" fmla="*/ 40 w 92"/>
                <a:gd name="T17" fmla="*/ 27 h 119"/>
                <a:gd name="T18" fmla="*/ 49 w 92"/>
                <a:gd name="T19" fmla="*/ 37 h 119"/>
                <a:gd name="T20" fmla="*/ 43 w 92"/>
                <a:gd name="T21" fmla="*/ 61 h 119"/>
                <a:gd name="T22" fmla="*/ 54 w 92"/>
                <a:gd name="T23" fmla="*/ 74 h 119"/>
                <a:gd name="T24" fmla="*/ 76 w 92"/>
                <a:gd name="T25" fmla="*/ 38 h 119"/>
                <a:gd name="T26" fmla="*/ 47 w 92"/>
                <a:gd name="T27" fmla="*/ 12 h 119"/>
                <a:gd name="T28" fmla="*/ 14 w 92"/>
                <a:gd name="T29" fmla="*/ 44 h 119"/>
                <a:gd name="T30" fmla="*/ 18 w 92"/>
                <a:gd name="T31" fmla="*/ 58 h 119"/>
                <a:gd name="T32" fmla="*/ 19 w 92"/>
                <a:gd name="T33" fmla="*/ 62 h 119"/>
                <a:gd name="T34" fmla="*/ 18 w 92"/>
                <a:gd name="T35" fmla="*/ 67 h 119"/>
                <a:gd name="T36" fmla="*/ 14 w 92"/>
                <a:gd name="T37" fmla="*/ 69 h 119"/>
                <a:gd name="T38" fmla="*/ 0 w 92"/>
                <a:gd name="T39" fmla="*/ 43 h 119"/>
                <a:gd name="T40" fmla="*/ 49 w 92"/>
                <a:gd name="T41" fmla="*/ 0 h 119"/>
                <a:gd name="T42" fmla="*/ 92 w 92"/>
                <a:gd name="T43" fmla="*/ 39 h 119"/>
                <a:gd name="T44" fmla="*/ 56 w 92"/>
                <a:gd name="T45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19">
                  <a:moveTo>
                    <a:pt x="56" y="86"/>
                  </a:moveTo>
                  <a:cubicBezTo>
                    <a:pt x="48" y="86"/>
                    <a:pt x="41" y="82"/>
                    <a:pt x="39" y="77"/>
                  </a:cubicBezTo>
                  <a:cubicBezTo>
                    <a:pt x="39" y="77"/>
                    <a:pt x="35" y="93"/>
                    <a:pt x="34" y="96"/>
                  </a:cubicBezTo>
                  <a:cubicBezTo>
                    <a:pt x="31" y="107"/>
                    <a:pt x="22" y="118"/>
                    <a:pt x="22" y="119"/>
                  </a:cubicBezTo>
                  <a:cubicBezTo>
                    <a:pt x="21" y="119"/>
                    <a:pt x="20" y="119"/>
                    <a:pt x="20" y="118"/>
                  </a:cubicBezTo>
                  <a:cubicBezTo>
                    <a:pt x="20" y="117"/>
                    <a:pt x="18" y="103"/>
                    <a:pt x="20" y="92"/>
                  </a:cubicBezTo>
                  <a:cubicBezTo>
                    <a:pt x="22" y="87"/>
                    <a:pt x="29" y="55"/>
                    <a:pt x="29" y="55"/>
                  </a:cubicBezTo>
                  <a:cubicBezTo>
                    <a:pt x="29" y="55"/>
                    <a:pt x="27" y="51"/>
                    <a:pt x="27" y="44"/>
                  </a:cubicBezTo>
                  <a:cubicBezTo>
                    <a:pt x="27" y="34"/>
                    <a:pt x="33" y="27"/>
                    <a:pt x="40" y="27"/>
                  </a:cubicBezTo>
                  <a:cubicBezTo>
                    <a:pt x="46" y="27"/>
                    <a:pt x="49" y="31"/>
                    <a:pt x="49" y="37"/>
                  </a:cubicBezTo>
                  <a:cubicBezTo>
                    <a:pt x="49" y="43"/>
                    <a:pt x="45" y="52"/>
                    <a:pt x="43" y="61"/>
                  </a:cubicBezTo>
                  <a:cubicBezTo>
                    <a:pt x="42" y="68"/>
                    <a:pt x="47" y="74"/>
                    <a:pt x="54" y="74"/>
                  </a:cubicBezTo>
                  <a:cubicBezTo>
                    <a:pt x="67" y="74"/>
                    <a:pt x="76" y="58"/>
                    <a:pt x="76" y="38"/>
                  </a:cubicBezTo>
                  <a:cubicBezTo>
                    <a:pt x="76" y="23"/>
                    <a:pt x="66" y="12"/>
                    <a:pt x="47" y="12"/>
                  </a:cubicBezTo>
                  <a:cubicBezTo>
                    <a:pt x="27" y="12"/>
                    <a:pt x="14" y="27"/>
                    <a:pt x="14" y="44"/>
                  </a:cubicBezTo>
                  <a:cubicBezTo>
                    <a:pt x="14" y="50"/>
                    <a:pt x="16" y="55"/>
                    <a:pt x="18" y="58"/>
                  </a:cubicBezTo>
                  <a:cubicBezTo>
                    <a:pt x="20" y="59"/>
                    <a:pt x="20" y="60"/>
                    <a:pt x="19" y="62"/>
                  </a:cubicBezTo>
                  <a:cubicBezTo>
                    <a:pt x="19" y="63"/>
                    <a:pt x="18" y="66"/>
                    <a:pt x="18" y="67"/>
                  </a:cubicBezTo>
                  <a:cubicBezTo>
                    <a:pt x="17" y="69"/>
                    <a:pt x="16" y="69"/>
                    <a:pt x="14" y="69"/>
                  </a:cubicBezTo>
                  <a:cubicBezTo>
                    <a:pt x="5" y="65"/>
                    <a:pt x="0" y="54"/>
                    <a:pt x="0" y="43"/>
                  </a:cubicBezTo>
                  <a:cubicBezTo>
                    <a:pt x="0" y="23"/>
                    <a:pt x="17" y="0"/>
                    <a:pt x="49" y="0"/>
                  </a:cubicBezTo>
                  <a:cubicBezTo>
                    <a:pt x="75" y="0"/>
                    <a:pt x="92" y="19"/>
                    <a:pt x="92" y="39"/>
                  </a:cubicBezTo>
                  <a:cubicBezTo>
                    <a:pt x="92" y="66"/>
                    <a:pt x="78" y="86"/>
                    <a:pt x="5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572747" y="3187773"/>
            <a:ext cx="475939" cy="474135"/>
            <a:chOff x="2809875" y="2679700"/>
            <a:chExt cx="392113" cy="390525"/>
          </a:xfrm>
        </p:grpSpPr>
        <p:sp>
          <p:nvSpPr>
            <p:cNvPr id="84" name="Oval 70"/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374811" y="2157291"/>
            <a:ext cx="475939" cy="476064"/>
            <a:chOff x="1243006" y="3200396"/>
            <a:chExt cx="392111" cy="392113"/>
          </a:xfrm>
        </p:grpSpPr>
        <p:sp>
          <p:nvSpPr>
            <p:cNvPr id="87" name="Oval 12"/>
            <p:cNvSpPr>
              <a:spLocks noChangeArrowheads="1"/>
            </p:cNvSpPr>
            <p:nvPr/>
          </p:nvSpPr>
          <p:spPr bwMode="auto">
            <a:xfrm>
              <a:off x="1243006" y="3200396"/>
              <a:ext cx="392111" cy="392113"/>
            </a:xfrm>
            <a:prstGeom prst="ellipse">
              <a:avLst/>
            </a:prstGeom>
            <a:solidFill>
              <a:srgbClr val="FA64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1292219" y="3398834"/>
              <a:ext cx="6350" cy="34925"/>
            </a:xfrm>
            <a:custGeom>
              <a:avLst/>
              <a:gdLst>
                <a:gd name="T0" fmla="*/ 2 w 4"/>
                <a:gd name="T1" fmla="*/ 0 h 18"/>
                <a:gd name="T2" fmla="*/ 1 w 4"/>
                <a:gd name="T3" fmla="*/ 1 h 18"/>
                <a:gd name="T4" fmla="*/ 0 w 4"/>
                <a:gd name="T5" fmla="*/ 9 h 18"/>
                <a:gd name="T6" fmla="*/ 1 w 4"/>
                <a:gd name="T7" fmla="*/ 17 h 18"/>
                <a:gd name="T8" fmla="*/ 2 w 4"/>
                <a:gd name="T9" fmla="*/ 18 h 18"/>
                <a:gd name="T10" fmla="*/ 2 w 4"/>
                <a:gd name="T11" fmla="*/ 17 h 18"/>
                <a:gd name="T12" fmla="*/ 4 w 4"/>
                <a:gd name="T13" fmla="*/ 9 h 18"/>
                <a:gd name="T14" fmla="*/ 2 w 4"/>
                <a:gd name="T15" fmla="*/ 1 h 18"/>
                <a:gd name="T16" fmla="*/ 2 w 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1301745" y="3387721"/>
              <a:ext cx="9525" cy="55563"/>
            </a:xfrm>
            <a:custGeom>
              <a:avLst/>
              <a:gdLst>
                <a:gd name="T0" fmla="*/ 2 w 5"/>
                <a:gd name="T1" fmla="*/ 0 h 28"/>
                <a:gd name="T2" fmla="*/ 2 w 5"/>
                <a:gd name="T3" fmla="*/ 0 h 28"/>
                <a:gd name="T4" fmla="*/ 0 w 5"/>
                <a:gd name="T5" fmla="*/ 14 h 28"/>
                <a:gd name="T6" fmla="*/ 2 w 5"/>
                <a:gd name="T7" fmla="*/ 27 h 28"/>
                <a:gd name="T8" fmla="*/ 2 w 5"/>
                <a:gd name="T9" fmla="*/ 28 h 28"/>
                <a:gd name="T10" fmla="*/ 3 w 5"/>
                <a:gd name="T11" fmla="*/ 27 h 28"/>
                <a:gd name="T12" fmla="*/ 5 w 5"/>
                <a:gd name="T13" fmla="*/ 14 h 28"/>
                <a:gd name="T14" fmla="*/ 3 w 5"/>
                <a:gd name="T15" fmla="*/ 0 h 28"/>
                <a:gd name="T16" fmla="*/ 2 w 5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3" y="28"/>
                    <a:pt x="3" y="27"/>
                    <a:pt x="3" y="2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1347783" y="3365496"/>
              <a:ext cx="7938" cy="84138"/>
            </a:xfrm>
            <a:custGeom>
              <a:avLst/>
              <a:gdLst>
                <a:gd name="T0" fmla="*/ 2 w 4"/>
                <a:gd name="T1" fmla="*/ 0 h 43"/>
                <a:gd name="T2" fmla="*/ 1 w 4"/>
                <a:gd name="T3" fmla="*/ 1 h 43"/>
                <a:gd name="T4" fmla="*/ 0 w 4"/>
                <a:gd name="T5" fmla="*/ 26 h 43"/>
                <a:gd name="T6" fmla="*/ 1 w 4"/>
                <a:gd name="T7" fmla="*/ 42 h 43"/>
                <a:gd name="T8" fmla="*/ 2 w 4"/>
                <a:gd name="T9" fmla="*/ 43 h 43"/>
                <a:gd name="T10" fmla="*/ 3 w 4"/>
                <a:gd name="T11" fmla="*/ 42 h 43"/>
                <a:gd name="T12" fmla="*/ 3 w 4"/>
                <a:gd name="T13" fmla="*/ 42 h 43"/>
                <a:gd name="T14" fmla="*/ 4 w 4"/>
                <a:gd name="T15" fmla="*/ 26 h 43"/>
                <a:gd name="T16" fmla="*/ 3 w 4"/>
                <a:gd name="T17" fmla="*/ 1 h 43"/>
                <a:gd name="T18" fmla="*/ 2 w 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3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3" y="43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1325558" y="3382959"/>
              <a:ext cx="6350" cy="66675"/>
            </a:xfrm>
            <a:custGeom>
              <a:avLst/>
              <a:gdLst>
                <a:gd name="T0" fmla="*/ 2 w 4"/>
                <a:gd name="T1" fmla="*/ 0 h 34"/>
                <a:gd name="T2" fmla="*/ 1 w 4"/>
                <a:gd name="T3" fmla="*/ 1 h 34"/>
                <a:gd name="T4" fmla="*/ 0 w 4"/>
                <a:gd name="T5" fmla="*/ 17 h 34"/>
                <a:gd name="T6" fmla="*/ 1 w 4"/>
                <a:gd name="T7" fmla="*/ 33 h 34"/>
                <a:gd name="T8" fmla="*/ 2 w 4"/>
                <a:gd name="T9" fmla="*/ 34 h 34"/>
                <a:gd name="T10" fmla="*/ 3 w 4"/>
                <a:gd name="T11" fmla="*/ 33 h 34"/>
                <a:gd name="T12" fmla="*/ 4 w 4"/>
                <a:gd name="T13" fmla="*/ 17 h 34"/>
                <a:gd name="T14" fmla="*/ 3 w 4"/>
                <a:gd name="T15" fmla="*/ 1 h 34"/>
                <a:gd name="T16" fmla="*/ 2 w 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2" y="34"/>
                    <a:pt x="2" y="34"/>
                  </a:cubicBezTo>
                  <a:cubicBezTo>
                    <a:pt x="2" y="34"/>
                    <a:pt x="3" y="33"/>
                    <a:pt x="3" y="3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1371595" y="3349621"/>
              <a:ext cx="9525" cy="100013"/>
            </a:xfrm>
            <a:custGeom>
              <a:avLst/>
              <a:gdLst>
                <a:gd name="T0" fmla="*/ 2 w 5"/>
                <a:gd name="T1" fmla="*/ 0 h 51"/>
                <a:gd name="T2" fmla="*/ 1 w 5"/>
                <a:gd name="T3" fmla="*/ 1 h 51"/>
                <a:gd name="T4" fmla="*/ 0 w 5"/>
                <a:gd name="T5" fmla="*/ 34 h 51"/>
                <a:gd name="T6" fmla="*/ 1 w 5"/>
                <a:gd name="T7" fmla="*/ 50 h 51"/>
                <a:gd name="T8" fmla="*/ 2 w 5"/>
                <a:gd name="T9" fmla="*/ 51 h 51"/>
                <a:gd name="T10" fmla="*/ 3 w 5"/>
                <a:gd name="T11" fmla="*/ 50 h 51"/>
                <a:gd name="T12" fmla="*/ 5 w 5"/>
                <a:gd name="T13" fmla="*/ 34 h 51"/>
                <a:gd name="T14" fmla="*/ 3 w 5"/>
                <a:gd name="T15" fmla="*/ 1 h 51"/>
                <a:gd name="T16" fmla="*/ 2 w 5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1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1"/>
                    <a:pt x="2" y="51"/>
                  </a:cubicBezTo>
                  <a:cubicBezTo>
                    <a:pt x="3" y="51"/>
                    <a:pt x="3" y="50"/>
                    <a:pt x="3" y="5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1420808" y="3336921"/>
              <a:ext cx="7938" cy="112713"/>
            </a:xfrm>
            <a:custGeom>
              <a:avLst/>
              <a:gdLst>
                <a:gd name="T0" fmla="*/ 2 w 4"/>
                <a:gd name="T1" fmla="*/ 0 h 57"/>
                <a:gd name="T2" fmla="*/ 0 w 4"/>
                <a:gd name="T3" fmla="*/ 2 h 57"/>
                <a:gd name="T4" fmla="*/ 0 w 4"/>
                <a:gd name="T5" fmla="*/ 40 h 57"/>
                <a:gd name="T6" fmla="*/ 0 w 4"/>
                <a:gd name="T7" fmla="*/ 55 h 57"/>
                <a:gd name="T8" fmla="*/ 2 w 4"/>
                <a:gd name="T9" fmla="*/ 57 h 57"/>
                <a:gd name="T10" fmla="*/ 4 w 4"/>
                <a:gd name="T11" fmla="*/ 55 h 57"/>
                <a:gd name="T12" fmla="*/ 4 w 4"/>
                <a:gd name="T13" fmla="*/ 40 h 57"/>
                <a:gd name="T14" fmla="*/ 4 w 4"/>
                <a:gd name="T15" fmla="*/ 2 h 57"/>
                <a:gd name="T16" fmla="*/ 2 w 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3" y="57"/>
                    <a:pt x="4" y="56"/>
                    <a:pt x="4" y="5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1395408" y="3346446"/>
              <a:ext cx="9525" cy="103188"/>
            </a:xfrm>
            <a:custGeom>
              <a:avLst/>
              <a:gdLst>
                <a:gd name="T0" fmla="*/ 2 w 5"/>
                <a:gd name="T1" fmla="*/ 0 h 52"/>
                <a:gd name="T2" fmla="*/ 1 w 5"/>
                <a:gd name="T3" fmla="*/ 2 h 52"/>
                <a:gd name="T4" fmla="*/ 0 w 5"/>
                <a:gd name="T5" fmla="*/ 35 h 52"/>
                <a:gd name="T6" fmla="*/ 1 w 5"/>
                <a:gd name="T7" fmla="*/ 50 h 52"/>
                <a:gd name="T8" fmla="*/ 2 w 5"/>
                <a:gd name="T9" fmla="*/ 52 h 52"/>
                <a:gd name="T10" fmla="*/ 4 w 5"/>
                <a:gd name="T11" fmla="*/ 50 h 52"/>
                <a:gd name="T12" fmla="*/ 4 w 5"/>
                <a:gd name="T13" fmla="*/ 50 h 52"/>
                <a:gd name="T14" fmla="*/ 5 w 5"/>
                <a:gd name="T15" fmla="*/ 35 h 52"/>
                <a:gd name="T16" fmla="*/ 4 w 5"/>
                <a:gd name="T17" fmla="*/ 2 h 52"/>
                <a:gd name="T18" fmla="*/ 2 w 5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2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2" y="52"/>
                    <a:pt x="2" y="52"/>
                  </a:cubicBezTo>
                  <a:cubicBezTo>
                    <a:pt x="3" y="52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1336670" y="3384546"/>
              <a:ext cx="7938" cy="65088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6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6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3"/>
                    <a:pt x="2" y="33"/>
                  </a:cubicBezTo>
                  <a:cubicBezTo>
                    <a:pt x="3" y="33"/>
                    <a:pt x="3" y="32"/>
                    <a:pt x="3" y="3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1312859" y="3382959"/>
              <a:ext cx="7938" cy="63500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7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7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2" y="33"/>
                    <a:pt x="2" y="33"/>
                  </a:cubicBezTo>
                  <a:cubicBezTo>
                    <a:pt x="2" y="33"/>
                    <a:pt x="3" y="33"/>
                    <a:pt x="3" y="3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1406521" y="3349621"/>
              <a:ext cx="11113" cy="100013"/>
            </a:xfrm>
            <a:custGeom>
              <a:avLst/>
              <a:gdLst>
                <a:gd name="T0" fmla="*/ 3 w 5"/>
                <a:gd name="T1" fmla="*/ 0 h 51"/>
                <a:gd name="T2" fmla="*/ 1 w 5"/>
                <a:gd name="T3" fmla="*/ 2 h 51"/>
                <a:gd name="T4" fmla="*/ 0 w 5"/>
                <a:gd name="T5" fmla="*/ 34 h 51"/>
                <a:gd name="T6" fmla="*/ 1 w 5"/>
                <a:gd name="T7" fmla="*/ 49 h 51"/>
                <a:gd name="T8" fmla="*/ 3 w 5"/>
                <a:gd name="T9" fmla="*/ 51 h 51"/>
                <a:gd name="T10" fmla="*/ 4 w 5"/>
                <a:gd name="T11" fmla="*/ 49 h 51"/>
                <a:gd name="T12" fmla="*/ 4 w 5"/>
                <a:gd name="T13" fmla="*/ 49 h 51"/>
                <a:gd name="T14" fmla="*/ 5 w 5"/>
                <a:gd name="T15" fmla="*/ 34 h 51"/>
                <a:gd name="T16" fmla="*/ 4 w 5"/>
                <a:gd name="T17" fmla="*/ 2 h 51"/>
                <a:gd name="T18" fmla="*/ 3 w 5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1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50"/>
                    <a:pt x="2" y="51"/>
                    <a:pt x="3" y="51"/>
                  </a:cubicBezTo>
                  <a:cubicBezTo>
                    <a:pt x="4" y="51"/>
                    <a:pt x="4" y="5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1360483" y="3352797"/>
              <a:ext cx="9525" cy="96838"/>
            </a:xfrm>
            <a:custGeom>
              <a:avLst/>
              <a:gdLst>
                <a:gd name="T0" fmla="*/ 2 w 5"/>
                <a:gd name="T1" fmla="*/ 0 h 49"/>
                <a:gd name="T2" fmla="*/ 1 w 5"/>
                <a:gd name="T3" fmla="*/ 2 h 49"/>
                <a:gd name="T4" fmla="*/ 0 w 5"/>
                <a:gd name="T5" fmla="*/ 32 h 49"/>
                <a:gd name="T6" fmla="*/ 1 w 5"/>
                <a:gd name="T7" fmla="*/ 48 h 49"/>
                <a:gd name="T8" fmla="*/ 2 w 5"/>
                <a:gd name="T9" fmla="*/ 49 h 49"/>
                <a:gd name="T10" fmla="*/ 3 w 5"/>
                <a:gd name="T11" fmla="*/ 48 h 49"/>
                <a:gd name="T12" fmla="*/ 5 w 5"/>
                <a:gd name="T13" fmla="*/ 32 h 49"/>
                <a:gd name="T14" fmla="*/ 3 w 5"/>
                <a:gd name="T15" fmla="*/ 2 h 49"/>
                <a:gd name="T16" fmla="*/ 2 w 5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9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9"/>
                    <a:pt x="2" y="49"/>
                  </a:cubicBezTo>
                  <a:cubicBezTo>
                    <a:pt x="3" y="49"/>
                    <a:pt x="3" y="48"/>
                    <a:pt x="3" y="4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1384296" y="3344859"/>
              <a:ext cx="9525" cy="104775"/>
            </a:xfrm>
            <a:custGeom>
              <a:avLst/>
              <a:gdLst>
                <a:gd name="T0" fmla="*/ 2 w 5"/>
                <a:gd name="T1" fmla="*/ 0 h 53"/>
                <a:gd name="T2" fmla="*/ 1 w 5"/>
                <a:gd name="T3" fmla="*/ 2 h 53"/>
                <a:gd name="T4" fmla="*/ 0 w 5"/>
                <a:gd name="T5" fmla="*/ 36 h 53"/>
                <a:gd name="T6" fmla="*/ 1 w 5"/>
                <a:gd name="T7" fmla="*/ 51 h 53"/>
                <a:gd name="T8" fmla="*/ 2 w 5"/>
                <a:gd name="T9" fmla="*/ 53 h 53"/>
                <a:gd name="T10" fmla="*/ 4 w 5"/>
                <a:gd name="T11" fmla="*/ 51 h 53"/>
                <a:gd name="T12" fmla="*/ 4 w 5"/>
                <a:gd name="T13" fmla="*/ 51 h 53"/>
                <a:gd name="T14" fmla="*/ 5 w 5"/>
                <a:gd name="T15" fmla="*/ 36 h 53"/>
                <a:gd name="T16" fmla="*/ 4 w 5"/>
                <a:gd name="T17" fmla="*/ 2 h 53"/>
                <a:gd name="T18" fmla="*/ 2 w 5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3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2" y="53"/>
                    <a:pt x="2" y="53"/>
                  </a:cubicBezTo>
                  <a:cubicBezTo>
                    <a:pt x="3" y="53"/>
                    <a:pt x="4" y="52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1444623" y="3321052"/>
              <a:ext cx="138113" cy="128588"/>
            </a:xfrm>
            <a:custGeom>
              <a:avLst/>
              <a:gdLst>
                <a:gd name="T0" fmla="*/ 53 w 71"/>
                <a:gd name="T1" fmla="*/ 28 h 65"/>
                <a:gd name="T2" fmla="*/ 46 w 71"/>
                <a:gd name="T3" fmla="*/ 30 h 65"/>
                <a:gd name="T4" fmla="*/ 14 w 71"/>
                <a:gd name="T5" fmla="*/ 0 h 65"/>
                <a:gd name="T6" fmla="*/ 2 w 71"/>
                <a:gd name="T7" fmla="*/ 2 h 65"/>
                <a:gd name="T8" fmla="*/ 0 w 71"/>
                <a:gd name="T9" fmla="*/ 5 h 65"/>
                <a:gd name="T10" fmla="*/ 0 w 71"/>
                <a:gd name="T11" fmla="*/ 63 h 65"/>
                <a:gd name="T12" fmla="*/ 2 w 71"/>
                <a:gd name="T13" fmla="*/ 65 h 65"/>
                <a:gd name="T14" fmla="*/ 53 w 71"/>
                <a:gd name="T15" fmla="*/ 65 h 65"/>
                <a:gd name="T16" fmla="*/ 71 w 71"/>
                <a:gd name="T17" fmla="*/ 47 h 65"/>
                <a:gd name="T18" fmla="*/ 53 w 71"/>
                <a:gd name="T19" fmla="*/ 2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5">
                  <a:moveTo>
                    <a:pt x="53" y="28"/>
                  </a:moveTo>
                  <a:cubicBezTo>
                    <a:pt x="50" y="28"/>
                    <a:pt x="48" y="29"/>
                    <a:pt x="46" y="30"/>
                  </a:cubicBezTo>
                  <a:cubicBezTo>
                    <a:pt x="44" y="13"/>
                    <a:pt x="31" y="0"/>
                    <a:pt x="14" y="0"/>
                  </a:cubicBezTo>
                  <a:cubicBezTo>
                    <a:pt x="9" y="0"/>
                    <a:pt x="5" y="1"/>
                    <a:pt x="2" y="2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2" y="65"/>
                    <a:pt x="53" y="65"/>
                    <a:pt x="53" y="65"/>
                  </a:cubicBezTo>
                  <a:cubicBezTo>
                    <a:pt x="63" y="65"/>
                    <a:pt x="71" y="57"/>
                    <a:pt x="71" y="47"/>
                  </a:cubicBezTo>
                  <a:cubicBezTo>
                    <a:pt x="71" y="37"/>
                    <a:pt x="63" y="28"/>
                    <a:pt x="5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1431925" y="3332163"/>
              <a:ext cx="11113" cy="117475"/>
            </a:xfrm>
            <a:custGeom>
              <a:avLst/>
              <a:gdLst>
                <a:gd name="T0" fmla="*/ 2 w 5"/>
                <a:gd name="T1" fmla="*/ 0 h 60"/>
                <a:gd name="T2" fmla="*/ 1 w 5"/>
                <a:gd name="T3" fmla="*/ 2 h 60"/>
                <a:gd name="T4" fmla="*/ 0 w 5"/>
                <a:gd name="T5" fmla="*/ 43 h 60"/>
                <a:gd name="T6" fmla="*/ 1 w 5"/>
                <a:gd name="T7" fmla="*/ 58 h 60"/>
                <a:gd name="T8" fmla="*/ 2 w 5"/>
                <a:gd name="T9" fmla="*/ 60 h 60"/>
                <a:gd name="T10" fmla="*/ 4 w 5"/>
                <a:gd name="T11" fmla="*/ 58 h 60"/>
                <a:gd name="T12" fmla="*/ 4 w 5"/>
                <a:gd name="T13" fmla="*/ 58 h 60"/>
                <a:gd name="T14" fmla="*/ 5 w 5"/>
                <a:gd name="T15" fmla="*/ 43 h 60"/>
                <a:gd name="T16" fmla="*/ 4 w 5"/>
                <a:gd name="T17" fmla="*/ 2 h 60"/>
                <a:gd name="T18" fmla="*/ 2 w 5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0">
                  <a:moveTo>
                    <a:pt x="2" y="0"/>
                  </a:moveTo>
                  <a:cubicBezTo>
                    <a:pt x="1" y="0"/>
                    <a:pt x="1" y="0"/>
                    <a:pt x="1" y="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366139" y="3193674"/>
            <a:ext cx="475939" cy="476063"/>
            <a:chOff x="719138" y="3200400"/>
            <a:chExt cx="392113" cy="392113"/>
          </a:xfrm>
        </p:grpSpPr>
        <p:sp>
          <p:nvSpPr>
            <p:cNvPr id="103" name="Oval 93"/>
            <p:cNvSpPr>
              <a:spLocks noChangeArrowheads="1"/>
            </p:cNvSpPr>
            <p:nvPr/>
          </p:nvSpPr>
          <p:spPr bwMode="auto">
            <a:xfrm>
              <a:off x="719138" y="3200400"/>
              <a:ext cx="392113" cy="392113"/>
            </a:xfrm>
            <a:prstGeom prst="ellipse">
              <a:avLst/>
            </a:prstGeom>
            <a:solidFill>
              <a:srgbClr val="00AA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796925" y="3276600"/>
              <a:ext cx="238125" cy="236538"/>
            </a:xfrm>
            <a:custGeom>
              <a:avLst/>
              <a:gdLst>
                <a:gd name="T0" fmla="*/ 116 w 121"/>
                <a:gd name="T1" fmla="*/ 71 h 121"/>
                <a:gd name="T2" fmla="*/ 117 w 121"/>
                <a:gd name="T3" fmla="*/ 61 h 121"/>
                <a:gd name="T4" fmla="*/ 61 w 121"/>
                <a:gd name="T5" fmla="*/ 4 h 121"/>
                <a:gd name="T6" fmla="*/ 50 w 121"/>
                <a:gd name="T7" fmla="*/ 5 h 121"/>
                <a:gd name="T8" fmla="*/ 33 w 121"/>
                <a:gd name="T9" fmla="*/ 0 h 121"/>
                <a:gd name="T10" fmla="*/ 0 w 121"/>
                <a:gd name="T11" fmla="*/ 33 h 121"/>
                <a:gd name="T12" fmla="*/ 5 w 121"/>
                <a:gd name="T13" fmla="*/ 51 h 121"/>
                <a:gd name="T14" fmla="*/ 4 w 121"/>
                <a:gd name="T15" fmla="*/ 61 h 121"/>
                <a:gd name="T16" fmla="*/ 61 w 121"/>
                <a:gd name="T17" fmla="*/ 117 h 121"/>
                <a:gd name="T18" fmla="*/ 71 w 121"/>
                <a:gd name="T19" fmla="*/ 116 h 121"/>
                <a:gd name="T20" fmla="*/ 88 w 121"/>
                <a:gd name="T21" fmla="*/ 121 h 121"/>
                <a:gd name="T22" fmla="*/ 121 w 121"/>
                <a:gd name="T23" fmla="*/ 88 h 121"/>
                <a:gd name="T24" fmla="*/ 116 w 121"/>
                <a:gd name="T25" fmla="*/ 71 h 121"/>
                <a:gd name="T26" fmla="*/ 63 w 121"/>
                <a:gd name="T27" fmla="*/ 100 h 121"/>
                <a:gd name="T28" fmla="*/ 30 w 121"/>
                <a:gd name="T29" fmla="*/ 80 h 121"/>
                <a:gd name="T30" fmla="*/ 37 w 121"/>
                <a:gd name="T31" fmla="*/ 73 h 121"/>
                <a:gd name="T32" fmla="*/ 61 w 121"/>
                <a:gd name="T33" fmla="*/ 87 h 121"/>
                <a:gd name="T34" fmla="*/ 76 w 121"/>
                <a:gd name="T35" fmla="*/ 77 h 121"/>
                <a:gd name="T36" fmla="*/ 30 w 121"/>
                <a:gd name="T37" fmla="*/ 44 h 121"/>
                <a:gd name="T38" fmla="*/ 61 w 121"/>
                <a:gd name="T39" fmla="*/ 21 h 121"/>
                <a:gd name="T40" fmla="*/ 91 w 121"/>
                <a:gd name="T41" fmla="*/ 37 h 121"/>
                <a:gd name="T42" fmla="*/ 83 w 121"/>
                <a:gd name="T43" fmla="*/ 46 h 121"/>
                <a:gd name="T44" fmla="*/ 59 w 121"/>
                <a:gd name="T45" fmla="*/ 35 h 121"/>
                <a:gd name="T46" fmla="*/ 48 w 121"/>
                <a:gd name="T47" fmla="*/ 43 h 121"/>
                <a:gd name="T48" fmla="*/ 93 w 121"/>
                <a:gd name="T49" fmla="*/ 75 h 121"/>
                <a:gd name="T50" fmla="*/ 63 w 121"/>
                <a:gd name="T5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121">
                  <a:moveTo>
                    <a:pt x="116" y="71"/>
                  </a:moveTo>
                  <a:cubicBezTo>
                    <a:pt x="117" y="67"/>
                    <a:pt x="117" y="64"/>
                    <a:pt x="117" y="61"/>
                  </a:cubicBezTo>
                  <a:cubicBezTo>
                    <a:pt x="117" y="30"/>
                    <a:pt x="92" y="4"/>
                    <a:pt x="61" y="4"/>
                  </a:cubicBezTo>
                  <a:cubicBezTo>
                    <a:pt x="57" y="4"/>
                    <a:pt x="53" y="5"/>
                    <a:pt x="50" y="5"/>
                  </a:cubicBezTo>
                  <a:cubicBezTo>
                    <a:pt x="45" y="2"/>
                    <a:pt x="39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40"/>
                    <a:pt x="2" y="46"/>
                    <a:pt x="5" y="51"/>
                  </a:cubicBezTo>
                  <a:cubicBezTo>
                    <a:pt x="4" y="54"/>
                    <a:pt x="4" y="57"/>
                    <a:pt x="4" y="61"/>
                  </a:cubicBezTo>
                  <a:cubicBezTo>
                    <a:pt x="4" y="92"/>
                    <a:pt x="29" y="117"/>
                    <a:pt x="61" y="117"/>
                  </a:cubicBezTo>
                  <a:cubicBezTo>
                    <a:pt x="64" y="117"/>
                    <a:pt x="68" y="117"/>
                    <a:pt x="71" y="116"/>
                  </a:cubicBezTo>
                  <a:cubicBezTo>
                    <a:pt x="76" y="119"/>
                    <a:pt x="82" y="121"/>
                    <a:pt x="88" y="121"/>
                  </a:cubicBezTo>
                  <a:cubicBezTo>
                    <a:pt x="106" y="121"/>
                    <a:pt x="121" y="106"/>
                    <a:pt x="121" y="88"/>
                  </a:cubicBezTo>
                  <a:cubicBezTo>
                    <a:pt x="121" y="82"/>
                    <a:pt x="119" y="76"/>
                    <a:pt x="116" y="71"/>
                  </a:cubicBezTo>
                  <a:close/>
                  <a:moveTo>
                    <a:pt x="63" y="100"/>
                  </a:moveTo>
                  <a:cubicBezTo>
                    <a:pt x="46" y="100"/>
                    <a:pt x="30" y="93"/>
                    <a:pt x="30" y="80"/>
                  </a:cubicBezTo>
                  <a:cubicBezTo>
                    <a:pt x="30" y="77"/>
                    <a:pt x="33" y="73"/>
                    <a:pt x="37" y="73"/>
                  </a:cubicBezTo>
                  <a:cubicBezTo>
                    <a:pt x="46" y="73"/>
                    <a:pt x="46" y="87"/>
                    <a:pt x="61" y="87"/>
                  </a:cubicBezTo>
                  <a:cubicBezTo>
                    <a:pt x="72" y="87"/>
                    <a:pt x="76" y="82"/>
                    <a:pt x="76" y="77"/>
                  </a:cubicBezTo>
                  <a:cubicBezTo>
                    <a:pt x="76" y="63"/>
                    <a:pt x="30" y="72"/>
                    <a:pt x="30" y="44"/>
                  </a:cubicBezTo>
                  <a:cubicBezTo>
                    <a:pt x="30" y="30"/>
                    <a:pt x="42" y="19"/>
                    <a:pt x="61" y="21"/>
                  </a:cubicBezTo>
                  <a:cubicBezTo>
                    <a:pt x="79" y="22"/>
                    <a:pt x="90" y="30"/>
                    <a:pt x="91" y="37"/>
                  </a:cubicBezTo>
                  <a:cubicBezTo>
                    <a:pt x="92" y="42"/>
                    <a:pt x="88" y="46"/>
                    <a:pt x="83" y="46"/>
                  </a:cubicBezTo>
                  <a:cubicBezTo>
                    <a:pt x="74" y="46"/>
                    <a:pt x="74" y="35"/>
                    <a:pt x="59" y="35"/>
                  </a:cubicBezTo>
                  <a:cubicBezTo>
                    <a:pt x="53" y="35"/>
                    <a:pt x="48" y="38"/>
                    <a:pt x="48" y="43"/>
                  </a:cubicBezTo>
                  <a:cubicBezTo>
                    <a:pt x="48" y="55"/>
                    <a:pt x="93" y="48"/>
                    <a:pt x="93" y="75"/>
                  </a:cubicBezTo>
                  <a:cubicBezTo>
                    <a:pt x="93" y="90"/>
                    <a:pt x="81" y="100"/>
                    <a:pt x="63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175911" y="3191451"/>
            <a:ext cx="475939" cy="476063"/>
            <a:chOff x="7508875" y="3201988"/>
            <a:chExt cx="392113" cy="392113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 bwMode="auto">
            <a:xfrm>
              <a:off x="7508875" y="3201988"/>
              <a:ext cx="392113" cy="392113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7" name="Freeform 45"/>
            <p:cNvSpPr>
              <a:spLocks noEditPoints="1"/>
            </p:cNvSpPr>
            <p:nvPr/>
          </p:nvSpPr>
          <p:spPr bwMode="auto">
            <a:xfrm>
              <a:off x="7602538" y="3321050"/>
              <a:ext cx="209550" cy="150813"/>
            </a:xfrm>
            <a:custGeom>
              <a:avLst/>
              <a:gdLst>
                <a:gd name="T0" fmla="*/ 106 w 107"/>
                <a:gd name="T1" fmla="*/ 15 h 77"/>
                <a:gd name="T2" fmla="*/ 102 w 107"/>
                <a:gd name="T3" fmla="*/ 3 h 77"/>
                <a:gd name="T4" fmla="*/ 91 w 107"/>
                <a:gd name="T5" fmla="*/ 1 h 77"/>
                <a:gd name="T6" fmla="*/ 54 w 107"/>
                <a:gd name="T7" fmla="*/ 0 h 77"/>
                <a:gd name="T8" fmla="*/ 17 w 107"/>
                <a:gd name="T9" fmla="*/ 1 h 77"/>
                <a:gd name="T10" fmla="*/ 6 w 107"/>
                <a:gd name="T11" fmla="*/ 3 h 77"/>
                <a:gd name="T12" fmla="*/ 1 w 107"/>
                <a:gd name="T13" fmla="*/ 15 h 77"/>
                <a:gd name="T14" fmla="*/ 1 w 107"/>
                <a:gd name="T15" fmla="*/ 62 h 77"/>
                <a:gd name="T16" fmla="*/ 6 w 107"/>
                <a:gd name="T17" fmla="*/ 74 h 77"/>
                <a:gd name="T18" fmla="*/ 17 w 107"/>
                <a:gd name="T19" fmla="*/ 76 h 77"/>
                <a:gd name="T20" fmla="*/ 54 w 107"/>
                <a:gd name="T21" fmla="*/ 77 h 77"/>
                <a:gd name="T22" fmla="*/ 91 w 107"/>
                <a:gd name="T23" fmla="*/ 76 h 77"/>
                <a:gd name="T24" fmla="*/ 102 w 107"/>
                <a:gd name="T25" fmla="*/ 74 h 77"/>
                <a:gd name="T26" fmla="*/ 106 w 107"/>
                <a:gd name="T27" fmla="*/ 62 h 77"/>
                <a:gd name="T28" fmla="*/ 106 w 107"/>
                <a:gd name="T29" fmla="*/ 15 h 77"/>
                <a:gd name="T30" fmla="*/ 41 w 107"/>
                <a:gd name="T31" fmla="*/ 55 h 77"/>
                <a:gd name="T32" fmla="*/ 41 w 107"/>
                <a:gd name="T33" fmla="*/ 22 h 77"/>
                <a:gd name="T34" fmla="*/ 73 w 107"/>
                <a:gd name="T35" fmla="*/ 38 h 77"/>
                <a:gd name="T36" fmla="*/ 41 w 107"/>
                <a:gd name="T37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77">
                  <a:moveTo>
                    <a:pt x="106" y="15"/>
                  </a:moveTo>
                  <a:cubicBezTo>
                    <a:pt x="105" y="7"/>
                    <a:pt x="103" y="4"/>
                    <a:pt x="102" y="3"/>
                  </a:cubicBezTo>
                  <a:cubicBezTo>
                    <a:pt x="100" y="2"/>
                    <a:pt x="96" y="1"/>
                    <a:pt x="91" y="1"/>
                  </a:cubicBezTo>
                  <a:cubicBezTo>
                    <a:pt x="83" y="0"/>
                    <a:pt x="69" y="0"/>
                    <a:pt x="54" y="0"/>
                  </a:cubicBezTo>
                  <a:cubicBezTo>
                    <a:pt x="39" y="0"/>
                    <a:pt x="25" y="0"/>
                    <a:pt x="17" y="1"/>
                  </a:cubicBezTo>
                  <a:cubicBezTo>
                    <a:pt x="12" y="1"/>
                    <a:pt x="8" y="2"/>
                    <a:pt x="6" y="3"/>
                  </a:cubicBezTo>
                  <a:cubicBezTo>
                    <a:pt x="4" y="4"/>
                    <a:pt x="2" y="7"/>
                    <a:pt x="1" y="15"/>
                  </a:cubicBezTo>
                  <a:cubicBezTo>
                    <a:pt x="0" y="26"/>
                    <a:pt x="0" y="51"/>
                    <a:pt x="1" y="62"/>
                  </a:cubicBezTo>
                  <a:cubicBezTo>
                    <a:pt x="2" y="70"/>
                    <a:pt x="4" y="73"/>
                    <a:pt x="6" y="74"/>
                  </a:cubicBezTo>
                  <a:cubicBezTo>
                    <a:pt x="8" y="75"/>
                    <a:pt x="12" y="76"/>
                    <a:pt x="17" y="76"/>
                  </a:cubicBezTo>
                  <a:cubicBezTo>
                    <a:pt x="25" y="77"/>
                    <a:pt x="39" y="77"/>
                    <a:pt x="54" y="77"/>
                  </a:cubicBezTo>
                  <a:cubicBezTo>
                    <a:pt x="69" y="77"/>
                    <a:pt x="83" y="77"/>
                    <a:pt x="91" y="76"/>
                  </a:cubicBezTo>
                  <a:cubicBezTo>
                    <a:pt x="96" y="76"/>
                    <a:pt x="100" y="75"/>
                    <a:pt x="102" y="74"/>
                  </a:cubicBezTo>
                  <a:cubicBezTo>
                    <a:pt x="103" y="73"/>
                    <a:pt x="105" y="70"/>
                    <a:pt x="106" y="62"/>
                  </a:cubicBezTo>
                  <a:cubicBezTo>
                    <a:pt x="107" y="51"/>
                    <a:pt x="107" y="26"/>
                    <a:pt x="106" y="15"/>
                  </a:cubicBezTo>
                  <a:close/>
                  <a:moveTo>
                    <a:pt x="41" y="55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73" y="38"/>
                    <a:pt x="73" y="38"/>
                    <a:pt x="73" y="38"/>
                  </a:cubicBezTo>
                  <a:lnTo>
                    <a:pt x="4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DAF9BEA-4210-443E-9C05-C8A0E46B15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797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57250"/>
            <a:ext cx="571500" cy="3429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200150"/>
            <a:ext cx="571500" cy="3429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543050"/>
            <a:ext cx="571500" cy="3429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885950"/>
            <a:ext cx="571500" cy="3429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2228850"/>
            <a:ext cx="571500" cy="3429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571750"/>
            <a:ext cx="571500" cy="3429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914650"/>
            <a:ext cx="571500" cy="3429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257550"/>
            <a:ext cx="571500" cy="3429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600450"/>
            <a:ext cx="571500" cy="3429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3943350"/>
            <a:ext cx="571500" cy="3429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4286250"/>
            <a:ext cx="571500" cy="3429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4629150"/>
            <a:ext cx="571500" cy="3429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4972050"/>
            <a:ext cx="571500" cy="3429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5314950"/>
            <a:ext cx="571500" cy="3429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5657850"/>
            <a:ext cx="571500" cy="3429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71500" y="857250"/>
            <a:ext cx="571500" cy="3429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1500" y="1200150"/>
            <a:ext cx="571500" cy="3429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1500" y="1543050"/>
            <a:ext cx="571500" cy="3429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1500" y="1885950"/>
            <a:ext cx="571500" cy="3429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1500" y="2228850"/>
            <a:ext cx="571500" cy="3429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1500" y="2571750"/>
            <a:ext cx="571500" cy="3429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1500" y="2914650"/>
            <a:ext cx="571500" cy="3429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71500" y="3257550"/>
            <a:ext cx="571500" cy="3429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71500" y="3600450"/>
            <a:ext cx="571500" cy="3429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71500" y="3943350"/>
            <a:ext cx="571500" cy="3429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71500" y="4286250"/>
            <a:ext cx="571500" cy="3429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1500" y="4629150"/>
            <a:ext cx="571500" cy="3429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71500" y="4972050"/>
            <a:ext cx="571500" cy="3429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71500" y="5314950"/>
            <a:ext cx="571500" cy="3429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1500" y="5657850"/>
            <a:ext cx="571500" cy="3429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143000" y="857250"/>
            <a:ext cx="571500" cy="3429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43000" y="1200150"/>
            <a:ext cx="571500" cy="3429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43000" y="1543050"/>
            <a:ext cx="571500" cy="3429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43000" y="1885950"/>
            <a:ext cx="571500" cy="3429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143000" y="2228850"/>
            <a:ext cx="571500" cy="3429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43000" y="2571750"/>
            <a:ext cx="571500" cy="3429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43000" y="2914650"/>
            <a:ext cx="571500" cy="3429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143000" y="3257550"/>
            <a:ext cx="571500" cy="3429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143000" y="3600450"/>
            <a:ext cx="571500" cy="3429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143000" y="3943350"/>
            <a:ext cx="571500" cy="3429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143000" y="4286250"/>
            <a:ext cx="571500" cy="3429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43000" y="4629150"/>
            <a:ext cx="571500" cy="3429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143000" y="4972050"/>
            <a:ext cx="571500" cy="3429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43000" y="5314950"/>
            <a:ext cx="571500" cy="3429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43000" y="5657850"/>
            <a:ext cx="571500" cy="3429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714500" y="857250"/>
            <a:ext cx="571500" cy="3429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714500" y="1200150"/>
            <a:ext cx="571500" cy="3429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14500" y="1543050"/>
            <a:ext cx="571500" cy="3429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714500" y="1885950"/>
            <a:ext cx="571500" cy="3429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714500" y="2228850"/>
            <a:ext cx="571500" cy="3429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714500" y="2571750"/>
            <a:ext cx="571500" cy="3429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714500" y="2914650"/>
            <a:ext cx="571500" cy="3429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714500" y="3257550"/>
            <a:ext cx="571500" cy="3429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714500" y="3600450"/>
            <a:ext cx="571500" cy="3429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714500" y="3943350"/>
            <a:ext cx="571500" cy="3429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714500" y="4286250"/>
            <a:ext cx="571500" cy="3429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714500" y="4629150"/>
            <a:ext cx="571500" cy="3429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714500" y="4972050"/>
            <a:ext cx="571500" cy="3429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714500" y="5314950"/>
            <a:ext cx="571500" cy="3429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14500" y="5657850"/>
            <a:ext cx="571500" cy="3429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286000" y="857250"/>
            <a:ext cx="571500" cy="3429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Indigo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286000" y="1200150"/>
            <a:ext cx="571500" cy="3429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286000" y="1543050"/>
            <a:ext cx="571500" cy="3429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286000" y="1885950"/>
            <a:ext cx="571500" cy="3429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286000" y="2228850"/>
            <a:ext cx="571500" cy="3429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286000" y="2571750"/>
            <a:ext cx="571500" cy="3429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286000" y="2914650"/>
            <a:ext cx="571500" cy="3429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286000" y="3257550"/>
            <a:ext cx="571500" cy="3429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286000" y="3600450"/>
            <a:ext cx="571500" cy="3429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286000" y="3943350"/>
            <a:ext cx="571500" cy="3429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286000" y="4286250"/>
            <a:ext cx="571500" cy="3429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286000" y="4629150"/>
            <a:ext cx="571500" cy="3429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286000" y="4972050"/>
            <a:ext cx="571500" cy="3429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286000" y="5314950"/>
            <a:ext cx="571500" cy="3429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286000" y="5657850"/>
            <a:ext cx="571500" cy="3429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857500" y="857250"/>
            <a:ext cx="571500" cy="3429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857500" y="1200150"/>
            <a:ext cx="571500" cy="3429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857500" y="1543050"/>
            <a:ext cx="571500" cy="3429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857500" y="1885950"/>
            <a:ext cx="571500" cy="3429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57500" y="2228850"/>
            <a:ext cx="571500" cy="3429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857500" y="2571750"/>
            <a:ext cx="571500" cy="3429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857500" y="2914650"/>
            <a:ext cx="571500" cy="3429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857500" y="3257550"/>
            <a:ext cx="571500" cy="3429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857500" y="3600450"/>
            <a:ext cx="571500" cy="3429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2857500" y="3943350"/>
            <a:ext cx="571500" cy="3429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857500" y="4286250"/>
            <a:ext cx="571500" cy="3429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57500" y="4629150"/>
            <a:ext cx="571500" cy="3429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857500" y="4972050"/>
            <a:ext cx="571500" cy="3429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857500" y="5314950"/>
            <a:ext cx="571500" cy="3429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857500" y="5657850"/>
            <a:ext cx="571500" cy="3429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429000" y="857250"/>
            <a:ext cx="571500" cy="3429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Blue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429000" y="1200150"/>
            <a:ext cx="571500" cy="3429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429000" y="1543050"/>
            <a:ext cx="571500" cy="3429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429000" y="1885950"/>
            <a:ext cx="571500" cy="3429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429000" y="2228850"/>
            <a:ext cx="571500" cy="3429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429000" y="2571750"/>
            <a:ext cx="571500" cy="3429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429000" y="2914650"/>
            <a:ext cx="571500" cy="3429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429000" y="3257550"/>
            <a:ext cx="571500" cy="3429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429000" y="3600450"/>
            <a:ext cx="571500" cy="3429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429000" y="3943350"/>
            <a:ext cx="571500" cy="3429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429000" y="4286250"/>
            <a:ext cx="571500" cy="3429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429000" y="4629150"/>
            <a:ext cx="571500" cy="3429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3429000" y="4972050"/>
            <a:ext cx="571500" cy="3429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3429000" y="5314950"/>
            <a:ext cx="571500" cy="3429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429000" y="5657850"/>
            <a:ext cx="571500" cy="3429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000500" y="857250"/>
            <a:ext cx="571500" cy="3429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Cyan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000500" y="1200150"/>
            <a:ext cx="571500" cy="3429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000500" y="1543050"/>
            <a:ext cx="571500" cy="3429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000500" y="1885950"/>
            <a:ext cx="571500" cy="3429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000500" y="2228850"/>
            <a:ext cx="571500" cy="3429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000500" y="2571750"/>
            <a:ext cx="571500" cy="3429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000500" y="2914650"/>
            <a:ext cx="571500" cy="3429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000500" y="3257550"/>
            <a:ext cx="571500" cy="3429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000500" y="3600450"/>
            <a:ext cx="571500" cy="3429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000500" y="3943350"/>
            <a:ext cx="571500" cy="3429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000500" y="4286250"/>
            <a:ext cx="571500" cy="3429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000500" y="4629150"/>
            <a:ext cx="571500" cy="3429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4000500" y="4972050"/>
            <a:ext cx="571500" cy="3429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000500" y="5314950"/>
            <a:ext cx="571500" cy="3429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000500" y="5657850"/>
            <a:ext cx="571500" cy="3429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572000" y="857250"/>
            <a:ext cx="571500" cy="3429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Teal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572000" y="1200150"/>
            <a:ext cx="571500" cy="3429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572000" y="1543050"/>
            <a:ext cx="571500" cy="3429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572000" y="1885950"/>
            <a:ext cx="571500" cy="3429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572000" y="2228850"/>
            <a:ext cx="571500" cy="3429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572000" y="2571750"/>
            <a:ext cx="571500" cy="3429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572000" y="2914650"/>
            <a:ext cx="571500" cy="342900"/>
          </a:xfrm>
          <a:prstGeom prst="rect">
            <a:avLst/>
          </a:prstGeom>
          <a:solidFill>
            <a:srgbClr val="009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572000" y="3257550"/>
            <a:ext cx="571500" cy="3429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4572000" y="3600450"/>
            <a:ext cx="571500" cy="3429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4572000" y="3943350"/>
            <a:ext cx="571500" cy="3429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4572000" y="4286250"/>
            <a:ext cx="571500" cy="3429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572000" y="4629150"/>
            <a:ext cx="571500" cy="3429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572000" y="4972050"/>
            <a:ext cx="571500" cy="3429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4572000" y="5314950"/>
            <a:ext cx="571500" cy="3429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4572000" y="5657850"/>
            <a:ext cx="571500" cy="3429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5143500" y="857250"/>
            <a:ext cx="571500" cy="3429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Green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5143500" y="1200150"/>
            <a:ext cx="571500" cy="3429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5143500" y="1543050"/>
            <a:ext cx="571500" cy="3429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143500" y="1885950"/>
            <a:ext cx="571500" cy="3429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143500" y="2228850"/>
            <a:ext cx="571500" cy="3429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143500" y="2571750"/>
            <a:ext cx="571500" cy="3429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143500" y="2914650"/>
            <a:ext cx="571500" cy="3429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5143500" y="3257550"/>
            <a:ext cx="571500" cy="3429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5143500" y="3600450"/>
            <a:ext cx="571500" cy="3429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5143500" y="3943350"/>
            <a:ext cx="571500" cy="3429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5143500" y="4286250"/>
            <a:ext cx="571500" cy="3429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143500" y="4629150"/>
            <a:ext cx="571500" cy="3429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5143500" y="4972050"/>
            <a:ext cx="571500" cy="3429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5143500" y="5314950"/>
            <a:ext cx="571500" cy="3429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5143500" y="5657850"/>
            <a:ext cx="571500" cy="3429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5715000" y="857250"/>
            <a:ext cx="571500" cy="34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Green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5715000" y="1200150"/>
            <a:ext cx="571500" cy="3429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5715000" y="1543050"/>
            <a:ext cx="571500" cy="3429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5715000" y="1885950"/>
            <a:ext cx="571500" cy="3429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5715000" y="2228850"/>
            <a:ext cx="571500" cy="3429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5715000" y="2571750"/>
            <a:ext cx="571500" cy="3429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5715000" y="2914650"/>
            <a:ext cx="571500" cy="34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5715000" y="3257550"/>
            <a:ext cx="571500" cy="3429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5715000" y="3600450"/>
            <a:ext cx="571500" cy="3429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5715000" y="3943350"/>
            <a:ext cx="571500" cy="3429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5715000" y="4286250"/>
            <a:ext cx="571500" cy="3429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715000" y="4629150"/>
            <a:ext cx="571500" cy="3429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5715000" y="4972050"/>
            <a:ext cx="571500" cy="3429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5715000" y="5314950"/>
            <a:ext cx="571500" cy="3429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5715000" y="5657850"/>
            <a:ext cx="571500" cy="3429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6286500" y="857250"/>
            <a:ext cx="571500" cy="3429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Lime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6286500" y="1200150"/>
            <a:ext cx="571500" cy="3429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6286500" y="1543050"/>
            <a:ext cx="571500" cy="3429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6286500" y="1885950"/>
            <a:ext cx="571500" cy="3429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6286500" y="2228850"/>
            <a:ext cx="571500" cy="3429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286500" y="2571750"/>
            <a:ext cx="571500" cy="3429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6286500" y="2914650"/>
            <a:ext cx="571500" cy="3429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6286500" y="3257550"/>
            <a:ext cx="571500" cy="3429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6286500" y="3600450"/>
            <a:ext cx="571500" cy="3429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6286500" y="3943350"/>
            <a:ext cx="571500" cy="3429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6286500" y="4286250"/>
            <a:ext cx="571500" cy="3429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6286500" y="4629150"/>
            <a:ext cx="571500" cy="3429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6286500" y="4972050"/>
            <a:ext cx="571500" cy="3429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6286500" y="5314950"/>
            <a:ext cx="571500" cy="3429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6286500" y="5657850"/>
            <a:ext cx="571500" cy="3429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6858000" y="857250"/>
            <a:ext cx="571500" cy="3429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Yellow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6858000" y="1200150"/>
            <a:ext cx="571500" cy="3429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6858000" y="1543050"/>
            <a:ext cx="571500" cy="3429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858000" y="1885950"/>
            <a:ext cx="571500" cy="3429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858000" y="2228850"/>
            <a:ext cx="571500" cy="3429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6858000" y="2571750"/>
            <a:ext cx="571500" cy="3429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6858000" y="2914650"/>
            <a:ext cx="571500" cy="3429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6858000" y="3257550"/>
            <a:ext cx="571500" cy="3429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6858000" y="3600450"/>
            <a:ext cx="571500" cy="3429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6858000" y="3943350"/>
            <a:ext cx="571500" cy="3429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6858000" y="4286250"/>
            <a:ext cx="571500" cy="3429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6858000" y="4629150"/>
            <a:ext cx="571500" cy="3429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6858000" y="4972050"/>
            <a:ext cx="571500" cy="342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6858000" y="5314950"/>
            <a:ext cx="571500" cy="3429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6858000" y="5657850"/>
            <a:ext cx="571500" cy="3429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7429500" y="857250"/>
            <a:ext cx="571500" cy="3429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Amber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7429500" y="1200150"/>
            <a:ext cx="571500" cy="3429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429500" y="1543050"/>
            <a:ext cx="571500" cy="3429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7429500" y="1885950"/>
            <a:ext cx="571500" cy="3429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7429500" y="2228850"/>
            <a:ext cx="571500" cy="3429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7429500" y="2571750"/>
            <a:ext cx="571500" cy="3429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429500" y="2914650"/>
            <a:ext cx="571500" cy="3429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7429500" y="3257550"/>
            <a:ext cx="571500" cy="3429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7429500" y="3600450"/>
            <a:ext cx="571500" cy="3429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7429500" y="3943350"/>
            <a:ext cx="571500" cy="3429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7429500" y="4286250"/>
            <a:ext cx="571500" cy="3429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7429500" y="4629150"/>
            <a:ext cx="571500" cy="3429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7429500" y="4972050"/>
            <a:ext cx="571500" cy="3429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7429500" y="5314950"/>
            <a:ext cx="571500" cy="3429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7429500" y="5657850"/>
            <a:ext cx="571500" cy="3429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8001000" y="857250"/>
            <a:ext cx="571500" cy="342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Orange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8001000" y="1200150"/>
            <a:ext cx="571500" cy="3429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001000" y="1543050"/>
            <a:ext cx="571500" cy="3429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001000" y="1885950"/>
            <a:ext cx="571500" cy="3429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8001000" y="2228850"/>
            <a:ext cx="571500" cy="3429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8001000" y="2571750"/>
            <a:ext cx="571500" cy="3429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8001000" y="2914650"/>
            <a:ext cx="571500" cy="342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8001000" y="3257550"/>
            <a:ext cx="571500" cy="3429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8001000" y="3600450"/>
            <a:ext cx="571500" cy="3429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8001000" y="3943350"/>
            <a:ext cx="571500" cy="3429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8001000" y="4286250"/>
            <a:ext cx="571500" cy="3429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8001000" y="4629150"/>
            <a:ext cx="571500" cy="3429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8001000" y="4972050"/>
            <a:ext cx="571500" cy="3429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8001000" y="5314950"/>
            <a:ext cx="571500" cy="3429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8001000" y="5657850"/>
            <a:ext cx="571500" cy="3429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8572500" y="857250"/>
            <a:ext cx="571500" cy="3429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Orange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8572500" y="1200150"/>
            <a:ext cx="571500" cy="3429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8572500" y="1543050"/>
            <a:ext cx="571500" cy="3429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572500" y="1885950"/>
            <a:ext cx="571500" cy="3429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8572500" y="2228850"/>
            <a:ext cx="571500" cy="3429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8572500" y="2571750"/>
            <a:ext cx="571500" cy="3429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8572500" y="2914650"/>
            <a:ext cx="571500" cy="3429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8572500" y="3257550"/>
            <a:ext cx="571500" cy="3429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8572500" y="3600450"/>
            <a:ext cx="571500" cy="3429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8572500" y="3943350"/>
            <a:ext cx="571500" cy="3429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8572500" y="4286250"/>
            <a:ext cx="571500" cy="3429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572500" y="4629150"/>
            <a:ext cx="571500" cy="3429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8572500" y="4972050"/>
            <a:ext cx="571500" cy="3429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8572500" y="5314950"/>
            <a:ext cx="571500" cy="3429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8572500" y="5657850"/>
            <a:ext cx="571500" cy="3429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F181E76-A603-4817-8114-D03256AC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9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44885" y="2541450"/>
            <a:ext cx="3113315" cy="1775101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fr-FR" sz="40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r>
              <a:rPr lang="fr-FR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r>
              <a:rPr lang="fr-FR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want</a:t>
            </a:r>
            <a:r>
              <a:rPr lang="fr-FR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5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405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solve</a:t>
            </a:r>
            <a:endParaRPr lang="fr-FR" sz="405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30D6E5E-37A6-45CE-BD3B-381222D6A7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005" r="2005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4"/>
          <a:srcRect l="2043" r="2043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5"/>
          <a:srcRect l="2024" r="2024"/>
          <a:stretch>
            <a:fillRect/>
          </a:stretch>
        </p:blipFill>
        <p:spPr/>
      </p:pic>
      <p:sp>
        <p:nvSpPr>
          <p:cNvPr id="18" name="TextBox 17"/>
          <p:cNvSpPr txBox="1"/>
          <p:nvPr/>
        </p:nvSpPr>
        <p:spPr>
          <a:xfrm>
            <a:off x="629841" y="3995502"/>
            <a:ext cx="2570559" cy="1667119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wrap="square" lIns="270000" tIns="270000" rIns="270000" bIns="2700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5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Today’s</a:t>
            </a:r>
            <a:r>
              <a:rPr lang="fr-FR" sz="4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4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4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2723269-2384-47F9-A2FC-8B007AB958E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5919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758201"/>
            <a:ext cx="1951606" cy="73866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Difficult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implement</a:t>
            </a:r>
            <a:endParaRPr lang="fr-FR" sz="2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0"/>
            <a:ext cx="3904059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doesn’t work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6198" y="3758201"/>
            <a:ext cx="1951606" cy="73866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Expensive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small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businesses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62554" y="3758201"/>
            <a:ext cx="1951606" cy="73866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Zero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customization</a:t>
            </a:r>
            <a:endParaRPr lang="fr-FR" sz="2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401537" y="3072346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4340510" y="3072346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7334250" y="3072346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A79D9D-1A50-45BE-8E89-0824775BFFF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05955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FE339095-6F82-4865-8F1B-BCF0CA8D0C7E}"/>
              </a:ext>
            </a:extLst>
          </p:cNvPr>
          <p:cNvSpPr txBox="1"/>
          <p:nvPr/>
        </p:nvSpPr>
        <p:spPr>
          <a:xfrm>
            <a:off x="955222" y="2821912"/>
            <a:ext cx="3009900" cy="1214179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4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4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405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C68409-CA43-4034-BDCA-436143D8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88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4325" y="1827457"/>
            <a:ext cx="8515350" cy="26765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0E7F7FE-BCD0-4D1F-926D-C1EB679CE53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4325" y="1827456"/>
            <a:ext cx="8515350" cy="26765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4325" y="3768545"/>
            <a:ext cx="8515350" cy="2676525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6B442E4-AA50-44D8-9145-BC518FD8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84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3057379-D348-4240-BCFA-58D86E2B5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8" y="1444084"/>
            <a:ext cx="5533501" cy="4144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474469E-7025-401A-A340-7372B805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03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skyran color">
      <a:dk1>
        <a:srgbClr val="565656"/>
      </a:dk1>
      <a:lt1>
        <a:srgbClr val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Segoe">
      <a:majorFont>
        <a:latin typeface="Segoe UI Light"/>
        <a:ea typeface="微軟正黑體 Light"/>
        <a:cs typeface=""/>
      </a:majorFont>
      <a:minorFont>
        <a:latin typeface="Segoe UI Light"/>
        <a:ea typeface="微軟正黑體 Light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884</Words>
  <Application>Microsoft Office PowerPoint</Application>
  <PresentationFormat>如螢幕大小 (4:3)</PresentationFormat>
  <Paragraphs>509</Paragraphs>
  <Slides>36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5" baseType="lpstr">
      <vt:lpstr>MS PGothic</vt:lpstr>
      <vt:lpstr>微軟正黑體 Light</vt:lpstr>
      <vt:lpstr>新細明體</vt:lpstr>
      <vt:lpstr>Arial</vt:lpstr>
      <vt:lpstr>Calibri</vt:lpstr>
      <vt:lpstr>Segoe UI</vt:lpstr>
      <vt:lpstr>Segoe UI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bohao6</dc:creator>
  <cp:lastModifiedBy>bohao6</cp:lastModifiedBy>
  <cp:revision>12</cp:revision>
  <dcterms:created xsi:type="dcterms:W3CDTF">2018-07-10T06:00:09Z</dcterms:created>
  <dcterms:modified xsi:type="dcterms:W3CDTF">2018-07-16T09:20:18Z</dcterms:modified>
</cp:coreProperties>
</file>