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263" r:id="rId10"/>
    <p:sldId id="264" r:id="rId11"/>
    <p:sldId id="295" r:id="rId12"/>
    <p:sldId id="283" r:id="rId13"/>
    <p:sldId id="267" r:id="rId14"/>
    <p:sldId id="284" r:id="rId15"/>
    <p:sldId id="309" r:id="rId16"/>
    <p:sldId id="268" r:id="rId17"/>
    <p:sldId id="269" r:id="rId18"/>
    <p:sldId id="310" r:id="rId19"/>
    <p:sldId id="313" r:id="rId20"/>
    <p:sldId id="274" r:id="rId21"/>
    <p:sldId id="302" r:id="rId22"/>
    <p:sldId id="273" r:id="rId23"/>
    <p:sldId id="314" r:id="rId24"/>
    <p:sldId id="315" r:id="rId25"/>
    <p:sldId id="308" r:id="rId26"/>
    <p:sldId id="281" r:id="rId27"/>
    <p:sldId id="282" r:id="rId28"/>
    <p:sldId id="275" r:id="rId29"/>
    <p:sldId id="307" r:id="rId30"/>
    <p:sldId id="290" r:id="rId31"/>
    <p:sldId id="291" r:id="rId32"/>
    <p:sldId id="289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15" autoAdjust="0"/>
  </p:normalViewPr>
  <p:slideViewPr>
    <p:cSldViewPr snapToGrid="0">
      <p:cViewPr varScale="1">
        <p:scale>
          <a:sx n="84" d="100"/>
          <a:sy n="84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831</Words>
  <Application>Microsoft Office PowerPoint</Application>
  <PresentationFormat>如螢幕大小 (4:3)</PresentationFormat>
  <Paragraphs>495</Paragraphs>
  <Slides>33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3</cp:revision>
  <dcterms:created xsi:type="dcterms:W3CDTF">2018-07-10T06:00:09Z</dcterms:created>
  <dcterms:modified xsi:type="dcterms:W3CDTF">2018-07-10T07:30:42Z</dcterms:modified>
</cp:coreProperties>
</file>