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52"/>
  </p:notesMasterIdLst>
  <p:sldIdLst>
    <p:sldId id="270" r:id="rId5"/>
    <p:sldId id="256" r:id="rId6"/>
    <p:sldId id="257" r:id="rId7"/>
    <p:sldId id="262" r:id="rId8"/>
    <p:sldId id="278" r:id="rId9"/>
    <p:sldId id="258" r:id="rId10"/>
    <p:sldId id="266" r:id="rId11"/>
    <p:sldId id="292" r:id="rId12"/>
    <p:sldId id="293" r:id="rId13"/>
    <p:sldId id="287" r:id="rId14"/>
    <p:sldId id="286" r:id="rId15"/>
    <p:sldId id="310" r:id="rId16"/>
    <p:sldId id="263" r:id="rId17"/>
    <p:sldId id="264" r:id="rId18"/>
    <p:sldId id="295" r:id="rId19"/>
    <p:sldId id="283" r:id="rId20"/>
    <p:sldId id="267" r:id="rId21"/>
    <p:sldId id="284" r:id="rId22"/>
    <p:sldId id="309" r:id="rId23"/>
    <p:sldId id="268" r:id="rId24"/>
    <p:sldId id="269" r:id="rId25"/>
    <p:sldId id="271" r:id="rId26"/>
    <p:sldId id="313" r:id="rId27"/>
    <p:sldId id="274" r:id="rId28"/>
    <p:sldId id="302" r:id="rId29"/>
    <p:sldId id="273" r:id="rId30"/>
    <p:sldId id="279" r:id="rId31"/>
    <p:sldId id="280" r:id="rId32"/>
    <p:sldId id="308" r:id="rId33"/>
    <p:sldId id="281" r:id="rId34"/>
    <p:sldId id="282" r:id="rId35"/>
    <p:sldId id="275" r:id="rId36"/>
    <p:sldId id="307" r:id="rId37"/>
    <p:sldId id="290" r:id="rId38"/>
    <p:sldId id="291" r:id="rId39"/>
    <p:sldId id="289" r:id="rId40"/>
    <p:sldId id="301" r:id="rId41"/>
    <p:sldId id="300" r:id="rId42"/>
    <p:sldId id="297" r:id="rId43"/>
    <p:sldId id="298" r:id="rId44"/>
    <p:sldId id="299" r:id="rId45"/>
    <p:sldId id="296" r:id="rId46"/>
    <p:sldId id="294" r:id="rId47"/>
    <p:sldId id="312" r:id="rId48"/>
    <p:sldId id="311" r:id="rId49"/>
    <p:sldId id="303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397" userDrawn="1">
          <p15:clr>
            <a:srgbClr val="A4A3A4"/>
          </p15:clr>
        </p15:guide>
        <p15:guide id="4" pos="5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97" d="100"/>
          <a:sy n="97" d="100"/>
        </p:scale>
        <p:origin x="132" y="96"/>
      </p:cViewPr>
      <p:guideLst>
        <p:guide orient="horz" pos="2137"/>
        <p:guide pos="2863"/>
        <p:guide pos="397"/>
        <p:guide pos="5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7108-1AFB-4419-ACE3-37DB39FE2A6B}" type="datetimeFigureOut">
              <a:rPr lang="zh-TW" altLang="en-US" smtClean="0"/>
              <a:t>2018/7/10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A828-9F9C-4636-B81F-38DCB04E5B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3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622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4371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1362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BEF2E6E-4E7D-4464-B073-6B03817F3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1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1F0258-AB9D-4FF8-AC4B-F00733BB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59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CD9C891-8B93-4AED-B78C-001CDD6A7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5834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5F6600-B013-4C3A-B38B-B4653C2A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0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8BD440-7D06-4EA1-81BF-88AAEC92F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7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7725831" y="2201803"/>
            <a:ext cx="37045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97336" y="7684386"/>
            <a:ext cx="39894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97336" y="1111364"/>
            <a:ext cx="39894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4864856" y="549049"/>
            <a:ext cx="2872374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4907600" y="602240"/>
            <a:ext cx="2789736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27282" y="1517904"/>
            <a:ext cx="2550371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79" y="7581801"/>
            <a:ext cx="487277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5874" y="7631194"/>
            <a:ext cx="41033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55450" y="761817"/>
            <a:ext cx="76939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067377" y="993582"/>
            <a:ext cx="461632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850608" y="1536901"/>
            <a:ext cx="42744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850608" y="2232197"/>
            <a:ext cx="42744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850608" y="2950292"/>
            <a:ext cx="42744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864856" y="7718581"/>
            <a:ext cx="39894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97336" y="7718581"/>
            <a:ext cx="39894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64856" y="1145559"/>
            <a:ext cx="39894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7336" y="1145559"/>
            <a:ext cx="39894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805217" y="970786"/>
            <a:ext cx="105434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027281" y="1517904"/>
            <a:ext cx="2550371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070ED8C-AADF-4958-858F-F331C1A4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0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487512" y="731463"/>
            <a:ext cx="1996778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8646" y="1385332"/>
            <a:ext cx="1748647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573612" y="731463"/>
            <a:ext cx="1996778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6659712" y="731463"/>
            <a:ext cx="1996778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684978" y="1385332"/>
            <a:ext cx="1748647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80846" y="1385332"/>
            <a:ext cx="1748647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618B2FF8-68E9-4C0E-BC4F-25EBC83EA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07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4907493" y="587692"/>
            <a:ext cx="2887295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sz="135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056950" y="1154858"/>
            <a:ext cx="2606449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8F000F-89CA-4EBE-B8FC-D47E33E2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7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200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4426277" y="1298019"/>
            <a:ext cx="3849726" cy="4261962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sz="135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0753" y="1703413"/>
            <a:ext cx="3425993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C409FD-C952-42A7-9B4E-7083E099B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24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3063423" y="1277256"/>
            <a:ext cx="5873836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1350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862972" y="1596033"/>
            <a:ext cx="4285188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78224F4-DB7C-4AD1-8CE5-AED238F9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72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788583" y="545122"/>
            <a:ext cx="7568724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sz="1350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795007" y="553688"/>
            <a:ext cx="7555874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sz="1350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4545103" y="770713"/>
            <a:ext cx="59967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4560094" y="790703"/>
            <a:ext cx="29984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4568661" y="793557"/>
            <a:ext cx="1070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4568661" y="813548"/>
            <a:ext cx="1070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062719" y="1030573"/>
            <a:ext cx="7018311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056292" y="1030572"/>
            <a:ext cx="7024738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49C308-54A1-4265-AD57-5A06CB54E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68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5326272" y="780836"/>
            <a:ext cx="1752470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5326272" y="5023023"/>
            <a:ext cx="1752470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5142752" y="1835679"/>
            <a:ext cx="2118559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7187141" y="2582435"/>
            <a:ext cx="177815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7302198" y="2582435"/>
            <a:ext cx="62758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187141" y="2582435"/>
            <a:ext cx="177815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7232784" y="3551064"/>
            <a:ext cx="54200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7302198" y="2582435"/>
            <a:ext cx="62758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7232784" y="3551063"/>
            <a:ext cx="54200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5235938" y="1944712"/>
            <a:ext cx="1932186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235938" y="1944712"/>
            <a:ext cx="1932186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582ACA1-2347-41D1-A406-6436ABF38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27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69ADAB-3AAA-4E29-A9A5-CF13C8BF0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63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21F439-AC60-4336-803A-C67D8975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44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06DE-49D5-4F70-B92F-E6CCCE37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261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316536-F2FC-40EE-86E2-BC01080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16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AAD378-6EC8-465D-B690-956FB3E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613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722D7E-3E58-42A6-BAA3-8AF85F825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55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3456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81" y="6438900"/>
            <a:ext cx="926403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75010" y="6804000"/>
            <a:ext cx="9068990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161066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711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1344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7507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574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1962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9027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8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dirty="0" err="1">
                <a:cs typeface="Segoe UI" panose="020B0502040204020203" pitchFamily="34" charset="0"/>
              </a:rPr>
              <a:t>Your</a:t>
            </a:r>
            <a:r>
              <a:rPr lang="fr-FR" sz="2700" dirty="0">
                <a:cs typeface="Segoe UI" panose="020B0502040204020203" pitchFamily="34" charset="0"/>
              </a:rPr>
              <a:t> cool brand </a:t>
            </a:r>
            <a:r>
              <a:rPr lang="fr-FR" sz="2700" dirty="0" err="1">
                <a:cs typeface="Segoe UI" panose="020B0502040204020203" pitchFamily="34" charset="0"/>
              </a:rPr>
              <a:t>tagline</a:t>
            </a:r>
            <a:endParaRPr lang="fr-FR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AC66D8-BE46-4E18-AF33-55565F17C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175" r="16175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6A7F7-6728-4A2D-80FB-1EA7CC18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098" r="160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85D310-D657-4F25-B6FC-80F38E389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2145" r="32145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36113FA-E851-43DF-A584-7938180D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18CCE2-9E76-4C4F-8E73-9694763D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8DA1C3-3C75-4DF8-AE1B-D8C008F4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96A109-AEEF-4EAC-AA59-1345358BD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A28C8B-D793-4326-9DFA-9D45CEBB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B2742A-0703-49A9-BA9C-798D515F0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C56E5E-62C7-4CA8-9A16-92F4C3B3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45F569-A604-49C0-B4F9-3C74732E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F50573-F13B-4728-821A-7D5B2323A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85036-057A-46B5-A77A-39E19098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4D4EC9-50D6-4F42-AB3E-F6A93546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9FE434-B9F4-49D6-BC67-66CE5FB9D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629840" y="1452522"/>
          <a:ext cx="7884320" cy="395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5ED67B-6437-4D42-88E0-3F77AC9D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824CE-F68E-46C0-80E7-44F9D6497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BABE94A-6AC1-4155-8B5E-7657E1B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949ECB-4617-4415-AA74-D38C91F4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A5BF283-A3CE-400A-BB7F-FFC14A493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522B88-A8E9-451E-9867-1C7AA1F84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3A1087-C37F-449B-ACA7-52174F3E9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629841" y="2054680"/>
          <a:ext cx="7884320" cy="351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D7ABD4-2F4C-4E22-8B21-1F79FF3CB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1B6FC3-C041-4EAB-A63F-3BA71B8F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D21708-C99D-4BC9-B8D6-D6B10A48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77F6D7-889A-4587-B485-EEA27BDB8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FF4C7A-E28A-4930-8DCD-93EA98C98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648EB2-32EE-42BF-90D4-C9D63FD0A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E01FBA0-D1A4-4387-9733-7C0A807E9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FE253A-BE0B-45F2-B398-FF575247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0BEE9D-DD9E-410E-96B6-CEB16F5AC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841" y="2990850"/>
            <a:ext cx="2343150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9450E9-ACA6-4C08-A010-9C416168E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841" y="2990850"/>
            <a:ext cx="2343150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24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8A71C6-373D-4E2B-B849-DFF1FB23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018" r="14018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4018" r="14018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4018" r="14018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037795-AE94-473D-8200-BA1A07FF7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841" y="2990850"/>
            <a:ext cx="2343150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F5B22-9BE2-43DE-BF61-3DE3CB134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841" y="2990850"/>
            <a:ext cx="2343150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B7D32F-0219-4100-BB34-1D397AD7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9841" y="2990850"/>
            <a:ext cx="2343150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60B0DD-EBF8-4FBE-BE16-BDF3FBA88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390329D-85A4-4128-B545-89DE427D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14623E-61DE-4774-AE35-6D2ED9942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A7D7C-B353-4460-A05B-8D2E1025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1AAF9E-DB60-4870-BE93-23CB5EA4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FB445A-9E39-4CE2-8E69-D6B15062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7848" r="37848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0663EC-47DD-4446-8F10-8AC273B09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7869" r="37869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7869" r="37869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869" r="37869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745A4A-D136-49D8-9485-6BDC63EC8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954" r="33954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A5737C-1903-4870-ADAA-FAA9FB124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273" r="22273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A252B5-1700-41AC-90E8-286324515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763</Words>
  <Application>Microsoft Office PowerPoint</Application>
  <PresentationFormat>如螢幕大小 (4:3)</PresentationFormat>
  <Paragraphs>499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MS PGothic</vt:lpstr>
      <vt:lpstr>新細明體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165</cp:revision>
  <dcterms:created xsi:type="dcterms:W3CDTF">2015-10-12T10:51:44Z</dcterms:created>
  <dcterms:modified xsi:type="dcterms:W3CDTF">2018-07-10T07:25:33Z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