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1" r:id="rId2"/>
    <p:sldId id="316" r:id="rId3"/>
    <p:sldId id="256" r:id="rId4"/>
    <p:sldId id="257" r:id="rId5"/>
    <p:sldId id="262" r:id="rId6"/>
    <p:sldId id="278" r:id="rId7"/>
    <p:sldId id="279" r:id="rId8"/>
    <p:sldId id="280" r:id="rId9"/>
    <p:sldId id="263" r:id="rId10"/>
    <p:sldId id="264" r:id="rId11"/>
    <p:sldId id="295" r:id="rId12"/>
    <p:sldId id="283" r:id="rId13"/>
    <p:sldId id="267" r:id="rId14"/>
    <p:sldId id="284" r:id="rId15"/>
    <p:sldId id="309" r:id="rId16"/>
    <p:sldId id="268" r:id="rId17"/>
    <p:sldId id="269" r:id="rId18"/>
    <p:sldId id="310" r:id="rId19"/>
    <p:sldId id="313" r:id="rId20"/>
    <p:sldId id="274" r:id="rId21"/>
    <p:sldId id="302" r:id="rId22"/>
    <p:sldId id="273" r:id="rId23"/>
    <p:sldId id="314" r:id="rId24"/>
    <p:sldId id="315" r:id="rId25"/>
    <p:sldId id="308" r:id="rId26"/>
    <p:sldId id="281" r:id="rId27"/>
    <p:sldId id="282" r:id="rId28"/>
    <p:sldId id="275" r:id="rId29"/>
    <p:sldId id="307" r:id="rId30"/>
    <p:sldId id="290" r:id="rId31"/>
    <p:sldId id="291" r:id="rId32"/>
    <p:sldId id="289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1"/>
            <p14:sldId id="316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15" autoAdjust="0"/>
  </p:normalViewPr>
  <p:slideViewPr>
    <p:cSldViewPr snapToGrid="0">
      <p:cViewPr varScale="1">
        <p:scale>
          <a:sx n="82" d="100"/>
          <a:sy n="82" d="100"/>
        </p:scale>
        <p:origin x="8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老師學長姐大家好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放期刊名稱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今天我要來簡報我讀的 </a:t>
            </a:r>
            <a:r>
              <a:rPr lang="en-US" altLang="zh-TW" dirty="0"/>
              <a:t>paper</a:t>
            </a:r>
            <a:r>
              <a:rPr lang="zh-TW" altLang="en-US" dirty="0"/>
              <a:t> 給大家參考。</a:t>
            </a:r>
            <a:endParaRPr lang="en-US" altLang="zh-TW" dirty="0"/>
          </a:p>
          <a:p>
            <a:r>
              <a:rPr lang="zh-TW" altLang="en-US" dirty="0"/>
              <a:t>這篇 </a:t>
            </a:r>
            <a:r>
              <a:rPr lang="en-US" altLang="zh-TW" dirty="0"/>
              <a:t>paper </a:t>
            </a:r>
            <a:r>
              <a:rPr lang="zh-TW" altLang="en-US" dirty="0"/>
              <a:t>是在研究 彈性隔震支承的穩定度 並以實驗驗證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2002</a:t>
            </a:r>
            <a:r>
              <a:rPr lang="zh-TW" altLang="en-US" dirty="0"/>
              <a:t> 年 </a:t>
            </a:r>
            <a:r>
              <a:rPr lang="en-US" altLang="zh-TW" dirty="0"/>
              <a:t>1</a:t>
            </a:r>
            <a:r>
              <a:rPr lang="zh-TW" altLang="en-US" dirty="0"/>
              <a:t> 月的期刊</a:t>
            </a:r>
            <a:endParaRPr lang="en-US" altLang="zh-TW" dirty="0"/>
          </a:p>
          <a:p>
            <a:r>
              <a:rPr lang="zh-TW" altLang="en-US" dirty="0"/>
              <a:t>作者是這三個人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8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首先是遇到的問題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現在的解決辦法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r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87C93-3D1C-4612-AD14-5211A9C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706-B920-4DA8-86BF-9F1AF2FBD5CE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70700B-7C88-42D2-AB4F-75D1313C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A508CF-276D-4544-AD13-211D8989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D7A3E4A4-867A-450E-8BC6-DD6B85B45994}"/>
              </a:ext>
            </a:extLst>
          </p:cNvPr>
          <p:cNvGrpSpPr/>
          <p:nvPr userDrawn="1"/>
        </p:nvGrpSpPr>
        <p:grpSpPr>
          <a:xfrm>
            <a:off x="4901379" y="3836900"/>
            <a:ext cx="4242621" cy="3021100"/>
            <a:chOff x="5818189" y="1958042"/>
            <a:chExt cx="5656828" cy="30211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D97851-A39D-4CAA-B779-DDDD4C3F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108745F-6073-4C9E-AA4A-123770F8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D2A00BD-FF0F-4B3F-9A09-41CE4085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FD2392F-10E2-454C-A4D7-D620F12B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854AFE4-CBDC-4AA5-B47E-E0CA296A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218CAE0-EC23-42D2-B8D6-8CEA4B59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F7F48BD-2C21-479F-B200-DA41B718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7765B3A-3D1C-41E0-83BE-E62E773C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DAC49A0-830B-4381-A13D-C3659512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B6BC0EE-0D38-4EA5-AAB9-7B17CE075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</p:grpSp>
      <p:sp>
        <p:nvSpPr>
          <p:cNvPr id="28" name="Rectangle 5">
            <a:hlinkClick r:id="rId2"/>
            <a:extLst>
              <a:ext uri="{FF2B5EF4-FFF2-40B4-BE49-F238E27FC236}">
                <a16:creationId xmlns:a16="http://schemas.microsoft.com/office/drawing/2014/main" id="{F961F895-4863-475E-9F25-C3646110BB71}"/>
              </a:ext>
            </a:extLst>
          </p:cNvPr>
          <p:cNvSpPr/>
          <p:nvPr userDrawn="1"/>
        </p:nvSpPr>
        <p:spPr>
          <a:xfrm>
            <a:off x="629841" y="4083862"/>
            <a:ext cx="2827734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spc="4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z="1350" spc="4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3117D8-6CD0-4BFA-9CDA-DC77799742F1}"/>
              </a:ext>
            </a:extLst>
          </p:cNvPr>
          <p:cNvSpPr txBox="1"/>
          <p:nvPr userDrawn="1"/>
        </p:nvSpPr>
        <p:spPr>
          <a:xfrm>
            <a:off x="629841" y="1600200"/>
            <a:ext cx="3309938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 err="1"/>
              <a:t>Proudly</a:t>
            </a:r>
            <a:r>
              <a:rPr lang="fr-FR" sz="3000" dirty="0"/>
              <a:t> made </a:t>
            </a:r>
            <a:br>
              <a:rPr lang="fr-FR" sz="3000" dirty="0"/>
            </a:br>
            <a:r>
              <a:rPr lang="fr-FR" sz="3000" dirty="0"/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3000" dirty="0" err="1"/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Freeform 111">
            <a:extLst>
              <a:ext uri="{FF2B5EF4-FFF2-40B4-BE49-F238E27FC236}">
                <a16:creationId xmlns:a16="http://schemas.microsoft.com/office/drawing/2014/main" id="{36EFB457-4600-4833-A4A9-94C5FAAC4863}"/>
              </a:ext>
            </a:extLst>
          </p:cNvPr>
          <p:cNvSpPr>
            <a:spLocks/>
          </p:cNvSpPr>
          <p:nvPr userDrawn="1"/>
        </p:nvSpPr>
        <p:spPr bwMode="auto">
          <a:xfrm>
            <a:off x="1535906" y="2983070"/>
            <a:ext cx="35151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63157CE-5E75-4510-8150-0216C89C12A8}"/>
              </a:ext>
            </a:extLst>
          </p:cNvPr>
          <p:cNvSpPr txBox="1"/>
          <p:nvPr userDrawn="1"/>
        </p:nvSpPr>
        <p:spPr>
          <a:xfrm>
            <a:off x="2080023" y="2831306"/>
            <a:ext cx="1972865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/>
              <a:t>from Paris.</a:t>
            </a:r>
          </a:p>
        </p:txBody>
      </p:sp>
    </p:spTree>
    <p:extLst>
      <p:ext uri="{BB962C8B-B14F-4D97-AF65-F5344CB8AC3E}">
        <p14:creationId xmlns:p14="http://schemas.microsoft.com/office/powerpoint/2010/main" val="31219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9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Group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0432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Presenters : You-Ran </a:t>
            </a:r>
            <a:r>
              <a:rPr lang="en-US" sz="2700" dirty="0" err="1">
                <a:cs typeface="Segoe UI" panose="020B0502040204020203" pitchFamily="34" charset="0"/>
              </a:rPr>
              <a:t>Nai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405483-9669-4243-9C39-B75F761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6" y="2182507"/>
            <a:ext cx="8067675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73151-CF3F-4914-A5B3-EC137E35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23269-2384-47F9-A2FC-8B007AB958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7"/>
            <a:ext cx="8515350" cy="2676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6"/>
            <a:ext cx="8515350" cy="2676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3768545"/>
            <a:ext cx="8515350" cy="26765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831</Words>
  <Application>Microsoft Office PowerPoint</Application>
  <PresentationFormat>如螢幕大小 (4:3)</PresentationFormat>
  <Paragraphs>495</Paragraphs>
  <Slides>33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6</cp:revision>
  <dcterms:created xsi:type="dcterms:W3CDTF">2018-07-10T06:00:09Z</dcterms:created>
  <dcterms:modified xsi:type="dcterms:W3CDTF">2018-07-10T08:09:57Z</dcterms:modified>
</cp:coreProperties>
</file>