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32" r:id="rId19"/>
    <p:sldId id="328" r:id="rId20"/>
    <p:sldId id="329" r:id="rId21"/>
    <p:sldId id="330" r:id="rId22"/>
    <p:sldId id="331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5BB1844-90D1-4F60-8A60-526BF29B7B7F}">
          <p14:sldIdLst>
            <p14:sldId id="314"/>
          </p14:sldIdLst>
        </p14:section>
        <p14:section name="Moment" id="{8204F901-07D4-441E-9A53-8318BABAF101}">
          <p14:sldIdLst>
            <p14:sldId id="315"/>
            <p14:sldId id="316"/>
            <p14:sldId id="317"/>
            <p14:sldId id="318"/>
          </p14:sldIdLst>
        </p14:section>
        <p14:section name="Shear" id="{64911F35-550A-48E9-AD31-B577CBF9F143}">
          <p14:sldIdLst>
            <p14:sldId id="319"/>
            <p14:sldId id="320"/>
            <p14:sldId id="321"/>
            <p14:sldId id="322"/>
          </p14:sldIdLst>
        </p14:section>
        <p14:section name="Model" id="{AB2D48AA-1808-44ED-A749-1469633D11FD}">
          <p14:sldIdLst>
            <p14:sldId id="323"/>
          </p14:sldIdLst>
        </p14:section>
        <p14:section name="Evaluation" id="{DE332B0A-6D9B-41EF-AB1B-C0BB21C4652C}">
          <p14:sldIdLst>
            <p14:sldId id="324"/>
            <p14:sldId id="325"/>
          </p14:sldIdLst>
        </p14:section>
        <p14:section name="Time History" id="{25F348E4-4895-4EB9-8354-646E8EC5F5A2}">
          <p14:sldIdLst>
            <p14:sldId id="326"/>
          </p14:sldIdLst>
        </p14:section>
        <p14:section name="Nonlinear" id="{B4FEB572-6101-4109-AFBB-6CECE5D58072}">
          <p14:sldIdLst>
            <p14:sldId id="327"/>
            <p14:sldId id="332"/>
            <p14:sldId id="328"/>
            <p14:sldId id="329"/>
            <p14:sldId id="330"/>
          </p14:sldIdLst>
        </p14:section>
        <p14:section name="Roadmap" id="{2BC0FC22-889C-469D-9D7E-217F97EDFB6C}">
          <p14:sldIdLst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7E6E6"/>
    <a:srgbClr val="1ABC9C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99" autoAdjust="0"/>
    <p:restoredTop sz="81376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-112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(16)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sp>
        <p:nvSpPr>
          <p:cNvPr id="3" name="矩形 2"/>
          <p:cNvSpPr/>
          <p:nvPr/>
        </p:nvSpPr>
        <p:spPr>
          <a:xfrm>
            <a:off x="5279911" y="3244334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簡單介紹假設 </a:t>
            </a:r>
          </a:p>
        </p:txBody>
      </p:sp>
    </p:spTree>
    <p:extLst>
      <p:ext uri="{BB962C8B-B14F-4D97-AF65-F5344CB8AC3E}">
        <p14:creationId xmlns:p14="http://schemas.microsoft.com/office/powerpoint/2010/main" val="27093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sp>
        <p:nvSpPr>
          <p:cNvPr id="3" name="矩形 2"/>
          <p:cNvSpPr/>
          <p:nvPr/>
        </p:nvSpPr>
        <p:spPr>
          <a:xfrm>
            <a:off x="5741576" y="3244334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觀察 </a:t>
            </a:r>
          </a:p>
        </p:txBody>
      </p:sp>
    </p:spTree>
    <p:extLst>
      <p:ext uri="{BB962C8B-B14F-4D97-AF65-F5344CB8AC3E}">
        <p14:creationId xmlns:p14="http://schemas.microsoft.com/office/powerpoint/2010/main" val="31998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sp>
        <p:nvSpPr>
          <p:cNvPr id="3" name="矩形 2"/>
          <p:cNvSpPr/>
          <p:nvPr/>
        </p:nvSpPr>
        <p:spPr>
          <a:xfrm>
            <a:off x="5395327" y="3244334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最好與最差 </a:t>
            </a:r>
          </a:p>
        </p:txBody>
      </p:sp>
    </p:spTree>
    <p:extLst>
      <p:ext uri="{BB962C8B-B14F-4D97-AF65-F5344CB8AC3E}">
        <p14:creationId xmlns:p14="http://schemas.microsoft.com/office/powerpoint/2010/main" val="315944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sp>
        <p:nvSpPr>
          <p:cNvPr id="3" name="矩形 2"/>
          <p:cNvSpPr/>
          <p:nvPr/>
        </p:nvSpPr>
        <p:spPr>
          <a:xfrm>
            <a:off x="5741576" y="3244334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選擇 </a:t>
            </a:r>
          </a:p>
        </p:txBody>
      </p:sp>
    </p:spTree>
    <p:extLst>
      <p:ext uri="{BB962C8B-B14F-4D97-AF65-F5344CB8AC3E}">
        <p14:creationId xmlns:p14="http://schemas.microsoft.com/office/powerpoint/2010/main" val="120174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sp>
        <p:nvSpPr>
          <p:cNvPr id="3" name="矩形 2"/>
          <p:cNvSpPr/>
          <p:nvPr/>
        </p:nvSpPr>
        <p:spPr>
          <a:xfrm>
            <a:off x="5741576" y="3244334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塑角 </a:t>
            </a:r>
          </a:p>
        </p:txBody>
      </p:sp>
    </p:spTree>
    <p:extLst>
      <p:ext uri="{BB962C8B-B14F-4D97-AF65-F5344CB8AC3E}">
        <p14:creationId xmlns:p14="http://schemas.microsoft.com/office/powerpoint/2010/main" val="270878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sp>
        <p:nvSpPr>
          <p:cNvPr id="3" name="矩形 2"/>
          <p:cNvSpPr/>
          <p:nvPr/>
        </p:nvSpPr>
        <p:spPr>
          <a:xfrm>
            <a:off x="5626159" y="3244334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中間先 </a:t>
            </a:r>
          </a:p>
        </p:txBody>
      </p:sp>
    </p:spTree>
    <p:extLst>
      <p:ext uri="{BB962C8B-B14F-4D97-AF65-F5344CB8AC3E}">
        <p14:creationId xmlns:p14="http://schemas.microsoft.com/office/powerpoint/2010/main" val="178066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sp>
        <p:nvSpPr>
          <p:cNvPr id="3" name="矩形 2"/>
          <p:cNvSpPr/>
          <p:nvPr/>
        </p:nvSpPr>
        <p:spPr>
          <a:xfrm>
            <a:off x="5527575" y="3244334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Pushover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29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sp>
        <p:nvSpPr>
          <p:cNvPr id="3" name="矩形 2"/>
          <p:cNvSpPr/>
          <p:nvPr/>
        </p:nvSpPr>
        <p:spPr>
          <a:xfrm>
            <a:off x="5345794" y="3244334"/>
            <a:ext cx="137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Time </a:t>
            </a:r>
            <a:r>
              <a:rPr lang="en-US" altLang="zh-TW" dirty="0" smtClean="0"/>
              <a:t>history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88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sp>
        <p:nvSpPr>
          <p:cNvPr id="3" name="矩形 2"/>
          <p:cNvSpPr/>
          <p:nvPr/>
        </p:nvSpPr>
        <p:spPr>
          <a:xfrm>
            <a:off x="5798034" y="3244334"/>
            <a:ext cx="595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IDA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269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66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3" name="矩形 2"/>
          <p:cNvSpPr/>
          <p:nvPr/>
        </p:nvSpPr>
        <p:spPr>
          <a:xfrm>
            <a:off x="5443417" y="3244334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Mn</a:t>
            </a:r>
            <a:r>
              <a:rPr lang="en-US" altLang="zh-TW" dirty="0"/>
              <a:t> &gt;= Mu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sp>
        <p:nvSpPr>
          <p:cNvPr id="4" name="矩形 3"/>
          <p:cNvSpPr/>
          <p:nvPr/>
        </p:nvSpPr>
        <p:spPr>
          <a:xfrm>
            <a:off x="4902404" y="4041776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耐震檢核 最少鋼筋量 </a:t>
            </a:r>
          </a:p>
        </p:txBody>
      </p:sp>
    </p:spTree>
    <p:extLst>
      <p:ext uri="{BB962C8B-B14F-4D97-AF65-F5344CB8AC3E}">
        <p14:creationId xmlns:p14="http://schemas.microsoft.com/office/powerpoint/2010/main" val="27763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sp>
        <p:nvSpPr>
          <p:cNvPr id="3" name="矩形 2"/>
          <p:cNvSpPr/>
          <p:nvPr/>
        </p:nvSpPr>
        <p:spPr>
          <a:xfrm>
            <a:off x="5510743" y="3244334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延伸長度 </a:t>
            </a:r>
          </a:p>
        </p:txBody>
      </p:sp>
    </p:spTree>
    <p:extLst>
      <p:ext uri="{BB962C8B-B14F-4D97-AF65-F5344CB8AC3E}">
        <p14:creationId xmlns:p14="http://schemas.microsoft.com/office/powerpoint/2010/main" val="28767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sp>
        <p:nvSpPr>
          <p:cNvPr id="3" name="矩形 2"/>
          <p:cNvSpPr/>
          <p:nvPr/>
        </p:nvSpPr>
        <p:spPr>
          <a:xfrm>
            <a:off x="4671571" y="3244334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多點斷筋 排列組合的妥協 </a:t>
            </a:r>
          </a:p>
        </p:txBody>
      </p:sp>
    </p:spTree>
    <p:extLst>
      <p:ext uri="{BB962C8B-B14F-4D97-AF65-F5344CB8AC3E}">
        <p14:creationId xmlns:p14="http://schemas.microsoft.com/office/powerpoint/2010/main" val="7950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sp>
        <p:nvSpPr>
          <p:cNvPr id="3" name="矩形 2"/>
          <p:cNvSpPr/>
          <p:nvPr/>
        </p:nvSpPr>
        <p:spPr>
          <a:xfrm>
            <a:off x="5134839" y="3244334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vn</a:t>
            </a:r>
            <a:r>
              <a:rPr lang="en-US" altLang="zh-TW" dirty="0"/>
              <a:t> &gt;= </a:t>
            </a:r>
            <a:r>
              <a:rPr lang="en-US" altLang="zh-TW" dirty="0" smtClean="0"/>
              <a:t>vu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06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sp>
        <p:nvSpPr>
          <p:cNvPr id="3" name="矩形 2"/>
          <p:cNvSpPr/>
          <p:nvPr/>
        </p:nvSpPr>
        <p:spPr>
          <a:xfrm>
            <a:off x="4902404" y="3244334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耐震檢核 最少鋼筋量 </a:t>
            </a:r>
          </a:p>
        </p:txBody>
      </p:sp>
    </p:spTree>
    <p:extLst>
      <p:ext uri="{BB962C8B-B14F-4D97-AF65-F5344CB8AC3E}">
        <p14:creationId xmlns:p14="http://schemas.microsoft.com/office/powerpoint/2010/main" val="26492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sp>
        <p:nvSpPr>
          <p:cNvPr id="3" name="矩形 2"/>
          <p:cNvSpPr/>
          <p:nvPr/>
        </p:nvSpPr>
        <p:spPr>
          <a:xfrm>
            <a:off x="5606923" y="3244334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考慮 </a:t>
            </a:r>
            <a:r>
              <a:rPr lang="en-US" altLang="zh-TW" dirty="0" err="1"/>
              <a:t>vc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81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sp>
        <p:nvSpPr>
          <p:cNvPr id="3" name="矩形 2"/>
          <p:cNvSpPr/>
          <p:nvPr/>
        </p:nvSpPr>
        <p:spPr>
          <a:xfrm>
            <a:off x="5358458" y="3244334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多點斷筋 </a:t>
            </a:r>
            <a:r>
              <a:rPr lang="en-US" altLang="zh-TW" dirty="0"/>
              <a:t>2h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47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8037</TotalTime>
  <Words>85</Words>
  <Application>Microsoft Office PowerPoint</Application>
  <PresentationFormat>寬螢幕</PresentationFormat>
  <Paragraphs>41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等线</vt:lpstr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432</cp:revision>
  <dcterms:created xsi:type="dcterms:W3CDTF">2015-10-12T10:51:44Z</dcterms:created>
  <dcterms:modified xsi:type="dcterms:W3CDTF">2019-04-30T17:20:03Z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