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8"/>
  </p:notes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256" r:id="rId12"/>
    <p:sldId id="257" r:id="rId13"/>
    <p:sldId id="262" r:id="rId14"/>
    <p:sldId id="278" r:id="rId15"/>
    <p:sldId id="258" r:id="rId16"/>
    <p:sldId id="266" r:id="rId17"/>
    <p:sldId id="292" r:id="rId18"/>
    <p:sldId id="293" r:id="rId19"/>
    <p:sldId id="287" r:id="rId20"/>
    <p:sldId id="286" r:id="rId21"/>
    <p:sldId id="310" r:id="rId22"/>
    <p:sldId id="263" r:id="rId23"/>
    <p:sldId id="264" r:id="rId24"/>
    <p:sldId id="295" r:id="rId25"/>
    <p:sldId id="283" r:id="rId26"/>
    <p:sldId id="267" r:id="rId27"/>
    <p:sldId id="284" r:id="rId28"/>
    <p:sldId id="309" r:id="rId29"/>
    <p:sldId id="268" r:id="rId30"/>
    <p:sldId id="269" r:id="rId31"/>
    <p:sldId id="271" r:id="rId32"/>
    <p:sldId id="313" r:id="rId33"/>
    <p:sldId id="274" r:id="rId34"/>
    <p:sldId id="302" r:id="rId35"/>
    <p:sldId id="273" r:id="rId36"/>
    <p:sldId id="279" r:id="rId37"/>
    <p:sldId id="280" r:id="rId38"/>
    <p:sldId id="308" r:id="rId39"/>
    <p:sldId id="281" r:id="rId40"/>
    <p:sldId id="282" r:id="rId41"/>
    <p:sldId id="275" r:id="rId42"/>
    <p:sldId id="307" r:id="rId43"/>
    <p:sldId id="290" r:id="rId44"/>
    <p:sldId id="291" r:id="rId45"/>
    <p:sldId id="289" r:id="rId46"/>
    <p:sldId id="301" r:id="rId47"/>
    <p:sldId id="300" r:id="rId48"/>
    <p:sldId id="297" r:id="rId49"/>
    <p:sldId id="298" r:id="rId50"/>
    <p:sldId id="299" r:id="rId51"/>
    <p:sldId id="296" r:id="rId52"/>
    <p:sldId id="294" r:id="rId53"/>
    <p:sldId id="312" r:id="rId54"/>
    <p:sldId id="311" r:id="rId55"/>
    <p:sldId id="303" r:id="rId56"/>
    <p:sldId id="306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下</a:t>
            </a:r>
            <a:r>
              <a:rPr lang="zh-TW"/>
              <a:t>層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TEST'!$F$17:$BM$17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7-4013-A258-4E4AF0D79528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TEST'!$F$25:$BM$25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F7-4013-A258-4E4AF0D79528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TEST'!$F$33:$BM$33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F7-4013-A258-4E4AF0D79528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TEST'!$F$37:$BM$37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F7-4013-A258-4E4AF0D79528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TEST'!$F$41:$BM$41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F7-4013-A258-4E4AF0D7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上層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TEST'!$F$15:$BM$15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D-453E-94B1-D15B846C8BBA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TEST'!$F$23:$BM$23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D-453E-94B1-D15B846C8BBA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TEST'!$F$31:$BM$31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D-453E-94B1-D15B846C8BBA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TEST'!$F$35:$BM$35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D-453E-94B1-D15B846C8BBA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TEST'!$F$39:$BM$39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AD-453E-94B1-D15B846C8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8D14D-4B57-4284-867D-C1FB2E93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FC18FE-D4E5-43C3-AB37-5C5D8DE8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4" y="3429000"/>
            <a:ext cx="10236976" cy="1262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703F24-FCF0-4776-A834-950D6A2F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24" y="1532301"/>
            <a:ext cx="8112507" cy="12629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3DACAA-B7DD-4293-9A54-2AB94709C419}"/>
              </a:ext>
            </a:extLst>
          </p:cNvPr>
          <p:cNvSpPr txBox="1"/>
          <p:nvPr/>
        </p:nvSpPr>
        <p:spPr>
          <a:xfrm>
            <a:off x="839789" y="1979101"/>
            <a:ext cx="101129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BEFORE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91CC88-2D8D-45AB-A1BF-F92C8DD3310D}"/>
              </a:ext>
            </a:extLst>
          </p:cNvPr>
          <p:cNvSpPr txBox="1"/>
          <p:nvPr/>
        </p:nvSpPr>
        <p:spPr>
          <a:xfrm>
            <a:off x="839788" y="3875800"/>
            <a:ext cx="10112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AFTER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237826" y="3280095"/>
            <a:ext cx="2916274" cy="16610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130B9DE9-2929-40A6-A157-AEB80E21FDF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59488" y="1529981"/>
          <a:ext cx="5314159" cy="384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840E51F0-5B1F-4E7C-85DB-921E22A915A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634" y="1529982"/>
          <a:ext cx="5226854" cy="385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7DA06-F5A7-4011-A91B-39F8B811F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5E323-AD07-4246-AF9E-E67E9B1B6D42}"/>
              </a:ext>
            </a:extLst>
          </p:cNvPr>
          <p:cNvSpPr txBox="1"/>
          <p:nvPr/>
        </p:nvSpPr>
        <p:spPr>
          <a:xfrm>
            <a:off x="4529316" y="4451997"/>
            <a:ext cx="8842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62.4%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DC2771-84B2-421C-93D2-378929CCCC60}"/>
              </a:ext>
            </a:extLst>
          </p:cNvPr>
          <p:cNvSpPr txBox="1"/>
          <p:nvPr/>
        </p:nvSpPr>
        <p:spPr>
          <a:xfrm>
            <a:off x="3008762" y="4730573"/>
            <a:ext cx="8745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75.9%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EA4A9-2D5B-4A14-8B2F-CDEDF9A13EB0}"/>
              </a:ext>
            </a:extLst>
          </p:cNvPr>
          <p:cNvSpPr txBox="1"/>
          <p:nvPr/>
        </p:nvSpPr>
        <p:spPr>
          <a:xfrm>
            <a:off x="3031204" y="3459364"/>
            <a:ext cx="82971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91.8%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986D2E-8DBF-488F-B366-4BA11AD6CF5B}"/>
              </a:ext>
            </a:extLst>
          </p:cNvPr>
          <p:cNvSpPr txBox="1"/>
          <p:nvPr/>
        </p:nvSpPr>
        <p:spPr>
          <a:xfrm>
            <a:off x="6728471" y="3455076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95.5%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AB6A0F-5285-4724-9B72-26B66AE7B1ED}"/>
              </a:ext>
            </a:extLst>
          </p:cNvPr>
          <p:cNvSpPr txBox="1"/>
          <p:nvPr/>
        </p:nvSpPr>
        <p:spPr>
          <a:xfrm>
            <a:off x="8276863" y="3702292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98.2%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EE344B-F41E-4AE7-B6EC-9068E859D022}"/>
              </a:ext>
            </a:extLst>
          </p:cNvPr>
          <p:cNvSpPr/>
          <p:nvPr/>
        </p:nvSpPr>
        <p:spPr>
          <a:xfrm>
            <a:off x="1408389" y="1030572"/>
            <a:ext cx="9366317" cy="58274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00408031-5776-4FFC-B41A-A7EA538821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8" r="39268"/>
          <a:stretch/>
        </p:blipFill>
        <p:spPr>
          <a:xfrm>
            <a:off x="1408389" y="1030572"/>
            <a:ext cx="9366317" cy="582742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2224BB-8E78-48D1-9174-E628593F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96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F8DC14-A601-4B10-B2F5-C42A4FE31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91D295-11BF-4718-91CB-6AFBEFD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F3A50-2C28-480B-8FE6-83656F9591CE}"/>
              </a:ext>
            </a:extLst>
          </p:cNvPr>
          <p:cNvSpPr txBox="1"/>
          <p:nvPr/>
        </p:nvSpPr>
        <p:spPr>
          <a:xfrm>
            <a:off x="1739900" y="3111770"/>
            <a:ext cx="12336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96E7F2B-3C79-4EDD-9DAD-9800607CFFDE}"/>
              </a:ext>
            </a:extLst>
          </p:cNvPr>
          <p:cNvCxnSpPr/>
          <p:nvPr/>
        </p:nvCxnSpPr>
        <p:spPr>
          <a:xfrm flipV="1">
            <a:off x="3327400" y="2578100"/>
            <a:ext cx="1193800" cy="8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3334C7D-50C8-454D-BED2-3D0DE95AEA70}"/>
              </a:ext>
            </a:extLst>
          </p:cNvPr>
          <p:cNvCxnSpPr/>
          <p:nvPr/>
        </p:nvCxnSpPr>
        <p:spPr>
          <a:xfrm>
            <a:off x="3327400" y="3392488"/>
            <a:ext cx="1014412" cy="101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DC7244-5C0C-4AF7-AF90-C1E23ACAF1FA}"/>
              </a:ext>
            </a:extLst>
          </p:cNvPr>
          <p:cNvCxnSpPr/>
          <p:nvPr/>
        </p:nvCxnSpPr>
        <p:spPr>
          <a:xfrm flipV="1">
            <a:off x="3327400" y="2171700"/>
            <a:ext cx="1220788" cy="122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3FDEF3-1828-4495-B4A1-7C16B743DA95}"/>
              </a:ext>
            </a:extLst>
          </p:cNvPr>
          <p:cNvSpPr txBox="1"/>
          <p:nvPr/>
        </p:nvSpPr>
        <p:spPr>
          <a:xfrm>
            <a:off x="5080000" y="1579527"/>
            <a:ext cx="6443046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FORCE(EARTHQUAKE OR WIND)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DEAD LOAD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 LOAD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E7C286-A79A-4022-AEA9-6085FE50FE4A}"/>
              </a:ext>
            </a:extLst>
          </p:cNvPr>
          <p:cNvSpPr txBox="1"/>
          <p:nvPr/>
        </p:nvSpPr>
        <p:spPr>
          <a:xfrm>
            <a:off x="5003408" y="4004139"/>
            <a:ext cx="6350391" cy="21126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VERTICAL FORCE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EARTH PRESSURE, GROUND WATER PRESSURE, OR PRESSURE OF BULK MATERIALS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32D6371-0CEF-4471-B3E0-5A861A08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F71E66-4E7F-45AF-8890-C74360E8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E997A1-8E87-451B-85D0-AB2B4ED05252}"/>
              </a:ext>
            </a:extLst>
          </p:cNvPr>
          <p:cNvSpPr txBox="1"/>
          <p:nvPr/>
        </p:nvSpPr>
        <p:spPr>
          <a:xfrm>
            <a:off x="2057400" y="3429000"/>
            <a:ext cx="38628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BOUNDARY CONDITION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D9545A-7532-4214-8B1D-D01BB0898919}"/>
              </a:ext>
            </a:extLst>
          </p:cNvPr>
          <p:cNvSpPr txBox="1"/>
          <p:nvPr/>
        </p:nvSpPr>
        <p:spPr>
          <a:xfrm>
            <a:off x="6756400" y="1460500"/>
            <a:ext cx="11358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FIX-FIX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1E8AA-56A3-4423-AA6B-7792E0AB8B9F}"/>
              </a:ext>
            </a:extLst>
          </p:cNvPr>
          <p:cNvSpPr txBox="1"/>
          <p:nvPr/>
        </p:nvSpPr>
        <p:spPr>
          <a:xfrm>
            <a:off x="6756400" y="3619500"/>
            <a:ext cx="1410001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FIX-PIN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FIX-FREE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PIN-PIN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F532A7F-8C7C-41EB-9C49-C03C0E0A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90B2326-2D04-4188-8B94-7ECF64DAF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64653A-C6DA-412D-89FF-C3AC5F126D7C}"/>
              </a:ext>
            </a:extLst>
          </p:cNvPr>
          <p:cNvSpPr txBox="1"/>
          <p:nvPr/>
        </p:nvSpPr>
        <p:spPr>
          <a:xfrm>
            <a:off x="2732418" y="2362200"/>
            <a:ext cx="5298886" cy="366382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U=1.4D</a:t>
            </a:r>
          </a:p>
          <a:p>
            <a:pPr>
              <a:lnSpc>
                <a:spcPct val="120000"/>
              </a:lnSpc>
            </a:pPr>
            <a:r>
              <a:rPr lang="pl-PL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U=1.2D + 1.6L</a:t>
            </a:r>
          </a:p>
          <a:p>
            <a:pPr>
              <a:lnSpc>
                <a:spcPct val="120000"/>
              </a:lnSpc>
            </a:pPr>
            <a:r>
              <a:rPr lang="pl-PL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U=1.2D + (1.0L or 0.5L)</a:t>
            </a:r>
          </a:p>
          <a:p>
            <a:pPr>
              <a:lnSpc>
                <a:spcPct val="120000"/>
              </a:lnSpc>
            </a:pPr>
            <a:r>
              <a:rPr lang="pl-PL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U=1.2D + 1.6W + (1.0L or 0.5L)</a:t>
            </a:r>
          </a:p>
          <a:p>
            <a:pPr>
              <a:lnSpc>
                <a:spcPct val="120000"/>
              </a:lnSpc>
            </a:pPr>
            <a:r>
              <a:rPr lang="pl-PL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U=1.2D + 1.0E + (1.0L or 0.5L)</a:t>
            </a:r>
          </a:p>
          <a:p>
            <a:pPr>
              <a:lnSpc>
                <a:spcPct val="120000"/>
              </a:lnSpc>
            </a:pPr>
            <a:r>
              <a:rPr lang="pl-PL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U=0.9D + 1.6W</a:t>
            </a:r>
          </a:p>
          <a:p>
            <a:pPr>
              <a:lnSpc>
                <a:spcPct val="120000"/>
              </a:lnSpc>
            </a:pPr>
            <a:r>
              <a:rPr lang="pl-PL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U=0.9D + 1.0E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900</Words>
  <Application>Microsoft Office PowerPoint</Application>
  <PresentationFormat>寬螢幕</PresentationFormat>
  <Paragraphs>536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bohao6</cp:lastModifiedBy>
  <cp:revision>171</cp:revision>
  <dcterms:created xsi:type="dcterms:W3CDTF">2015-10-12T10:51:44Z</dcterms:created>
  <dcterms:modified xsi:type="dcterms:W3CDTF">2018-09-17T08:08:56Z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