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70" r:id="rId2"/>
    <p:sldId id="271" r:id="rId3"/>
    <p:sldId id="317" r:id="rId4"/>
    <p:sldId id="316" r:id="rId5"/>
    <p:sldId id="256" r:id="rId6"/>
    <p:sldId id="257" r:id="rId7"/>
    <p:sldId id="318" r:id="rId8"/>
    <p:sldId id="262" r:id="rId9"/>
    <p:sldId id="319" r:id="rId10"/>
    <p:sldId id="278" r:id="rId11"/>
    <p:sldId id="279" r:id="rId12"/>
    <p:sldId id="280" r:id="rId13"/>
    <p:sldId id="263" r:id="rId14"/>
    <p:sldId id="264" r:id="rId15"/>
    <p:sldId id="295" r:id="rId16"/>
    <p:sldId id="283" r:id="rId17"/>
    <p:sldId id="267" r:id="rId18"/>
    <p:sldId id="284" r:id="rId19"/>
    <p:sldId id="309" r:id="rId20"/>
    <p:sldId id="268" r:id="rId21"/>
    <p:sldId id="269" r:id="rId22"/>
    <p:sldId id="310" r:id="rId23"/>
    <p:sldId id="313" r:id="rId24"/>
    <p:sldId id="274" r:id="rId25"/>
    <p:sldId id="302" r:id="rId26"/>
    <p:sldId id="273" r:id="rId27"/>
    <p:sldId id="314" r:id="rId28"/>
    <p:sldId id="315" r:id="rId29"/>
    <p:sldId id="308" r:id="rId30"/>
    <p:sldId id="281" r:id="rId31"/>
    <p:sldId id="282" r:id="rId32"/>
    <p:sldId id="275" r:id="rId33"/>
    <p:sldId id="307" r:id="rId34"/>
    <p:sldId id="290" r:id="rId35"/>
    <p:sldId id="291" r:id="rId36"/>
    <p:sldId id="289" r:id="rId37"/>
    <p:sldId id="30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  <p14:sldId id="271"/>
            <p14:sldId id="317"/>
            <p14:sldId id="316"/>
          </p14:sldIdLst>
        </p14:section>
        <p14:section name="Problem" id="{B3722385-FBB2-468F-965A-7B63E17B98FE}">
          <p14:sldIdLst>
            <p14:sldId id="256"/>
            <p14:sldId id="257"/>
            <p14:sldId id="318"/>
            <p14:sldId id="262"/>
            <p14:sldId id="319"/>
            <p14:sldId id="278"/>
          </p14:sldIdLst>
        </p14:section>
        <p14:section name="Solution" id="{A551B479-8CA7-45C9-A068-7977E2FBC882}">
          <p14:sldIdLst>
            <p14:sldId id="279"/>
            <p14:sldId id="28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815" autoAdjust="0"/>
  </p:normalViewPr>
  <p:slideViewPr>
    <p:cSldViewPr snapToGrid="0">
      <p:cViewPr varScale="1">
        <p:scale>
          <a:sx n="88" d="100"/>
          <a:sy n="88" d="100"/>
        </p:scale>
        <p:origin x="22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老師學長姐大家好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0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放期刊名稱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今天我要來簡報我讀的 </a:t>
            </a:r>
            <a:r>
              <a:rPr lang="en-US" altLang="zh-TW" dirty="0"/>
              <a:t>paper</a:t>
            </a:r>
            <a:r>
              <a:rPr lang="zh-TW" altLang="en-US" dirty="0"/>
              <a:t> 給大家參考。</a:t>
            </a:r>
            <a:endParaRPr lang="en-US" altLang="zh-TW" dirty="0"/>
          </a:p>
          <a:p>
            <a:r>
              <a:rPr lang="zh-TW" altLang="en-US" dirty="0"/>
              <a:t>這篇 </a:t>
            </a:r>
            <a:r>
              <a:rPr lang="en-US" altLang="zh-TW" dirty="0"/>
              <a:t>paper </a:t>
            </a:r>
            <a:r>
              <a:rPr lang="zh-TW" altLang="en-US" dirty="0"/>
              <a:t>是在研究 彈性隔震支承的穩定度 並以實驗驗證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2002</a:t>
            </a:r>
            <a:r>
              <a:rPr lang="zh-TW" altLang="en-US" dirty="0"/>
              <a:t> 年 </a:t>
            </a:r>
            <a:r>
              <a:rPr lang="en-US" altLang="zh-TW" dirty="0"/>
              <a:t>1</a:t>
            </a:r>
            <a:r>
              <a:rPr lang="zh-TW" altLang="en-US" dirty="0"/>
              <a:t> 月的期刊</a:t>
            </a:r>
            <a:endParaRPr lang="en-US" altLang="zh-TW" dirty="0"/>
          </a:p>
          <a:p>
            <a:r>
              <a:rPr lang="zh-TW" altLang="en-US" dirty="0"/>
              <a:t>作者是這三個人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8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首先是遇到的問題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現在的解決辦法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1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COMPANY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dirty="0">
                <a:cs typeface="Segoe UI" panose="020B0502040204020203" pitchFamily="34" charset="0"/>
              </a:rPr>
              <a:t>Your cool brand tagline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2" name="Checkmark">
            <a:extLst>
              <a:ext uri="{FF2B5EF4-FFF2-40B4-BE49-F238E27FC236}">
                <a16:creationId xmlns:a16="http://schemas.microsoft.com/office/drawing/2014/main" id="{D16FF8C8-7C1B-4AC3-AE04-27A221A6970E}"/>
              </a:ext>
            </a:extLst>
          </p:cNvPr>
          <p:cNvSpPr>
            <a:spLocks noChangeAspect="1"/>
          </p:cNvSpPr>
          <p:nvPr/>
        </p:nvSpPr>
        <p:spPr bwMode="auto">
          <a:xfrm>
            <a:off x="2311194" y="3099799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E339095-6F82-4865-8F1B-BCF0CA8D0C7E}"/>
              </a:ext>
            </a:extLst>
          </p:cNvPr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C68409-CA43-4034-BDCA-436143D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8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Group 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0432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Presenters : You-Ran </a:t>
            </a:r>
            <a:r>
              <a:rPr lang="en-US" sz="2700" dirty="0" err="1">
                <a:cs typeface="Segoe UI" panose="020B0502040204020203" pitchFamily="34" charset="0"/>
              </a:rPr>
              <a:t>Nai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405483-9669-4243-9C39-B75F761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4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4042646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sz="1350" dirty="0">
                <a:solidFill>
                  <a:schemeClr val="tx1"/>
                </a:solidFill>
              </a:rPr>
              <a:t/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sz="1350" dirty="0">
                <a:solidFill>
                  <a:schemeClr val="tx1"/>
                </a:solidFill>
              </a:rPr>
              <a:t/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6" y="2182507"/>
            <a:ext cx="8067675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Stability of </a:t>
            </a:r>
            <a:r>
              <a:rPr lang="en-US" sz="4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Elastomeric Isolation Bearings</a:t>
            </a: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: Experimental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JOURNAL OF STRUCTURAL ENGINEERING / JANUARY 2002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Ian Buckle, Satish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Nagarajaiah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Keith Ferrell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B52A69-F26D-44AE-A61A-BF510EF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6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2182506"/>
            <a:ext cx="6191250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4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473151-CF3F-4914-A5B3-EC137E35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4885" y="2541450"/>
            <a:ext cx="3113315" cy="177510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405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405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629841" y="3995502"/>
            <a:ext cx="2570559" cy="1667119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270000" tIns="270000" rIns="270000" bIns="27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1067193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3681" b="3681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3681" b="3681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723269-2384-47F9-A2FC-8B007AB958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9841" y="3995502"/>
            <a:ext cx="2570559" cy="1667119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270000" tIns="270000" rIns="270000" bIns="27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183034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850</Words>
  <Application>Microsoft Office PowerPoint</Application>
  <PresentationFormat>如螢幕大小 (4:3)</PresentationFormat>
  <Paragraphs>506</Paragraphs>
  <Slides>37</Slides>
  <Notes>5</Notes>
  <HiddenSlides>3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Windows 使用者</cp:lastModifiedBy>
  <cp:revision>9</cp:revision>
  <dcterms:created xsi:type="dcterms:W3CDTF">2018-07-10T06:00:09Z</dcterms:created>
  <dcterms:modified xsi:type="dcterms:W3CDTF">2018-08-21T01:57:17Z</dcterms:modified>
</cp:coreProperties>
</file>