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9" r:id="rId3"/>
    <p:sldId id="260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8" r:id="rId12"/>
    <p:sldId id="274" r:id="rId13"/>
    <p:sldId id="279" r:id="rId14"/>
    <p:sldId id="280" r:id="rId15"/>
    <p:sldId id="275" r:id="rId16"/>
    <p:sldId id="281" r:id="rId17"/>
    <p:sldId id="283" r:id="rId18"/>
    <p:sldId id="282" r:id="rId19"/>
    <p:sldId id="277" r:id="rId20"/>
    <p:sldId id="284" r:id="rId21"/>
    <p:sldId id="289" r:id="rId22"/>
    <p:sldId id="290" r:id="rId23"/>
    <p:sldId id="285" r:id="rId24"/>
    <p:sldId id="286" r:id="rId25"/>
    <p:sldId id="287" r:id="rId26"/>
    <p:sldId id="288" r:id="rId27"/>
    <p:sldId id="293" r:id="rId28"/>
    <p:sldId id="294" r:id="rId29"/>
    <p:sldId id="296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F7C"/>
    <a:srgbClr val="FEE582"/>
    <a:srgbClr val="5B9BD5"/>
    <a:srgbClr val="F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29" autoAdjust="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39F89-ABDD-47FB-BC15-3BB8B6351AE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1B234-7F24-4F29-88C3-0C3645E89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292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有效降低峰值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1B234-7F24-4F29-88C3-0C3645E89B5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228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有效降低峰值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1B234-7F24-4F29-88C3-0C3645E89B5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63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有效降低峰值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1B234-7F24-4F29-88C3-0C3645E89B5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23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EF4A-9A9A-4E58-B61E-3624D6E3CF3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B1F3-983D-40D5-9FAA-313E65942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84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EF4A-9A9A-4E58-B61E-3624D6E3CF3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B1F3-983D-40D5-9FAA-313E65942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9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EF4A-9A9A-4E58-B61E-3624D6E3CF3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B1F3-983D-40D5-9FAA-313E65942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31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EF4A-9A9A-4E58-B61E-3624D6E3CF3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B1F3-983D-40D5-9FAA-313E65942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94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EF4A-9A9A-4E58-B61E-3624D6E3CF3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B1F3-983D-40D5-9FAA-313E65942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09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EF4A-9A9A-4E58-B61E-3624D6E3CF3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B1F3-983D-40D5-9FAA-313E65942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19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EF4A-9A9A-4E58-B61E-3624D6E3CF3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B1F3-983D-40D5-9FAA-313E65942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34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EF4A-9A9A-4E58-B61E-3624D6E3CF3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B1F3-983D-40D5-9FAA-313E65942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68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EF4A-9A9A-4E58-B61E-3624D6E3CF3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B1F3-983D-40D5-9FAA-313E65942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68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EF4A-9A9A-4E58-B61E-3624D6E3CF3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B1F3-983D-40D5-9FAA-313E65942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57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EF4A-9A9A-4E58-B61E-3624D6E3CF3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B1F3-983D-40D5-9FAA-313E65942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4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6EF4A-9A9A-4E58-B61E-3624D6E3CF3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BB1F3-983D-40D5-9FAA-313E65942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24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4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7299"/>
            <a:ext cx="3240000" cy="2430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1407299"/>
            <a:ext cx="3240000" cy="2430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0" y="1407299"/>
            <a:ext cx="3240000" cy="243000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7999"/>
            <a:ext cx="3240000" cy="24300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4428000"/>
            <a:ext cx="3240000" cy="24300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0" y="4428000"/>
            <a:ext cx="3240000" cy="243000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628650" y="939113"/>
            <a:ext cx="11400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Story drift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851084" y="939113"/>
            <a:ext cx="12490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28650" y="3947983"/>
            <a:ext cx="11400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Story drift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851084" y="3947983"/>
            <a:ext cx="12490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Y-direction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2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8650" y="939113"/>
            <a:ext cx="26853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Roof acceleration response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387297" y="939113"/>
            <a:ext cx="12490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7299"/>
            <a:ext cx="3240000" cy="242907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1407299"/>
            <a:ext cx="3240000" cy="242907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0" y="1407299"/>
            <a:ext cx="3240000" cy="2429074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884199"/>
              </p:ext>
            </p:extLst>
          </p:nvPr>
        </p:nvGraphicFramePr>
        <p:xfrm>
          <a:off x="870266" y="4403413"/>
          <a:ext cx="7403465" cy="8534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0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Displacement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Velocity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Absolute Acceleration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0.2700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0.1253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46.41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1.6367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1.0035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61.31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9.502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4.717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49.64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0.2662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0.1758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66.04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1.3923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0.8552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61.42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10.647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4.561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42.84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0.3214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0.1885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58.65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1.6144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0.8445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52.31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9400" algn="l"/>
                        </a:tabLs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7.973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3.629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45.52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38346"/>
              </p:ext>
            </p:extLst>
          </p:nvPr>
        </p:nvGraphicFramePr>
        <p:xfrm>
          <a:off x="870265" y="5578405"/>
          <a:ext cx="7403465" cy="8534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0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Nonlinear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Displacement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Velocity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Absolute Acceleration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0.2700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0.1409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52.19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1.6367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0.6483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39.61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9.502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3.8886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40.92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0.2662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0.1087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40.83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1.3923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0.5405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38.82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10.647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3.4059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31.99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0.3214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0.1447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45.02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1.6144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0.5675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35.15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7.973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3.7857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47.48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標題 1"/>
          <p:cNvSpPr txBox="1">
            <a:spLocks/>
          </p:cNvSpPr>
          <p:nvPr/>
        </p:nvSpPr>
        <p:spPr>
          <a:xfrm>
            <a:off x="628650" y="365126"/>
            <a:ext cx="7886700" cy="475133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8650" y="939113"/>
            <a:ext cx="26853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Roof acceleration response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387297" y="939113"/>
            <a:ext cx="12490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25041"/>
              </p:ext>
            </p:extLst>
          </p:nvPr>
        </p:nvGraphicFramePr>
        <p:xfrm>
          <a:off x="870267" y="4403413"/>
          <a:ext cx="7403465" cy="8534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0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Displacement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Velocity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Absolute Acceleration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067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0.2700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0.1367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50.63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1.6367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0.7831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47.85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9.502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5.013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52.76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0.2662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0.1274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47.86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1.3923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0.7224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51.89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10.647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4.851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45.56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0.3214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0.1444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44.93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1.6144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0.9575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59.31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7.973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5.179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64.96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8" name="圖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412936"/>
            <a:ext cx="3240000" cy="2429074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99" y="1407299"/>
            <a:ext cx="3240000" cy="2429074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0" y="1407299"/>
            <a:ext cx="3240000" cy="2429074"/>
          </a:xfrm>
          <a:prstGeom prst="rect">
            <a:avLst/>
          </a:prstGeom>
        </p:spPr>
      </p:pic>
      <p:sp>
        <p:nvSpPr>
          <p:cNvPr id="2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5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8650" y="939113"/>
            <a:ext cx="26853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Roof acceleration response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387297" y="939113"/>
            <a:ext cx="12490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Y-direction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7299"/>
            <a:ext cx="3240000" cy="242907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1407299"/>
            <a:ext cx="3240000" cy="242907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0" y="1407299"/>
            <a:ext cx="3240000" cy="2429074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668820"/>
              </p:ext>
            </p:extLst>
          </p:nvPr>
        </p:nvGraphicFramePr>
        <p:xfrm>
          <a:off x="776962" y="4403413"/>
          <a:ext cx="7590075" cy="8534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0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5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13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Displacement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Velocity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Absolute Acceleration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067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0.2518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0.1263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50.16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1.7387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1.0438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60.03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8.161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7.040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86.26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0.2412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0.1483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61.48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1.6896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0.8049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47.64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10.426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7.269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69.72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0.2907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0.1911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65.74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1.6535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0.8736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52.83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9400" algn="l"/>
                        </a:tabLs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8.818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6.233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70.68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156762"/>
              </p:ext>
            </p:extLst>
          </p:nvPr>
        </p:nvGraphicFramePr>
        <p:xfrm>
          <a:off x="776962" y="5551656"/>
          <a:ext cx="7590075" cy="8534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87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76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57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0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60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4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Nonlinear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Displacement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Velocity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Absolute Acceleration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NVD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0.2518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0.1197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47.54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1.7387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0.6125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35.23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8.161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7.6632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93.90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0.2412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0.0955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39.59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1.6896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0.5424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32.10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10.426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6.1153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58.65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0.2907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0.1282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44.10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1.6535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0.6119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37.01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8.818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6.4271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72.89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5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8650" y="939113"/>
            <a:ext cx="26853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Roof acceleration response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387297" y="939113"/>
            <a:ext cx="12490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Y-direction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407299"/>
            <a:ext cx="3240000" cy="242907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99" y="1407299"/>
            <a:ext cx="3240000" cy="242907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0" y="1407299"/>
            <a:ext cx="3240000" cy="2429074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65946"/>
              </p:ext>
            </p:extLst>
          </p:nvPr>
        </p:nvGraphicFramePr>
        <p:xfrm>
          <a:off x="934624" y="4403413"/>
          <a:ext cx="7403465" cy="8534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0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Displacement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Velocity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Absolute Acceleration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0.2518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0.1269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50.40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1.7387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48.02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8.161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5.115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62.68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0.2412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0.1239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51.37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1.6896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0.7295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43.18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10.426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4.917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47.16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0.2907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0.1363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46.89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1.6535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0.9738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58.89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8.818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5.343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60.59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9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8650" y="939113"/>
            <a:ext cx="27879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Roof displacement response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502627" y="939113"/>
            <a:ext cx="12490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7299"/>
            <a:ext cx="3240000" cy="242907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1407299"/>
            <a:ext cx="3240000" cy="242907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0" y="1407299"/>
            <a:ext cx="3240000" cy="2429074"/>
          </a:xfrm>
          <a:prstGeom prst="rect">
            <a:avLst/>
          </a:prstGeom>
        </p:spPr>
      </p:pic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819414"/>
              </p:ext>
            </p:extLst>
          </p:nvPr>
        </p:nvGraphicFramePr>
        <p:xfrm>
          <a:off x="870266" y="4403413"/>
          <a:ext cx="7403465" cy="8534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0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Displacement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Velocity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Absolute Acceleration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0.2700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0.1253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46.41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1.6367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1.0035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61.31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9.502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4.717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49.64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0.2662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0.1758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66.04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1.3923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0.8552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61.42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10.647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4.561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42.84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0.3214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0.1885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58.65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1.6144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0.8445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52.31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9400" algn="l"/>
                        </a:tabLs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7.973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3.629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45.52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63209"/>
              </p:ext>
            </p:extLst>
          </p:nvPr>
        </p:nvGraphicFramePr>
        <p:xfrm>
          <a:off x="870265" y="5578405"/>
          <a:ext cx="7403465" cy="8534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0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Nonlinear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Displacement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Velocity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Absolute Acceleration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0.2700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0.1409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52.19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1.6367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0.6483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39.61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9.502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3.8886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40.92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0.2662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0.1087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40.83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1.3923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0.5405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38.82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10.647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3.4059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31.99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0.3214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0.1447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45.02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1.6144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0.5675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35.15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7.973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3.7857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47.48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62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8650" y="939113"/>
            <a:ext cx="27879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Roof displacement response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502627" y="939113"/>
            <a:ext cx="12490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7299"/>
            <a:ext cx="3240000" cy="2429074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1407299"/>
            <a:ext cx="3240000" cy="2429074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0" y="1407299"/>
            <a:ext cx="3240000" cy="2429074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062989"/>
              </p:ext>
            </p:extLst>
          </p:nvPr>
        </p:nvGraphicFramePr>
        <p:xfrm>
          <a:off x="870267" y="4403413"/>
          <a:ext cx="7403465" cy="8534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0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Displacement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Velocity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Absolute Acceleration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067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0.2700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0.1367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50.63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1.6367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0.7831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47.85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9.502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5.013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52.76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0.2662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0.1274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47.86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1.3923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0.7224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51.89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10.647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4.851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45.56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0.3214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0.1444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44.93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1.6144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0.9575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59.31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7.973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5.179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64.96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2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8650" y="939113"/>
            <a:ext cx="27879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Roof displacement response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502627" y="939113"/>
            <a:ext cx="12490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Y-direction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7299"/>
            <a:ext cx="3240000" cy="242907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1407299"/>
            <a:ext cx="3240000" cy="242907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0" y="1407299"/>
            <a:ext cx="3240000" cy="2429074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774116"/>
              </p:ext>
            </p:extLst>
          </p:nvPr>
        </p:nvGraphicFramePr>
        <p:xfrm>
          <a:off x="776962" y="4403413"/>
          <a:ext cx="7590075" cy="8534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0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5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13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Displacement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Velocity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Absolute Acceleration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067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0.2518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0.1263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50.16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1.7387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1.0438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60.03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8.161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7.040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86.26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0.2412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0.1483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61.48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1.6896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0.8049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47.64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10.426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7.269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69.72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0.2907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0.1911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65.74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1.6535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0.8736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52.83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9400" algn="l"/>
                        </a:tabLs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8.818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6.233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70.68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96006"/>
              </p:ext>
            </p:extLst>
          </p:nvPr>
        </p:nvGraphicFramePr>
        <p:xfrm>
          <a:off x="776962" y="5551656"/>
          <a:ext cx="7590075" cy="8534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87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76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57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0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60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4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Nonlinear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Displacement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Velocity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Absolute Acceleration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NVD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0.2518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0.1197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47.54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1.7387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0.6125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35.23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8.161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7.6632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93.90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0.2412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0.0955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39.59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1.6896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0.5424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32.10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10.426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6.1153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58.65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0.2907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0.1282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44.10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1.6535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0.6119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37.01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8.818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6.4271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72.89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96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8650" y="939113"/>
            <a:ext cx="27879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Roof displacement response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502627" y="939113"/>
            <a:ext cx="12490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Y-direction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7299"/>
            <a:ext cx="3240000" cy="242907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1407299"/>
            <a:ext cx="3240000" cy="242907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0" y="1407299"/>
            <a:ext cx="3240000" cy="2429074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199475"/>
              </p:ext>
            </p:extLst>
          </p:nvPr>
        </p:nvGraphicFramePr>
        <p:xfrm>
          <a:off x="934624" y="4403413"/>
          <a:ext cx="7403465" cy="8534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0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Displacement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Velocity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Absolute Acceleration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067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0.2518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0.1269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50.40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1.7387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48.02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8.161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5.115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62.68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078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0.2412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0.1239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51.37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1.6896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0.7295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43.18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10.426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4.917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47.16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0.2907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0.1363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46.89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1.6535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0.9738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58.89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8.818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5.343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60.59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59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8650" y="939113"/>
            <a:ext cx="161454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Hysteresis loop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316378" y="939113"/>
            <a:ext cx="12490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7299"/>
            <a:ext cx="3240000" cy="243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1407299"/>
            <a:ext cx="3240000" cy="243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0" y="1407299"/>
            <a:ext cx="3240000" cy="243000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628650" y="3936153"/>
            <a:ext cx="161454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Hysteresis loop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316378" y="3936153"/>
            <a:ext cx="12490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Y-direction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04339"/>
            <a:ext cx="3240000" cy="2430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4428000"/>
            <a:ext cx="3240000" cy="2430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908" y="4404339"/>
            <a:ext cx="3240000" cy="2430000"/>
          </a:xfrm>
          <a:prstGeom prst="rect">
            <a:avLst/>
          </a:prstGeom>
        </p:spPr>
      </p:pic>
      <p:sp>
        <p:nvSpPr>
          <p:cNvPr id="20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66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21" y="1061308"/>
            <a:ext cx="6086346" cy="444468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50000">
                <a:srgbClr val="002060"/>
              </a:gs>
              <a:gs pos="10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28650" y="939113"/>
            <a:ext cx="19460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information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/>
          <p:cNvCxnSpPr>
            <a:stCxn id="7" idx="1"/>
            <a:endCxn id="7" idx="1"/>
          </p:cNvCxnSpPr>
          <p:nvPr/>
        </p:nvCxnSpPr>
        <p:spPr>
          <a:xfrm>
            <a:off x="6820929" y="230547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/>
          <p:cNvGrpSpPr/>
          <p:nvPr/>
        </p:nvGrpSpPr>
        <p:grpSpPr>
          <a:xfrm>
            <a:off x="6820929" y="2191263"/>
            <a:ext cx="304800" cy="502508"/>
            <a:chOff x="7241059" y="2323070"/>
            <a:chExt cx="403654" cy="634314"/>
          </a:xfrm>
        </p:grpSpPr>
        <p:sp>
          <p:nvSpPr>
            <p:cNvPr id="7" name="波浪 6"/>
            <p:cNvSpPr/>
            <p:nvPr/>
          </p:nvSpPr>
          <p:spPr>
            <a:xfrm>
              <a:off x="7241059" y="2323070"/>
              <a:ext cx="403654" cy="288325"/>
            </a:xfrm>
            <a:prstGeom prst="wav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接點 10"/>
            <p:cNvCxnSpPr/>
            <p:nvPr/>
          </p:nvCxnSpPr>
          <p:spPr>
            <a:xfrm>
              <a:off x="7241059" y="2323070"/>
              <a:ext cx="0" cy="6343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字方塊 17"/>
          <p:cNvSpPr txBox="1"/>
          <p:nvPr/>
        </p:nvSpPr>
        <p:spPr>
          <a:xfrm>
            <a:off x="7185776" y="2119351"/>
            <a:ext cx="1370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Chia-Yi City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II Soil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4976532" y="2916193"/>
            <a:ext cx="1358365" cy="214183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 flipV="1">
            <a:off x="2578443" y="4044777"/>
            <a:ext cx="1850514" cy="135718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655714" y="3860111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775023" y="45387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flipH="1" flipV="1">
            <a:off x="2642453" y="3576591"/>
            <a:ext cx="105237" cy="3641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 flipV="1">
            <a:off x="2232453" y="1902775"/>
            <a:ext cx="420130" cy="16738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1342767" y="2539882"/>
            <a:ext cx="1169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2F~6F @ 4m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698163" y="3601350"/>
            <a:ext cx="98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@ 4.5m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表格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4603050"/>
                  </p:ext>
                </p:extLst>
              </p:nvPr>
            </p:nvGraphicFramePr>
            <p:xfrm>
              <a:off x="416571" y="5518000"/>
              <a:ext cx="831085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73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73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709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408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555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2858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7689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altLang="zh-TW" baseline="30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mode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altLang="zh-TW" baseline="30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nd</a:t>
                          </a:r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mode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altLang="zh-TW" baseline="30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rd</a:t>
                          </a:r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mode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Max.</a:t>
                          </a:r>
                          <a:r>
                            <a:rPr lang="en-US" altLang="zh-TW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drift ratio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LVD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NVD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1.386 sec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1.275 sec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1.075 sec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0.012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VE-2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α</m:t>
                                </m:r>
                                <m:r>
                                  <a:rPr lang="en-US" altLang="zh-TW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=1.0</m:t>
                                </m:r>
                              </m:oMath>
                            </m:oMathPara>
                          </a14:m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α</m:t>
                                </m:r>
                                <m:r>
                                  <a:rPr lang="en-US" altLang="zh-TW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=0.6</m:t>
                                </m:r>
                              </m:oMath>
                            </m:oMathPara>
                          </a14:m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表格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4603050"/>
                  </p:ext>
                </p:extLst>
              </p:nvPr>
            </p:nvGraphicFramePr>
            <p:xfrm>
              <a:off x="416571" y="5518000"/>
              <a:ext cx="831085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7392"/>
                    <a:gridCol w="1087394"/>
                    <a:gridCol w="1070919"/>
                    <a:gridCol w="1804087"/>
                    <a:gridCol w="955589"/>
                    <a:gridCol w="1128584"/>
                    <a:gridCol w="117689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altLang="zh-TW" baseline="30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mode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altLang="zh-TW" baseline="30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nd</a:t>
                          </a:r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mode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altLang="zh-TW" baseline="30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rd</a:t>
                          </a:r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mode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Max.</a:t>
                          </a:r>
                          <a:r>
                            <a:rPr lang="en-US" altLang="zh-TW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drift ratio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LVD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NVD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1.386 sec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1.275 sec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1.075 sec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0.012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VE-2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32973" t="-108197" r="-10486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606736" t="-108197" r="-518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412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8650" y="939113"/>
            <a:ext cx="19053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dissipation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637654" y="939113"/>
            <a:ext cx="12490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6" y="5007299"/>
            <a:ext cx="2880000" cy="180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6" y="1407299"/>
            <a:ext cx="2880000" cy="180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6" y="3207299"/>
            <a:ext cx="2880000" cy="180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616" y="1407299"/>
            <a:ext cx="2880000" cy="180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616" y="3207299"/>
            <a:ext cx="2880000" cy="18000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616" y="5007299"/>
            <a:ext cx="2880000" cy="18000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16" y="1407299"/>
            <a:ext cx="2880000" cy="180000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16" y="3207299"/>
            <a:ext cx="2880000" cy="180000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16" y="5007299"/>
            <a:ext cx="288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6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8650" y="939113"/>
            <a:ext cx="19053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dissipation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637654" y="939113"/>
            <a:ext cx="122347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07" y="1429927"/>
            <a:ext cx="2880000" cy="180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07" y="3218613"/>
            <a:ext cx="2880000" cy="180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07" y="5018613"/>
            <a:ext cx="2880000" cy="180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007" y="1407299"/>
            <a:ext cx="2880000" cy="180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007" y="3218613"/>
            <a:ext cx="2880000" cy="1800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007" y="5029927"/>
            <a:ext cx="2880000" cy="1800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817" y="1407299"/>
            <a:ext cx="2880000" cy="1800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007" y="3229927"/>
            <a:ext cx="2880000" cy="1800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007" y="5029927"/>
            <a:ext cx="288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6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3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Time History Analysis 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8650" y="939113"/>
            <a:ext cx="251863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PISA3D 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89" y="1407299"/>
            <a:ext cx="7236683" cy="463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9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3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Time History Analysis 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8650" y="939113"/>
            <a:ext cx="251863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PISA3D 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89" y="1407299"/>
            <a:ext cx="7236683" cy="463725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187" y="3838012"/>
            <a:ext cx="2975787" cy="288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87" y="3838012"/>
            <a:ext cx="2969401" cy="2880000"/>
          </a:xfrm>
          <a:prstGeom prst="rect">
            <a:avLst/>
          </a:prstGeom>
        </p:spPr>
      </p:pic>
      <p:cxnSp>
        <p:nvCxnSpPr>
          <p:cNvPr id="10" name="直線接點 9"/>
          <p:cNvCxnSpPr>
            <a:stCxn id="8" idx="0"/>
          </p:cNvCxnSpPr>
          <p:nvPr/>
        </p:nvCxnSpPr>
        <p:spPr>
          <a:xfrm flipH="1" flipV="1">
            <a:off x="1662587" y="3525795"/>
            <a:ext cx="1" cy="31221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7482080" y="3525794"/>
            <a:ext cx="1" cy="31221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1662588" y="3525794"/>
            <a:ext cx="2011488" cy="14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5479264" y="3533480"/>
            <a:ext cx="2011488" cy="14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77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3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Time History Analysis 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8650" y="939113"/>
            <a:ext cx="1636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earthquake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55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3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Time History Analysis 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28650" y="939113"/>
            <a:ext cx="11400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Story drift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851084" y="939113"/>
            <a:ext cx="12490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45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3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Time History Analysis 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49" y="1974994"/>
            <a:ext cx="5505503" cy="362226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3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FPS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501" y="1213029"/>
            <a:ext cx="1442663" cy="522933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9574" y="2295303"/>
            <a:ext cx="532015" cy="532015"/>
          </a:xfrm>
          <a:prstGeom prst="rect">
            <a:avLst/>
          </a:prstGeom>
          <a:solidFill>
            <a:srgbClr val="F8696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574" y="5065245"/>
            <a:ext cx="532015" cy="532015"/>
          </a:xfrm>
          <a:prstGeom prst="rect">
            <a:avLst/>
          </a:prstGeom>
          <a:solidFill>
            <a:srgbClr val="F8696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581513" y="2295303"/>
            <a:ext cx="532015" cy="532015"/>
          </a:xfrm>
          <a:prstGeom prst="rect">
            <a:avLst/>
          </a:prstGeom>
          <a:solidFill>
            <a:srgbClr val="F8696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581514" y="5065244"/>
            <a:ext cx="532015" cy="532015"/>
          </a:xfrm>
          <a:prstGeom prst="rect">
            <a:avLst/>
          </a:prstGeom>
          <a:solidFill>
            <a:srgbClr val="F8696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620980" y="2292261"/>
            <a:ext cx="3735184" cy="532015"/>
          </a:xfrm>
          <a:prstGeom prst="rect">
            <a:avLst/>
          </a:prstGeom>
          <a:solidFill>
            <a:srgbClr val="FEE58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620980" y="5065244"/>
            <a:ext cx="3735184" cy="532015"/>
          </a:xfrm>
          <a:prstGeom prst="rect">
            <a:avLst/>
          </a:prstGeom>
          <a:solidFill>
            <a:srgbClr val="FEE58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35879" y="3047245"/>
            <a:ext cx="532015" cy="1798072"/>
          </a:xfrm>
          <a:prstGeom prst="rect">
            <a:avLst/>
          </a:prstGeom>
          <a:solidFill>
            <a:srgbClr val="FEE58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581513" y="3047245"/>
            <a:ext cx="532015" cy="1798072"/>
          </a:xfrm>
          <a:prstGeom prst="rect">
            <a:avLst/>
          </a:prstGeom>
          <a:solidFill>
            <a:srgbClr val="FEE58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620981" y="3059084"/>
            <a:ext cx="3735182" cy="1798072"/>
          </a:xfrm>
          <a:prstGeom prst="rect">
            <a:avLst/>
          </a:prstGeom>
          <a:solidFill>
            <a:srgbClr val="64BF7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5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3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FPS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635" y="1145511"/>
            <a:ext cx="3067715" cy="2171267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15" y="1481743"/>
            <a:ext cx="3993226" cy="11885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628650" y="3200401"/>
                <a:ext cx="1849416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200401"/>
                <a:ext cx="1849416" cy="609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628650" y="4339622"/>
                <a:ext cx="1051698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339622"/>
                <a:ext cx="1051698" cy="6090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628650" y="5478843"/>
                <a:ext cx="1324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=51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478843"/>
                <a:ext cx="13249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6069104" y="3652962"/>
                <a:ext cx="2446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=88, 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71, 3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41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𝑡𝑜𝑛𝑓</m:t>
                      </m:r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04" y="3652962"/>
                <a:ext cx="2446246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6069104" y="4564168"/>
                <a:ext cx="1466699" cy="391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=30%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04" y="4564168"/>
                <a:ext cx="1466699" cy="391582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6072762" y="4113273"/>
                <a:ext cx="12718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762" y="4113273"/>
                <a:ext cx="12718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6069104" y="5113376"/>
                <a:ext cx="1104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04" y="5113376"/>
                <a:ext cx="1104597" cy="369332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>
                <a:off x="3015143" y="2231144"/>
                <a:ext cx="1382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=4.3812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143" y="2231144"/>
                <a:ext cx="13824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單箭頭接點 29"/>
          <p:cNvCxnSpPr/>
          <p:nvPr/>
        </p:nvCxnSpPr>
        <p:spPr>
          <a:xfrm>
            <a:off x="2459008" y="2407498"/>
            <a:ext cx="473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3015143" y="3349877"/>
                <a:ext cx="2111860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=38, 74, 147 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143" y="3349877"/>
                <a:ext cx="2111860" cy="391582"/>
              </a:xfrm>
              <a:prstGeom prst="rect">
                <a:avLst/>
              </a:prstGeom>
              <a:blipFill>
                <a:blip r:embed="rId1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單箭頭接點 31"/>
          <p:cNvCxnSpPr/>
          <p:nvPr/>
        </p:nvCxnSpPr>
        <p:spPr>
          <a:xfrm>
            <a:off x="2459008" y="3526231"/>
            <a:ext cx="473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/>
              <p:cNvSpPr txBox="1"/>
              <p:nvPr/>
            </p:nvSpPr>
            <p:spPr>
              <a:xfrm>
                <a:off x="3015143" y="4482605"/>
                <a:ext cx="1794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=20, 39, 78 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143" y="4482605"/>
                <a:ext cx="179427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>
            <a:off x="2459008" y="4658959"/>
            <a:ext cx="473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/>
              <p:cNvSpPr txBox="1"/>
              <p:nvPr/>
            </p:nvSpPr>
            <p:spPr>
              <a:xfrm>
                <a:off x="3015143" y="5478843"/>
                <a:ext cx="2577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=1020, 1991, 3975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143" y="5478843"/>
                <a:ext cx="257788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單箭頭接點 35"/>
          <p:cNvCxnSpPr/>
          <p:nvPr/>
        </p:nvCxnSpPr>
        <p:spPr>
          <a:xfrm>
            <a:off x="2459008" y="5655197"/>
            <a:ext cx="473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45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3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FPS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635" y="1145511"/>
            <a:ext cx="3067715" cy="2171267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15" y="1481743"/>
            <a:ext cx="3993226" cy="11885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628650" y="3200401"/>
                <a:ext cx="1849416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200401"/>
                <a:ext cx="1849416" cy="609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628650" y="4339622"/>
                <a:ext cx="1051698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339622"/>
                <a:ext cx="1051698" cy="6090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628650" y="5478843"/>
                <a:ext cx="1324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=51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478843"/>
                <a:ext cx="13249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6069104" y="3652962"/>
                <a:ext cx="2446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=88, 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71, 3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41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𝑡𝑜𝑛𝑓</m:t>
                      </m:r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04" y="3652962"/>
                <a:ext cx="2446246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6069104" y="4564168"/>
                <a:ext cx="1466699" cy="391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=30%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04" y="4564168"/>
                <a:ext cx="1466699" cy="391582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6072762" y="4113273"/>
                <a:ext cx="12718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762" y="4113273"/>
                <a:ext cx="12718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6069104" y="5113376"/>
                <a:ext cx="1104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04" y="5113376"/>
                <a:ext cx="1104597" cy="369332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>
                <a:off x="3015143" y="2231144"/>
                <a:ext cx="1382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=4.3812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143" y="2231144"/>
                <a:ext cx="13824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單箭頭接點 29"/>
          <p:cNvCxnSpPr/>
          <p:nvPr/>
        </p:nvCxnSpPr>
        <p:spPr>
          <a:xfrm>
            <a:off x="2459008" y="2407498"/>
            <a:ext cx="473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3015143" y="3349877"/>
                <a:ext cx="2111860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=38, 74, 147 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143" y="3349877"/>
                <a:ext cx="2111860" cy="391582"/>
              </a:xfrm>
              <a:prstGeom prst="rect">
                <a:avLst/>
              </a:prstGeom>
              <a:blipFill>
                <a:blip r:embed="rId1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單箭頭接點 31"/>
          <p:cNvCxnSpPr/>
          <p:nvPr/>
        </p:nvCxnSpPr>
        <p:spPr>
          <a:xfrm>
            <a:off x="2459008" y="3526231"/>
            <a:ext cx="473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/>
              <p:cNvSpPr txBox="1"/>
              <p:nvPr/>
            </p:nvSpPr>
            <p:spPr>
              <a:xfrm>
                <a:off x="3015143" y="4482605"/>
                <a:ext cx="1794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=20, 39, 78 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143" y="4482605"/>
                <a:ext cx="179427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>
            <a:off x="2459008" y="4658959"/>
            <a:ext cx="473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/>
              <p:cNvSpPr txBox="1"/>
              <p:nvPr/>
            </p:nvSpPr>
            <p:spPr>
              <a:xfrm>
                <a:off x="3015143" y="5478843"/>
                <a:ext cx="2577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=1020, 1991, 3975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143" y="5478843"/>
                <a:ext cx="257788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單箭頭接點 35"/>
          <p:cNvCxnSpPr/>
          <p:nvPr/>
        </p:nvCxnSpPr>
        <p:spPr>
          <a:xfrm>
            <a:off x="2459008" y="5655197"/>
            <a:ext cx="473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23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線接點 38"/>
          <p:cNvCxnSpPr/>
          <p:nvPr/>
        </p:nvCxnSpPr>
        <p:spPr>
          <a:xfrm>
            <a:off x="7295555" y="3867662"/>
            <a:ext cx="0" cy="131868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739149" y="3855308"/>
            <a:ext cx="0" cy="131868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571998" y="1527662"/>
            <a:ext cx="0" cy="35657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30000">
                <a:srgbClr val="002060"/>
              </a:gs>
              <a:gs pos="8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dampers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28650" y="939113"/>
            <a:ext cx="18197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esign procedure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261385" y="1527662"/>
            <a:ext cx="262123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Decide control earthquake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063976" y="3201503"/>
                <a:ext cx="1016047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Decide 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976" y="3201503"/>
                <a:ext cx="101604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094" t="-4545" b="-18182"/>
                </a:stretch>
              </a:blipFill>
              <a:ln w="28575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2158519" y="2643556"/>
            <a:ext cx="4826962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Displacement spectrum &amp; acceleration spectrum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309475" y="2085609"/>
            <a:ext cx="252505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Decide control story drift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752963" y="4163333"/>
                <a:ext cx="1979644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63" y="4163333"/>
                <a:ext cx="197964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128" t="-6061" b="-18182"/>
                </a:stretch>
              </a:blipFill>
              <a:ln w="28575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166806" y="4163333"/>
                <a:ext cx="2810385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806" y="4163333"/>
                <a:ext cx="281038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85" t="-6061" b="-18182"/>
                </a:stretch>
              </a:blipFill>
              <a:ln w="28575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993413" y="4902543"/>
                <a:ext cx="1498744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13" y="4902543"/>
                <a:ext cx="149874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789" t="-4545" b="-18182"/>
                </a:stretch>
              </a:blipFill>
              <a:ln w="28575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822626" y="4908774"/>
                <a:ext cx="1498744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626" y="4908774"/>
                <a:ext cx="149874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390" t="-4545" b="-18182"/>
                </a:stretch>
              </a:blipFill>
              <a:ln w="28575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接點 9"/>
          <p:cNvCxnSpPr>
            <a:stCxn id="16" idx="0"/>
            <a:endCxn id="16" idx="0"/>
          </p:cNvCxnSpPr>
          <p:nvPr/>
        </p:nvCxnSpPr>
        <p:spPr>
          <a:xfrm>
            <a:off x="4572000" y="152766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739149" y="3855308"/>
            <a:ext cx="5556406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8227" y="1416909"/>
            <a:ext cx="5395784" cy="2286685"/>
          </a:xfrm>
          <a:prstGeom prst="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628650" y="3769498"/>
            <a:ext cx="2254593" cy="2012936"/>
          </a:xfrm>
          <a:prstGeom prst="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581138" y="2105903"/>
            <a:ext cx="1935145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design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6199932" y="4163333"/>
                <a:ext cx="2190738" cy="49257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𝑠𝑟</m:t>
                        </m:r>
                      </m:sub>
                    </m:sSub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932" y="4163333"/>
                <a:ext cx="2190738" cy="492571"/>
              </a:xfrm>
              <a:prstGeom prst="rect">
                <a:avLst/>
              </a:prstGeom>
              <a:blipFill rotWithShape="0">
                <a:blip r:embed="rId7"/>
                <a:stretch>
                  <a:fillRect l="-1648" b="-2326"/>
                </a:stretch>
              </a:blipFill>
              <a:ln w="28575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6809556" y="4902543"/>
                <a:ext cx="966979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 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556" y="4902543"/>
                <a:ext cx="96697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659" t="-4545" b="-18182"/>
                </a:stretch>
              </a:blipFill>
              <a:ln w="28575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字方塊 42"/>
          <p:cNvSpPr txBox="1"/>
          <p:nvPr/>
        </p:nvSpPr>
        <p:spPr>
          <a:xfrm>
            <a:off x="1089933" y="5583561"/>
            <a:ext cx="1298432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LVD design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954564" y="3771954"/>
            <a:ext cx="3108485" cy="2012936"/>
          </a:xfrm>
          <a:prstGeom prst="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3868136" y="5583561"/>
            <a:ext cx="1345240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NVD design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134371" y="3769498"/>
            <a:ext cx="2380980" cy="2012936"/>
          </a:xfrm>
          <a:prstGeom prst="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6748421" y="5580186"/>
            <a:ext cx="1152880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 design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1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線接點 22"/>
          <p:cNvCxnSpPr/>
          <p:nvPr/>
        </p:nvCxnSpPr>
        <p:spPr>
          <a:xfrm>
            <a:off x="4571998" y="1527662"/>
            <a:ext cx="0" cy="35657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30000">
                <a:srgbClr val="002060"/>
              </a:gs>
              <a:gs pos="8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dampers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28650" y="939113"/>
            <a:ext cx="193514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design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261385" y="1527662"/>
            <a:ext cx="262123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Decide control earthquake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309475" y="2085609"/>
            <a:ext cx="252505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Decide control story drift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接點 9"/>
          <p:cNvCxnSpPr>
            <a:stCxn id="16" idx="0"/>
            <a:endCxn id="16" idx="0"/>
          </p:cNvCxnSpPr>
          <p:nvPr/>
        </p:nvCxnSpPr>
        <p:spPr>
          <a:xfrm>
            <a:off x="4572000" y="152766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92" y="2689392"/>
            <a:ext cx="4320000" cy="324000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978" y="2689392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1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接點 12"/>
          <p:cNvCxnSpPr/>
          <p:nvPr/>
        </p:nvCxnSpPr>
        <p:spPr>
          <a:xfrm>
            <a:off x="4572000" y="2496065"/>
            <a:ext cx="0" cy="123567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063976" y="3201503"/>
                <a:ext cx="1016047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Decide 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976" y="3201503"/>
                <a:ext cx="101604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094" t="-4545" b="-18182"/>
                </a:stretch>
              </a:blipFill>
              <a:ln w="28575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2158519" y="2643556"/>
            <a:ext cx="4826962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Displacement spectrum &amp; acceleration spectrum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4572000" y="152766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18000"/>
            <a:ext cx="4320000" cy="324000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00" y="3618000"/>
            <a:ext cx="4320000" cy="3240000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628650" y="939113"/>
            <a:ext cx="193514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design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956704" y="3731741"/>
                <a:ext cx="1230593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=14%</m:t>
                    </m:r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704" y="3731741"/>
                <a:ext cx="123059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091"/>
                </a:stretch>
              </a:blipFill>
              <a:ln w="28575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標題 1"/>
          <p:cNvSpPr txBox="1">
            <a:spLocks/>
          </p:cNvSpPr>
          <p:nvPr/>
        </p:nvSpPr>
        <p:spPr>
          <a:xfrm>
            <a:off x="628650" y="365126"/>
            <a:ext cx="7886700" cy="475133"/>
          </a:xfrm>
          <a:prstGeom prst="rect">
            <a:avLst/>
          </a:prstGeom>
          <a:gradFill flip="none" rotWithShape="1">
            <a:gsLst>
              <a:gs pos="30000">
                <a:srgbClr val="002060"/>
              </a:gs>
              <a:gs pos="8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dampers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9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>
          <a:xfrm>
            <a:off x="4572000" y="152766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28650" y="939113"/>
            <a:ext cx="29482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viscous damper design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458906" y="1308445"/>
                <a:ext cx="2226187" cy="7475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TW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𝑐𝑜</m:t>
                          </m:r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906" y="1308445"/>
                <a:ext cx="2226187" cy="7475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/>
          <p:cNvGrpSpPr/>
          <p:nvPr/>
        </p:nvGrpSpPr>
        <p:grpSpPr>
          <a:xfrm>
            <a:off x="898758" y="2634191"/>
            <a:ext cx="7346480" cy="3633902"/>
            <a:chOff x="726602" y="2354105"/>
            <a:chExt cx="7346480" cy="363390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1184" y="2354105"/>
              <a:ext cx="2931898" cy="3633902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602" y="2356022"/>
              <a:ext cx="4414582" cy="363198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272508" y="2056022"/>
                <a:ext cx="2598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=5134.4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𝐾𝑁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508" y="2056022"/>
                <a:ext cx="259898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標題 1"/>
          <p:cNvSpPr txBox="1">
            <a:spLocks/>
          </p:cNvSpPr>
          <p:nvPr/>
        </p:nvSpPr>
        <p:spPr>
          <a:xfrm>
            <a:off x="628650" y="365126"/>
            <a:ext cx="7886700" cy="475133"/>
          </a:xfrm>
          <a:prstGeom prst="rect">
            <a:avLst/>
          </a:prstGeom>
          <a:gradFill flip="none" rotWithShape="1">
            <a:gsLst>
              <a:gs pos="30000">
                <a:srgbClr val="002060"/>
              </a:gs>
              <a:gs pos="8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dampers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10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字方塊 23"/>
          <p:cNvSpPr txBox="1"/>
          <p:nvPr/>
        </p:nvSpPr>
        <p:spPr>
          <a:xfrm>
            <a:off x="628650" y="939113"/>
            <a:ext cx="32688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viscous damper design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684271" y="1308445"/>
                <a:ext cx="3775457" cy="948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TW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TW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TW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Sup>
                            <m:sSubSup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TW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zh-TW" alt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zh-TW" alt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bSup>
                            </m:e>
                          </m:nary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TW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TW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271" y="1308445"/>
                <a:ext cx="3775457" cy="9489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448932" y="2257359"/>
                <a:ext cx="624613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𝑜𝑛𝑔𝑖𝑡𝑢𝑑𝑖𝑛𝑎𝑙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𝑑𝑖𝑟𝑒𝑐𝑡𝑖𝑜𝑛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, </m:t>
                                </m:r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=10% ,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=4710.64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𝐾𝑁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𝑡𝑟𝑎𝑛𝑠𝑣𝑒𝑟𝑠𝑒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𝑑𝑟𝑖𝑒𝑐𝑡𝑖𝑜𝑛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=10% ,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=5374.77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𝐾𝑁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932" y="2257359"/>
                <a:ext cx="6246133" cy="6178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035" y="2875220"/>
            <a:ext cx="2914285" cy="360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320" y="2875220"/>
            <a:ext cx="2908745" cy="3600000"/>
          </a:xfrm>
          <a:prstGeom prst="rect">
            <a:avLst/>
          </a:prstGeom>
        </p:spPr>
      </p:pic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30000">
                <a:srgbClr val="002060"/>
              </a:gs>
              <a:gs pos="8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dampers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53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字方塊 23"/>
          <p:cNvSpPr txBox="1"/>
          <p:nvPr/>
        </p:nvSpPr>
        <p:spPr>
          <a:xfrm>
            <a:off x="628650" y="939113"/>
            <a:ext cx="27099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Viscoelastic damper design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30000">
                <a:srgbClr val="002060"/>
              </a:gs>
              <a:gs pos="8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dampers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8650" y="939113"/>
            <a:ext cx="1909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earthquake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7299"/>
            <a:ext cx="3240000" cy="243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1407299"/>
            <a:ext cx="3240000" cy="243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0" y="1407299"/>
            <a:ext cx="3240000" cy="243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448" y="3837299"/>
            <a:ext cx="3240000" cy="243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48" y="3837299"/>
            <a:ext cx="3240000" cy="2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668</TotalTime>
  <Words>1038</Words>
  <Application>Microsoft Office PowerPoint</Application>
  <PresentationFormat>如螢幕大小 (4:3)</PresentationFormat>
  <Paragraphs>700</Paragraphs>
  <Slides>29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Introduction</vt:lpstr>
      <vt:lpstr>Design of dampers</vt:lpstr>
      <vt:lpstr>Design of dampers</vt:lpstr>
      <vt:lpstr>PowerPoint 簡報</vt:lpstr>
      <vt:lpstr>PowerPoint 簡報</vt:lpstr>
      <vt:lpstr>Design of dampers</vt:lpstr>
      <vt:lpstr>Design of dampers</vt:lpstr>
      <vt:lpstr>Analysis results</vt:lpstr>
      <vt:lpstr>Analysis results</vt:lpstr>
      <vt:lpstr>PowerPoint 簡報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Nonlinear Time History Analysis </vt:lpstr>
      <vt:lpstr>Nonlinear Time History Analysis </vt:lpstr>
      <vt:lpstr>Nonlinear Time History Analysis </vt:lpstr>
      <vt:lpstr>Nonlinear Time History Analysis </vt:lpstr>
      <vt:lpstr>Nonlinear Time History Analysis </vt:lpstr>
      <vt:lpstr>Design of FPS</vt:lpstr>
      <vt:lpstr>Design of FPS</vt:lpstr>
      <vt:lpstr>Design of FPS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user1</dc:creator>
  <cp:lastModifiedBy>Windows 使用者</cp:lastModifiedBy>
  <cp:revision>41</cp:revision>
  <dcterms:created xsi:type="dcterms:W3CDTF">2018-06-18T10:15:44Z</dcterms:created>
  <dcterms:modified xsi:type="dcterms:W3CDTF">2018-06-19T15:02:34Z</dcterms:modified>
</cp:coreProperties>
</file>