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314" r:id="rId5"/>
    <p:sldId id="315" r:id="rId6"/>
    <p:sldId id="318" r:id="rId7"/>
    <p:sldId id="316" r:id="rId8"/>
    <p:sldId id="317" r:id="rId9"/>
    <p:sldId id="325" r:id="rId10"/>
    <p:sldId id="326" r:id="rId11"/>
    <p:sldId id="320" r:id="rId12"/>
    <p:sldId id="321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  <p14:sldId id="315"/>
            <p14:sldId id="318"/>
            <p14:sldId id="316"/>
            <p14:sldId id="317"/>
            <p14:sldId id="325"/>
            <p14:sldId id="326"/>
            <p14:sldId id="320"/>
            <p14:sldId id="321"/>
            <p14:sldId id="322"/>
            <p14:sldId id="323"/>
            <p14:sldId id="324"/>
          </p14:sldIdLst>
        </p14:section>
        <p14:section name="Problem" id="{658CDC75-6F02-4653-A93C-C93A591919BE}">
          <p14:sldIdLst/>
        </p14:section>
        <p14:section name="Solution" id="{3814ADEA-866D-4944-BA8A-AF26FCB04961}">
          <p14:sldIdLst/>
        </p14:section>
        <p14:section name="Data" id="{5C431F36-3D7F-4BFB-A2C6-90614511EFFF}">
          <p14:sldIdLst/>
        </p14:section>
        <p14:section name="Verification" id="{4373B73A-00B1-47AF-B80F-FDCA870E2926}">
          <p14:sldIdLst/>
        </p14:section>
        <p14:section name="Plan" id="{56AF185C-D41C-4D60-84C7-E325B90F51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7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2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Beam Reinforcement Optimization for Practical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4192"/>
            <a:ext cx="6095238" cy="45714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718" y="1731756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39788" y="6315404"/>
            <a:ext cx="154946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57659" y="1781641"/>
            <a:ext cx="158472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Multi-Cut-4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368139" y="1792526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5582" y="811570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傳統梁鋼筋配置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562622" y="6108120"/>
            <a:ext cx="317009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多點斷筋梁鋼筋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配置示意圖</a:t>
            </a:r>
          </a:p>
        </p:txBody>
      </p:sp>
    </p:spTree>
    <p:extLst>
      <p:ext uri="{BB962C8B-B14F-4D97-AF65-F5344CB8AC3E}">
        <p14:creationId xmlns:p14="http://schemas.microsoft.com/office/powerpoint/2010/main" val="1896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92000" cy="37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0"/>
            <a:ext cx="983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92000" cy="48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12192000" cy="28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84920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8492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387834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8783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3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4C86971B-3ED9-46B4-B240-39706E97B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4257F66D-BBB8-4323-B2CB-FAB20E1EC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/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12886</TotalTime>
  <Words>140</Words>
  <Application>Microsoft Office PowerPoint</Application>
  <PresentationFormat>寬螢幕</PresentationFormat>
  <Paragraphs>62</Paragraphs>
  <Slides>12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720</cp:revision>
  <dcterms:created xsi:type="dcterms:W3CDTF">2015-10-12T10:51:44Z</dcterms:created>
  <dcterms:modified xsi:type="dcterms:W3CDTF">2019-06-13T08:29:00Z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