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0" r:id="rId6"/>
    <p:sldId id="348" r:id="rId7"/>
    <p:sldId id="349" r:id="rId8"/>
    <p:sldId id="355" r:id="rId9"/>
    <p:sldId id="367" r:id="rId10"/>
    <p:sldId id="356" r:id="rId11"/>
    <p:sldId id="358" r:id="rId12"/>
    <p:sldId id="359" r:id="rId13"/>
    <p:sldId id="363" r:id="rId14"/>
    <p:sldId id="364" r:id="rId15"/>
    <p:sldId id="328" r:id="rId16"/>
    <p:sldId id="339" r:id="rId17"/>
    <p:sldId id="368" r:id="rId18"/>
    <p:sldId id="329" r:id="rId19"/>
    <p:sldId id="369" r:id="rId20"/>
    <p:sldId id="351" r:id="rId21"/>
    <p:sldId id="353" r:id="rId22"/>
    <p:sldId id="330" r:id="rId23"/>
    <p:sldId id="352" r:id="rId24"/>
    <p:sldId id="354" r:id="rId25"/>
    <p:sldId id="362" r:id="rId26"/>
    <p:sldId id="366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1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49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8.wmf"/><Relationship Id="rId3" Type="http://schemas.openxmlformats.org/officeDocument/2006/relationships/image" Target="../media/image19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e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image" Target="../media/image31.e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02995" y="2415330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80921" y="2425962"/>
            <a:ext cx="8152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5" y="1757191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403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84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R=1.84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8074" y="1596623"/>
            <a:ext cx="90024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Ra=1.61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300" y="1993560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17524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 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1.5%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</a:t>
            </a:r>
            <a:r>
              <a:rPr lang="en-US" altLang="zh-TW" dirty="0" smtClean="0"/>
              <a:t>On </a:t>
            </a:r>
            <a:r>
              <a:rPr lang="en-US" altLang="zh-TW" dirty="0"/>
              <a:t>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1311128"/>
          </a:xfrm>
        </p:spPr>
        <p:txBody>
          <a:bodyPr/>
          <a:lstStyle/>
          <a:p>
            <a:r>
              <a:rPr lang="en-US" altLang="zh-TW" dirty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4308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43087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43473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174347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 smtClean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50" y="1427000"/>
            <a:ext cx="5344500" cy="400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92865" y="6145619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Ra=1.57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70791" y="6156251"/>
            <a:ext cx="81047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R=1.76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2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392865" y="6145619"/>
            <a:ext cx="9339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Ra=1.77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870791" y="6156251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02279" y="6145619"/>
            <a:ext cx="8489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Ra=0.3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53568" y="6122120"/>
            <a:ext cx="85376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R=0.36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8074" y="1596623"/>
            <a:ext cx="93711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Ra=1.72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96000" y="1607255"/>
            <a:ext cx="8136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R=1.93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" y="1836916"/>
            <a:ext cx="5344500" cy="40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8" y="1944933"/>
            <a:ext cx="5344500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185</Words>
  <Application>Microsoft Office PowerPoint</Application>
  <PresentationFormat>寬螢幕</PresentationFormat>
  <Paragraphs>89</Paragraphs>
  <Slides>23</Slides>
  <Notes>4</Notes>
  <HiddenSlides>5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494</cp:revision>
  <dcterms:created xsi:type="dcterms:W3CDTF">2015-10-12T10:51:44Z</dcterms:created>
  <dcterms:modified xsi:type="dcterms:W3CDTF">2019-05-15T19:11:14Z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