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sldIdLst>
    <p:sldId id="314" r:id="rId5"/>
    <p:sldId id="319" r:id="rId6"/>
    <p:sldId id="317" r:id="rId7"/>
    <p:sldId id="318" r:id="rId8"/>
    <p:sldId id="320" r:id="rId9"/>
    <p:sldId id="321" r:id="rId10"/>
    <p:sldId id="323" r:id="rId11"/>
    <p:sldId id="325" r:id="rId12"/>
    <p:sldId id="324" r:id="rId13"/>
    <p:sldId id="326" r:id="rId14"/>
    <p:sldId id="327" r:id="rId15"/>
    <p:sldId id="328" r:id="rId16"/>
    <p:sldId id="275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5E8114D-1534-460D-BACB-01425C040C09}">
          <p14:sldIdLst>
            <p14:sldId id="314"/>
          </p14:sldIdLst>
        </p14:section>
        <p14:section name="Problem" id="{B3722385-FBB2-468F-965A-7B63E17B98FE}">
          <p14:sldIdLst>
            <p14:sldId id="319"/>
          </p14:sldIdLst>
        </p14:section>
        <p14:section name="Solution" id="{6F810BF0-EDC2-41F7-95E5-BBAB83EAF059}">
          <p14:sldIdLst>
            <p14:sldId id="317"/>
            <p14:sldId id="318"/>
            <p14:sldId id="320"/>
            <p14:sldId id="321"/>
          </p14:sldIdLst>
        </p14:section>
        <p14:section name="Data" id="{A6AA84DB-BB6C-4422-AD76-071ED167E871}">
          <p14:sldIdLst>
            <p14:sldId id="323"/>
            <p14:sldId id="325"/>
            <p14:sldId id="324"/>
          </p14:sldIdLst>
        </p14:section>
        <p14:section name="Verification" id="{B94E03BE-AD08-401E-92CF-E4A5AC2D00DD}">
          <p14:sldIdLst>
            <p14:sldId id="326"/>
            <p14:sldId id="327"/>
            <p14:sldId id="328"/>
          </p14:sldIdLst>
        </p14:section>
        <p14:section name="Plan" id="{6D3F5E76-E530-496F-B9CA-420499884FC3}">
          <p14:sldIdLst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5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1359"/>
    <a:srgbClr val="F7F7F7"/>
    <a:srgbClr val="FAF8F9"/>
    <a:srgbClr val="F9E5D7"/>
    <a:srgbClr val="1B1B1B"/>
    <a:srgbClr val="FAFAFA"/>
    <a:srgbClr val="2B2B2B"/>
    <a:srgbClr val="F05C6A"/>
    <a:srgbClr val="2A2A2A"/>
    <a:srgbClr val="4D2B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15" autoAdjust="0"/>
    <p:restoredTop sz="81059" autoAdjust="0"/>
  </p:normalViewPr>
  <p:slideViewPr>
    <p:cSldViewPr snapToGrid="0">
      <p:cViewPr varScale="1">
        <p:scale>
          <a:sx n="76" d="100"/>
          <a:sy n="76" d="100"/>
        </p:scale>
        <p:origin x="126" y="222"/>
      </p:cViewPr>
      <p:guideLst>
        <p:guide orient="horz" pos="2160"/>
        <p:guide pos="3840"/>
        <p:guide pos="529"/>
        <p:guide pos="715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FB05D-A85A-41E9-95F8-557FC4A8E4EF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FA8AB-93ED-4030-B179-2AF13832A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65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TW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問題與目標</a:t>
            </a:r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目前工程上斷筋處都固定在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1/3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或是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1/5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處</a:t>
            </a: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之所以這樣是為了施工上比較方便</a:t>
            </a: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但是這樣會有不經濟的問題產生</a:t>
            </a: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如果我們能做到根據需求來決定斷筋處</a:t>
            </a: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就能節省鋼筋的用量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6889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TW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問題與目標</a:t>
            </a:r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目前工程上斷筋處都固定在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1/3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或是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1/5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處</a:t>
            </a: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之所以這樣是為了施工上比較方便</a:t>
            </a: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但是這樣會有不經濟的問題產生</a:t>
            </a: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如果我們能做到根據需求來決定斷筋處</a:t>
            </a: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就能節省鋼筋的用量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0995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B3B4D-10A2-4BE1-AB8E-3DCE5A427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7069-7A31-444D-80E6-B61C02E1392B}" type="datetime1">
              <a:rPr lang="fr-FR" altLang="zh-TW" smtClean="0"/>
              <a:t>14/05/2019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BF60-08D0-4FC5-B9EF-E3C7B7F02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4B90-A549-404C-9A50-A6D457809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9846574-C5D9-4541-A02B-C658C4067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4F10B-ECA2-4753-8694-8A0132243A1A}" type="datetime1">
              <a:rPr lang="fr-FR" altLang="zh-TW" smtClean="0"/>
              <a:t>14/05/2019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F8029F-A75F-4A6C-9B77-D4DC0F2CE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7FFB95-0236-4810-BE8A-09F9C6E40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F64A90B-CF09-4A0C-964C-CCE2F3891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63D6-108C-484F-A72E-357B7AC47626}" type="datetime1">
              <a:rPr lang="fr-FR" altLang="zh-TW" smtClean="0"/>
              <a:t>14/05/2019</a:t>
            </a:fld>
            <a:endParaRPr lang="fr-FR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A952C6-C50D-4D27-A031-9F982CD85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D60CB7-F310-48A1-80FC-606923F4C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4A077DE-2949-4E1A-A7D2-4FBE62B42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E91A-1B1C-4AA6-BE7D-BFAB22416A0A}" type="datetime1">
              <a:rPr lang="fr-FR" altLang="zh-TW" smtClean="0"/>
              <a:t>14/05/2019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3EE20-567C-4C34-8BB7-F1F7931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BE87-6DB0-404E-870D-522D1C646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674FCD-0A62-42CB-A507-A24ACB490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3E6B3-FD71-4468-88B9-C0735253CCAA}" type="datetime1">
              <a:rPr lang="fr-FR" altLang="zh-TW" smtClean="0"/>
              <a:t>14/05/2019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B05D0-E22C-472E-BF13-4E9F01506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109015-8337-4804-B005-FEEEEB222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3EC2353-4E52-497D-A4B2-2E750BD50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7967-40FB-4E34-8FF3-6969956CCBF8}" type="datetime1">
              <a:rPr lang="fr-FR" altLang="zh-TW" smtClean="0"/>
              <a:t>14/05/2019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13D28-51FB-4F50-BDBF-A7C8780FD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1FB78-7A43-425A-87EA-CC2A172D3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65860AB-B60C-4CB6-A224-D2EEA226F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C2AA-C9BE-4B6D-A61B-7594931CB630}" type="datetime1">
              <a:rPr lang="fr-FR" altLang="zh-TW" smtClean="0"/>
              <a:t>14/05/2019</a:t>
            </a:fld>
            <a:endParaRPr lang="fr-FR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364F6EB-F5B4-42CC-A158-D347FFFC8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F45674F-4740-4A8E-B735-D260A20B0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8D4F98B-F535-42AC-B3A6-07C069450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520A-363C-425F-A28D-4D02521E9EC2}" type="datetime1">
              <a:rPr lang="fr-FR" altLang="zh-TW" smtClean="0"/>
              <a:t>14/05/2019</a:t>
            </a:fld>
            <a:endParaRPr lang="fr-FR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936F9E3-BC92-4459-8066-2F25BDEDE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2BD7FB-F1A6-4341-AF8B-A390D4CD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391910-59C3-4A6C-A92C-14BCFCAAC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6E1-A9EF-44B8-BDC2-AD38F076111B}" type="datetime1">
              <a:rPr lang="fr-FR" altLang="zh-TW" smtClean="0"/>
              <a:t>14/05/2019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1203F5-0452-4F1B-8FDA-93CDD55EA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5E621A-06C1-48FB-B4B5-A6049B394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12089D0-15D8-4668-94AB-2DD2C8345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60845-F4F6-4A6C-87EC-25D40DD76F66}" type="datetime1">
              <a:rPr lang="fr-FR" altLang="zh-TW" smtClean="0"/>
              <a:t>14/05/2019</a:t>
            </a:fld>
            <a:endParaRPr lang="fr-F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05F1F3D-483B-4FDF-BBAA-1EC89A09F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F66571-F47F-42A0-B34E-6EE3B5213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B9287C6F-AF18-4E1D-A332-6795B82A3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58D6-ED01-4AE2-915C-7364812A8626}" type="datetime1">
              <a:rPr lang="fr-FR" altLang="zh-TW" smtClean="0"/>
              <a:t>14/05/2019</a:t>
            </a:fld>
            <a:endParaRPr lang="fr-FR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E52D4871-2BFE-440D-9565-05EC7991F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744D931A-A296-4060-B127-F6EBFCAE4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599C8521-7469-4FAB-B2AA-C3011F6F2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8EA16-B830-4EFF-8CB0-DE8E57720CDD}" type="datetime1">
              <a:rPr lang="fr-FR" altLang="zh-TW" smtClean="0"/>
              <a:t>14/05/2019</a:t>
            </a:fld>
            <a:endParaRPr lang="fr-FR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EE472D1E-0B39-43FF-9F13-3981AFE79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62D67ACC-D235-482D-AF73-EA30E6466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4BFA6CB-C65D-4E90-9429-6C9648851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C44F-DB87-47B9-975C-3AD181DD0144}" type="datetime1">
              <a:rPr lang="fr-FR" altLang="zh-TW" smtClean="0"/>
              <a:t>14/05/2019</a:t>
            </a:fld>
            <a:endParaRPr lang="fr-FR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EF6C3DF-6884-4B5D-948B-1AAD3FFF9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BCF0071-8C72-4C48-A571-6079DEBA9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397C81B4-7E4E-4BE4-A102-E12DBA2BF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8F73A-9A53-44D5-87A0-EF89FB35B76E}" type="datetime1">
              <a:rPr lang="fr-FR" altLang="zh-TW" smtClean="0"/>
              <a:t>14/05/2019</a:t>
            </a:fld>
            <a:endParaRPr lang="fr-FR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E8401A73-EDF7-475F-8B26-27FE29552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439ACE44-BB68-49DE-B8DC-AE45C02C2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7DEC1FB-CCC2-44F6-B4BE-99835A5E9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77FE-3F74-424B-86C7-10EA22D7ED24}" type="datetime1">
              <a:rPr lang="fr-FR" altLang="zh-TW" smtClean="0"/>
              <a:t>14/05/2019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2FE9768-2159-419B-BE8B-EB4C4977A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B20FF6-87E9-4012-9AC2-A528E02A6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1036832-CA27-43D7-AFE7-4DABA55B5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7178-D13A-4930-A1A8-4200F7450DEF}" type="datetime1">
              <a:rPr lang="fr-FR" altLang="zh-TW" smtClean="0"/>
              <a:t>14/05/2019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068B8BF-E0FB-4289-B3FA-8D31CF53B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C5088B4-21E0-4209-BFB7-04477D033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3FAE6EA-4106-40FC-A22B-305E5CB04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3247B-B3F7-41BB-A95F-B6B56C48E17E}" type="datetime1">
              <a:rPr lang="fr-FR" altLang="zh-TW" smtClean="0"/>
              <a:t>14/05/2019</a:t>
            </a:fld>
            <a:endParaRPr lang="fr-FR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9012464-84E7-47E9-BE50-AEFE3F50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29AB68E-51CE-43DB-B931-258D45D43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CB354E0-8501-4F11-9BB2-C0E1B4987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140C-C5FE-4C35-B4E1-C65C06066FA9}" type="datetime1">
              <a:rPr lang="fr-FR" altLang="zh-TW" smtClean="0"/>
              <a:t>14/05/2019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ED462-1B6D-4A6C-8C25-B8F837A2D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C2D6-F569-4D56-9044-6DC01AE89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FBD1-3D9B-4272-AD61-7503861467DB}" type="datetime1">
              <a:rPr lang="fr-FR" altLang="zh-TW" smtClean="0"/>
              <a:t>14/05/2019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489200" y="3737233"/>
            <a:ext cx="7213600" cy="69544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MULTI-</a:t>
            </a:r>
            <a:r>
              <a:rPr lang="en-US" altLang="zh-TW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CUT-OFF</a:t>
            </a:r>
            <a:r>
              <a:rPr lang="fr-FR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 REBAR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89200" y="4298669"/>
            <a:ext cx="7213600" cy="13602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Advisor : Prof. </a:t>
            </a:r>
            <a:r>
              <a:rPr lang="en-US" sz="3600" dirty="0" err="1">
                <a:cs typeface="Segoe UI" panose="020B0502040204020203" pitchFamily="34" charset="0"/>
              </a:rPr>
              <a:t>K.C.Chang</a:t>
            </a:r>
            <a:endParaRPr lang="en-US" sz="36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Presenters : You-Ran </a:t>
            </a:r>
            <a:r>
              <a:rPr lang="en-US" sz="3600" dirty="0" err="1">
                <a:cs typeface="Segoe UI" panose="020B0502040204020203" pitchFamily="34" charset="0"/>
              </a:rPr>
              <a:t>Nai</a:t>
            </a:r>
            <a:endParaRPr lang="en-US" sz="36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2" y="1005004"/>
            <a:ext cx="2285998" cy="2285996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6BD8A79-6813-42E3-A0C1-B25AC3301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3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AC22DB54-001B-4B0E-AC9B-A76EA9120A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606680F-5527-40C4-BC97-AC5F5E1D38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479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7AAEBD0A-8508-4B6A-AA21-FCBD7940A8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01870A1-F873-47B8-9416-A1C7E794DB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652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94D5797D-5573-4E8D-A275-232FF7B6D9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388AC94-6968-4CAD-AE71-AFFF26E445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579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1543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01/2016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5430" y="4206903"/>
            <a:ext cx="1692000" cy="4247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39787" y="5431842"/>
            <a:ext cx="364329" cy="364329"/>
            <a:chOff x="3173014" y="2956717"/>
            <a:chExt cx="944566" cy="944566"/>
          </a:xfrm>
        </p:grpSpPr>
        <p:sp>
          <p:nvSpPr>
            <p:cNvPr id="24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4" name="Straight Connector 33"/>
          <p:cNvCxnSpPr>
            <a:stCxn id="24" idx="6"/>
          </p:cNvCxnSpPr>
          <p:nvPr/>
        </p:nvCxnSpPr>
        <p:spPr>
          <a:xfrm>
            <a:off x="1204116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2727196" y="5431842"/>
            <a:ext cx="364329" cy="364329"/>
            <a:chOff x="3173014" y="2956717"/>
            <a:chExt cx="944566" cy="944566"/>
          </a:xfrm>
        </p:grpSpPr>
        <p:sp>
          <p:nvSpPr>
            <p:cNvPr id="5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3" name="Straight Connector 52"/>
          <p:cNvCxnSpPr>
            <a:stCxn id="51" idx="6"/>
          </p:cNvCxnSpPr>
          <p:nvPr/>
        </p:nvCxnSpPr>
        <p:spPr>
          <a:xfrm>
            <a:off x="3091525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4614605" y="5431842"/>
            <a:ext cx="364329" cy="364329"/>
            <a:chOff x="3173014" y="2956717"/>
            <a:chExt cx="944566" cy="944566"/>
          </a:xfrm>
        </p:grpSpPr>
        <p:sp>
          <p:nvSpPr>
            <p:cNvPr id="5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7" name="Straight Connector 56"/>
          <p:cNvCxnSpPr>
            <a:stCxn id="55" idx="6"/>
          </p:cNvCxnSpPr>
          <p:nvPr/>
        </p:nvCxnSpPr>
        <p:spPr>
          <a:xfrm>
            <a:off x="4978934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6502013" y="5431842"/>
            <a:ext cx="364329" cy="364329"/>
            <a:chOff x="3173014" y="2956717"/>
            <a:chExt cx="944566" cy="944566"/>
          </a:xfrm>
        </p:grpSpPr>
        <p:sp>
          <p:nvSpPr>
            <p:cNvPr id="59" name="Oval 58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1" name="Straight Connector 60"/>
          <p:cNvCxnSpPr>
            <a:stCxn id="59" idx="6"/>
          </p:cNvCxnSpPr>
          <p:nvPr/>
        </p:nvCxnSpPr>
        <p:spPr>
          <a:xfrm>
            <a:off x="6866342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8389422" y="5431842"/>
            <a:ext cx="364329" cy="364329"/>
            <a:chOff x="3173014" y="2956717"/>
            <a:chExt cx="944566" cy="944566"/>
          </a:xfrm>
        </p:grpSpPr>
        <p:sp>
          <p:nvSpPr>
            <p:cNvPr id="63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5" name="Straight Connector 64"/>
          <p:cNvCxnSpPr>
            <a:stCxn id="63" idx="6"/>
          </p:cNvCxnSpPr>
          <p:nvPr/>
        </p:nvCxnSpPr>
        <p:spPr>
          <a:xfrm>
            <a:off x="8753751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10276831" y="5431842"/>
            <a:ext cx="364329" cy="364329"/>
            <a:chOff x="3173014" y="2956717"/>
            <a:chExt cx="944566" cy="944566"/>
          </a:xfrm>
        </p:grpSpPr>
        <p:sp>
          <p:nvSpPr>
            <p:cNvPr id="67" name="Oval 6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0" name="Straight Connector 69"/>
          <p:cNvCxnSpPr/>
          <p:nvPr/>
        </p:nvCxnSpPr>
        <p:spPr>
          <a:xfrm flipV="1">
            <a:off x="101543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901662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901662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02/2016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901662" y="2550035"/>
            <a:ext cx="1692000" cy="4247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Market</a:t>
            </a:r>
            <a:r>
              <a:rPr lang="fr-FR" dirty="0"/>
              <a:t> </a:t>
            </a:r>
            <a:r>
              <a:rPr lang="fr-FR" dirty="0" err="1"/>
              <a:t>Overview</a:t>
            </a:r>
            <a:endParaRPr lang="fr-FR" dirty="0"/>
          </a:p>
        </p:txBody>
      </p:sp>
      <p:sp>
        <p:nvSpPr>
          <p:cNvPr id="82" name="TextBox 81"/>
          <p:cNvSpPr txBox="1"/>
          <p:nvPr/>
        </p:nvSpPr>
        <p:spPr>
          <a:xfrm>
            <a:off x="478234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03/2016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782340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Partnerships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478234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54925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05/2016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8549250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Beta</a:t>
            </a:r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854925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6687846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687846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04/2016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687846" y="2550035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Pre</a:t>
            </a:r>
            <a:r>
              <a:rPr lang="fr-FR" dirty="0"/>
              <a:t>-Release</a:t>
            </a:r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10469885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0469885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06/2016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469885" y="2550035"/>
            <a:ext cx="1691999" cy="4247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Launch</a:t>
            </a:r>
            <a:endParaRPr lang="fr-FR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Roadmap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67F32AE-2E45-4B46-962B-9B7EA16B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47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6174A4F-BEF3-4FAA-ACC7-14AF48BA47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</a:t>
            </a:fld>
            <a:endParaRPr lang="fr-FR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0EE37CC-AB8A-4D2B-87BA-AD9C620775F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2" y="1148047"/>
            <a:ext cx="6095238" cy="45619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4B279D-CDA9-45D3-8E13-FC0D66537FE2}"/>
              </a:ext>
            </a:extLst>
          </p:cNvPr>
          <p:cNvSpPr txBox="1"/>
          <p:nvPr/>
        </p:nvSpPr>
        <p:spPr>
          <a:xfrm>
            <a:off x="7126514" y="2260988"/>
            <a:ext cx="4151086" cy="2336024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problem</a:t>
            </a: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</a:t>
            </a: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want</a:t>
            </a: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 </a:t>
            </a:r>
            <a:r>
              <a:rPr lang="fr-FR" sz="54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solve</a:t>
            </a:r>
            <a:endParaRPr lang="fr-FR" sz="5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EB06D722-0EB5-4320-B171-A11C9999DD5F}"/>
              </a:ext>
            </a:extLst>
          </p:cNvPr>
          <p:cNvSpPr/>
          <p:nvPr/>
        </p:nvSpPr>
        <p:spPr>
          <a:xfrm>
            <a:off x="2050432" y="3019389"/>
            <a:ext cx="2148396" cy="726454"/>
          </a:xfrm>
          <a:prstGeom prst="ellipse">
            <a:avLst/>
          </a:prstGeom>
          <a:solidFill>
            <a:srgbClr val="FFFFFF">
              <a:alpha val="50196"/>
            </a:srgb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MAX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B472CF1C-38E7-4623-B7BB-11739CFF8B97}"/>
              </a:ext>
            </a:extLst>
          </p:cNvPr>
          <p:cNvSpPr/>
          <p:nvPr/>
        </p:nvSpPr>
        <p:spPr>
          <a:xfrm>
            <a:off x="966355" y="1814633"/>
            <a:ext cx="1457454" cy="726454"/>
          </a:xfrm>
          <a:prstGeom prst="ellipse">
            <a:avLst/>
          </a:prstGeom>
          <a:solidFill>
            <a:srgbClr val="FFFFFF">
              <a:alpha val="50196"/>
            </a:srgb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MAX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C8C8BAF-5227-4AA1-8DB3-0FEF352124B0}"/>
              </a:ext>
            </a:extLst>
          </p:cNvPr>
          <p:cNvSpPr txBox="1"/>
          <p:nvPr/>
        </p:nvSpPr>
        <p:spPr>
          <a:xfrm>
            <a:off x="2554550" y="5183770"/>
            <a:ext cx="536365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1/3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A5079A2-05DF-44AE-8444-E927E5572210}"/>
              </a:ext>
            </a:extLst>
          </p:cNvPr>
          <p:cNvSpPr txBox="1"/>
          <p:nvPr/>
        </p:nvSpPr>
        <p:spPr>
          <a:xfrm>
            <a:off x="2181810" y="5599652"/>
            <a:ext cx="542777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1/4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7AA6D00-F49E-4D04-8BBE-470D8E784127}"/>
              </a:ext>
            </a:extLst>
          </p:cNvPr>
          <p:cNvSpPr txBox="1"/>
          <p:nvPr/>
        </p:nvSpPr>
        <p:spPr>
          <a:xfrm>
            <a:off x="3902593" y="5183770"/>
            <a:ext cx="592470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2/3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278A4BB-90CA-4E35-B2F5-007652A94245}"/>
              </a:ext>
            </a:extLst>
          </p:cNvPr>
          <p:cNvSpPr txBox="1"/>
          <p:nvPr/>
        </p:nvSpPr>
        <p:spPr>
          <a:xfrm>
            <a:off x="4268921" y="5599652"/>
            <a:ext cx="59888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3/4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72D5A7C4-B9F5-416D-A20C-DCBDF9DB2596}"/>
              </a:ext>
            </a:extLst>
          </p:cNvPr>
          <p:cNvSpPr/>
          <p:nvPr/>
        </p:nvSpPr>
        <p:spPr>
          <a:xfrm>
            <a:off x="3839635" y="1490107"/>
            <a:ext cx="1457454" cy="726454"/>
          </a:xfrm>
          <a:prstGeom prst="ellipse">
            <a:avLst/>
          </a:prstGeom>
          <a:solidFill>
            <a:srgbClr val="FFFFFF">
              <a:alpha val="50196"/>
            </a:srgb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MAX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物件 1">
            <a:extLst>
              <a:ext uri="{FF2B5EF4-FFF2-40B4-BE49-F238E27FC236}">
                <a16:creationId xmlns:a16="http://schemas.microsoft.com/office/drawing/2014/main" id="{4356437F-D904-451F-BF73-050CF1AF00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572805"/>
              </p:ext>
            </p:extLst>
          </p:nvPr>
        </p:nvGraphicFramePr>
        <p:xfrm>
          <a:off x="6146800" y="3352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889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056010B-E9C1-4710-8FFA-682E92811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</a:t>
            </a:fld>
            <a:endParaRPr lang="fr-FR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D70DF78-917B-4DBA-BEA8-2F396BF6E8A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65668" y="3392486"/>
            <a:ext cx="4630332" cy="346551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E49C159-0657-40FB-8FDF-0BA1CA36B7E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65668" y="0"/>
            <a:ext cx="4630332" cy="3465514"/>
          </a:xfrm>
          <a:prstGeom prst="rect">
            <a:avLst/>
          </a:prstGeom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97A1C46F-581D-4C4F-8583-90A028E30923}"/>
              </a:ext>
            </a:extLst>
          </p:cNvPr>
          <p:cNvSpPr txBox="1"/>
          <p:nvPr/>
        </p:nvSpPr>
        <p:spPr>
          <a:xfrm>
            <a:off x="7126514" y="2629436"/>
            <a:ext cx="4630332" cy="84023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REDUCE REBAR</a:t>
            </a: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2C9F625C-BC25-457B-9CC5-76549C155EE5}"/>
              </a:ext>
            </a:extLst>
          </p:cNvPr>
          <p:cNvSpPr>
            <a:spLocks/>
          </p:cNvSpPr>
          <p:nvPr/>
        </p:nvSpPr>
        <p:spPr bwMode="auto">
          <a:xfrm>
            <a:off x="7761542" y="4167925"/>
            <a:ext cx="408213" cy="40713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 dirty="0"/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E3EDA392-964F-48BE-8858-2E3AE0D5F9DC}"/>
              </a:ext>
            </a:extLst>
          </p:cNvPr>
          <p:cNvSpPr txBox="1"/>
          <p:nvPr/>
        </p:nvSpPr>
        <p:spPr>
          <a:xfrm>
            <a:off x="7190316" y="5097012"/>
            <a:ext cx="1569713" cy="424732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2400" i="0" dirty="0">
                <a:latin typeface="+mj-lt"/>
                <a:cs typeface="Segoe UI Light" panose="020B0502040204020203" pitchFamily="34" charset="0"/>
              </a:rPr>
              <a:t>1/3</a:t>
            </a: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400" i="0" dirty="0">
                <a:latin typeface="+mj-lt"/>
                <a:cs typeface="Segoe UI Light" panose="020B0502040204020203" pitchFamily="34" charset="0"/>
              </a:rPr>
              <a:t>1/5</a:t>
            </a:r>
            <a:endParaRPr lang="en-US" altLang="zh-TW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Checkmark">
            <a:extLst>
              <a:ext uri="{FF2B5EF4-FFF2-40B4-BE49-F238E27FC236}">
                <a16:creationId xmlns:a16="http://schemas.microsoft.com/office/drawing/2014/main" id="{7E63E106-D11D-47DC-A927-084DAA018CB3}"/>
              </a:ext>
            </a:extLst>
          </p:cNvPr>
          <p:cNvSpPr>
            <a:spLocks noChangeAspect="1"/>
          </p:cNvSpPr>
          <p:nvPr/>
        </p:nvSpPr>
        <p:spPr bwMode="auto">
          <a:xfrm>
            <a:off x="10508019" y="4167925"/>
            <a:ext cx="540506" cy="406800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76922195-04CF-4FDD-878E-69FFDC27A4D8}"/>
              </a:ext>
            </a:extLst>
          </p:cNvPr>
          <p:cNvSpPr txBox="1"/>
          <p:nvPr/>
        </p:nvSpPr>
        <p:spPr>
          <a:xfrm>
            <a:off x="9647535" y="4930813"/>
            <a:ext cx="2261473" cy="75713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Real</a:t>
            </a:r>
          </a:p>
          <a:p>
            <a:pPr algn="ctr">
              <a:lnSpc>
                <a:spcPct val="90000"/>
              </a:lnSpc>
            </a:pP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Demand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B2F7C54-F583-4F79-9AC7-D7651AD6E9B1}"/>
              </a:ext>
            </a:extLst>
          </p:cNvPr>
          <p:cNvCxnSpPr/>
          <p:nvPr/>
        </p:nvCxnSpPr>
        <p:spPr>
          <a:xfrm>
            <a:off x="8760029" y="4829175"/>
            <a:ext cx="107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4165134D-3FDB-4311-9A3F-298FA7DE4205}"/>
              </a:ext>
            </a:extLst>
          </p:cNvPr>
          <p:cNvCxnSpPr/>
          <p:nvPr/>
        </p:nvCxnSpPr>
        <p:spPr>
          <a:xfrm flipH="1">
            <a:off x="1465668" y="925551"/>
            <a:ext cx="15563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7644833-F8C9-4312-8DEB-50C9AE2E796F}"/>
              </a:ext>
            </a:extLst>
          </p:cNvPr>
          <p:cNvSpPr txBox="1"/>
          <p:nvPr/>
        </p:nvSpPr>
        <p:spPr>
          <a:xfrm>
            <a:off x="323385" y="644833"/>
            <a:ext cx="1062983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Before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0E5F5B76-5B30-4B60-A248-A897036EBF9F}"/>
              </a:ext>
            </a:extLst>
          </p:cNvPr>
          <p:cNvCxnSpPr/>
          <p:nvPr/>
        </p:nvCxnSpPr>
        <p:spPr>
          <a:xfrm flipH="1">
            <a:off x="1465668" y="2263698"/>
            <a:ext cx="121062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B59BD83-C4A7-4ED4-9424-878A6427C61E}"/>
              </a:ext>
            </a:extLst>
          </p:cNvPr>
          <p:cNvSpPr txBox="1"/>
          <p:nvPr/>
        </p:nvSpPr>
        <p:spPr>
          <a:xfrm>
            <a:off x="437614" y="1982980"/>
            <a:ext cx="834524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After</a:t>
            </a:r>
            <a:endParaRPr lang="zh-TW" altLang="en-US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B69AF5D-E3C8-40D4-BA41-85C02D77A183}"/>
              </a:ext>
            </a:extLst>
          </p:cNvPr>
          <p:cNvCxnSpPr/>
          <p:nvPr/>
        </p:nvCxnSpPr>
        <p:spPr>
          <a:xfrm flipH="1">
            <a:off x="1465668" y="5968661"/>
            <a:ext cx="121062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E979989-9211-4C3A-A2E4-FE6244E1A042}"/>
              </a:ext>
            </a:extLst>
          </p:cNvPr>
          <p:cNvSpPr txBox="1"/>
          <p:nvPr/>
        </p:nvSpPr>
        <p:spPr>
          <a:xfrm>
            <a:off x="437614" y="5687943"/>
            <a:ext cx="834524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After</a:t>
            </a:r>
            <a:endParaRPr lang="zh-TW" altLang="en-US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E05689B5-E70E-4AD9-AEFF-50281398E4AE}"/>
              </a:ext>
            </a:extLst>
          </p:cNvPr>
          <p:cNvCxnSpPr>
            <a:cxnSpLocks/>
          </p:cNvCxnSpPr>
          <p:nvPr/>
        </p:nvCxnSpPr>
        <p:spPr>
          <a:xfrm flipH="1">
            <a:off x="1465668" y="4805965"/>
            <a:ext cx="23145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BE3B3C6-1989-4D3E-A0FE-9B6BE9FA024F}"/>
              </a:ext>
            </a:extLst>
          </p:cNvPr>
          <p:cNvSpPr txBox="1"/>
          <p:nvPr/>
        </p:nvSpPr>
        <p:spPr>
          <a:xfrm>
            <a:off x="323385" y="4525247"/>
            <a:ext cx="1062983" cy="56143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Before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80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056010B-E9C1-4710-8FFA-682E92811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</a:t>
            </a:fld>
            <a:endParaRPr lang="fr-FR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D70DF78-917B-4DBA-BEA8-2F396BF6E8A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79040" y="3392486"/>
            <a:ext cx="4630332" cy="346551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E49C159-0657-40FB-8FDF-0BA1CA36B7E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79040" y="0"/>
            <a:ext cx="4630332" cy="3465514"/>
          </a:xfrm>
          <a:prstGeom prst="rect">
            <a:avLst/>
          </a:prstGeom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97A1C46F-581D-4C4F-8583-90A028E30923}"/>
              </a:ext>
            </a:extLst>
          </p:cNvPr>
          <p:cNvSpPr txBox="1"/>
          <p:nvPr/>
        </p:nvSpPr>
        <p:spPr>
          <a:xfrm>
            <a:off x="1273750" y="2642433"/>
            <a:ext cx="4630332" cy="84023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REDUCE REBAR</a:t>
            </a: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2C9F625C-BC25-457B-9CC5-76549C155EE5}"/>
              </a:ext>
            </a:extLst>
          </p:cNvPr>
          <p:cNvSpPr>
            <a:spLocks/>
          </p:cNvSpPr>
          <p:nvPr/>
        </p:nvSpPr>
        <p:spPr bwMode="auto">
          <a:xfrm>
            <a:off x="1908778" y="4180922"/>
            <a:ext cx="408213" cy="40713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 dirty="0"/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E3EDA392-964F-48BE-8858-2E3AE0D5F9DC}"/>
              </a:ext>
            </a:extLst>
          </p:cNvPr>
          <p:cNvSpPr txBox="1"/>
          <p:nvPr/>
        </p:nvSpPr>
        <p:spPr>
          <a:xfrm>
            <a:off x="1337552" y="5110009"/>
            <a:ext cx="1569713" cy="424732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2400" i="0" dirty="0">
                <a:latin typeface="+mj-lt"/>
                <a:cs typeface="Segoe UI Light" panose="020B0502040204020203" pitchFamily="34" charset="0"/>
              </a:rPr>
              <a:t>1/3</a:t>
            </a: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400" i="0" dirty="0">
                <a:latin typeface="+mj-lt"/>
                <a:cs typeface="Segoe UI Light" panose="020B0502040204020203" pitchFamily="34" charset="0"/>
              </a:rPr>
              <a:t>1/5</a:t>
            </a:r>
            <a:endParaRPr lang="en-US" altLang="zh-TW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Checkmark">
            <a:extLst>
              <a:ext uri="{FF2B5EF4-FFF2-40B4-BE49-F238E27FC236}">
                <a16:creationId xmlns:a16="http://schemas.microsoft.com/office/drawing/2014/main" id="{7E63E106-D11D-47DC-A927-084DAA018CB3}"/>
              </a:ext>
            </a:extLst>
          </p:cNvPr>
          <p:cNvSpPr>
            <a:spLocks noChangeAspect="1"/>
          </p:cNvSpPr>
          <p:nvPr/>
        </p:nvSpPr>
        <p:spPr bwMode="auto">
          <a:xfrm>
            <a:off x="4655255" y="4180922"/>
            <a:ext cx="540506" cy="406800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76922195-04CF-4FDD-878E-69FFDC27A4D8}"/>
              </a:ext>
            </a:extLst>
          </p:cNvPr>
          <p:cNvSpPr txBox="1"/>
          <p:nvPr/>
        </p:nvSpPr>
        <p:spPr>
          <a:xfrm>
            <a:off x="3794771" y="4943810"/>
            <a:ext cx="2261473" cy="75713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Real</a:t>
            </a:r>
          </a:p>
          <a:p>
            <a:pPr algn="ctr">
              <a:lnSpc>
                <a:spcPct val="90000"/>
              </a:lnSpc>
            </a:pP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Demand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B2F7C54-F583-4F79-9AC7-D7651AD6E9B1}"/>
              </a:ext>
            </a:extLst>
          </p:cNvPr>
          <p:cNvCxnSpPr/>
          <p:nvPr/>
        </p:nvCxnSpPr>
        <p:spPr>
          <a:xfrm>
            <a:off x="2907265" y="4842172"/>
            <a:ext cx="107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4165134D-3FDB-4311-9A3F-298FA7DE4205}"/>
              </a:ext>
            </a:extLst>
          </p:cNvPr>
          <p:cNvCxnSpPr/>
          <p:nvPr/>
        </p:nvCxnSpPr>
        <p:spPr>
          <a:xfrm flipH="1">
            <a:off x="7079040" y="925551"/>
            <a:ext cx="15563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7644833-F8C9-4312-8DEB-50C9AE2E796F}"/>
              </a:ext>
            </a:extLst>
          </p:cNvPr>
          <p:cNvSpPr txBox="1"/>
          <p:nvPr/>
        </p:nvSpPr>
        <p:spPr>
          <a:xfrm>
            <a:off x="5936757" y="644833"/>
            <a:ext cx="1062983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Before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0E5F5B76-5B30-4B60-A248-A897036EBF9F}"/>
              </a:ext>
            </a:extLst>
          </p:cNvPr>
          <p:cNvCxnSpPr/>
          <p:nvPr/>
        </p:nvCxnSpPr>
        <p:spPr>
          <a:xfrm flipH="1">
            <a:off x="7079040" y="2263698"/>
            <a:ext cx="121062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B59BD83-C4A7-4ED4-9424-878A6427C61E}"/>
              </a:ext>
            </a:extLst>
          </p:cNvPr>
          <p:cNvSpPr txBox="1"/>
          <p:nvPr/>
        </p:nvSpPr>
        <p:spPr>
          <a:xfrm>
            <a:off x="6050986" y="1982980"/>
            <a:ext cx="834524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After</a:t>
            </a:r>
            <a:endParaRPr lang="zh-TW" altLang="en-US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B69AF5D-E3C8-40D4-BA41-85C02D77A183}"/>
              </a:ext>
            </a:extLst>
          </p:cNvPr>
          <p:cNvCxnSpPr/>
          <p:nvPr/>
        </p:nvCxnSpPr>
        <p:spPr>
          <a:xfrm flipH="1">
            <a:off x="7079040" y="5968661"/>
            <a:ext cx="121062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E979989-9211-4C3A-A2E4-FE6244E1A042}"/>
              </a:ext>
            </a:extLst>
          </p:cNvPr>
          <p:cNvSpPr txBox="1"/>
          <p:nvPr/>
        </p:nvSpPr>
        <p:spPr>
          <a:xfrm>
            <a:off x="6050986" y="5687943"/>
            <a:ext cx="834524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After</a:t>
            </a:r>
            <a:endParaRPr lang="zh-TW" altLang="en-US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E05689B5-E70E-4AD9-AEFF-50281398E4AE}"/>
              </a:ext>
            </a:extLst>
          </p:cNvPr>
          <p:cNvCxnSpPr>
            <a:cxnSpLocks/>
          </p:cNvCxnSpPr>
          <p:nvPr/>
        </p:nvCxnSpPr>
        <p:spPr>
          <a:xfrm flipH="1">
            <a:off x="7079040" y="4805965"/>
            <a:ext cx="23145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BE3B3C6-1989-4D3E-A0FE-9B6BE9FA024F}"/>
              </a:ext>
            </a:extLst>
          </p:cNvPr>
          <p:cNvSpPr txBox="1"/>
          <p:nvPr/>
        </p:nvSpPr>
        <p:spPr>
          <a:xfrm>
            <a:off x="5936757" y="4525247"/>
            <a:ext cx="1062983" cy="56143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Before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2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8C3D0B9-BC05-4810-B7A6-4BAFB4EB8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</a:t>
            </a:fld>
            <a:endParaRPr lang="fr-FR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22E82B4-DD96-4D3A-AB1B-B333BDE91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381" y="1148047"/>
            <a:ext cx="6095238" cy="4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0937A24-DC6B-4570-BE27-4F9675294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</a:t>
            </a:fld>
            <a:endParaRPr lang="fr-FR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E3D418F-F2CF-414C-A2DD-68737E55E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381" y="1148047"/>
            <a:ext cx="6095238" cy="4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58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F4582D1C-E892-46CB-A926-0F6C4BB10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D79AED1-C4FA-48A2-970A-598C45CF2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55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6C947376-0AD1-4EA4-B84B-5E49E10DEF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EFA8E52-9E87-462A-ADE1-D1C8706047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D21E08B5-DB4C-443B-8F1B-9711E9E8A3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EA4C294-E1A8-43E6-B259-46151D012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079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tlCol="0" anchor="t">
        <a:spAutoFit/>
      </a:bodyPr>
      <a:lstStyle>
        <a:defPPr algn="l">
          <a:lnSpc>
            <a:spcPct val="120000"/>
          </a:lnSpc>
          <a:defRPr sz="28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8BF5EC3-CBCF-41C7-846F-A9B4B81CCEA8}">
  <ds:schemaRefs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dcmitype/"/>
    <ds:schemaRef ds:uri="http://www.w3.org/XML/1998/namespace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1726</TotalTime>
  <Words>180</Words>
  <Application>Microsoft Office PowerPoint</Application>
  <PresentationFormat>寬螢幕</PresentationFormat>
  <Paragraphs>67</Paragraphs>
  <Slides>13</Slides>
  <Notes>2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Arial</vt:lpstr>
      <vt:lpstr>Calibri</vt:lpstr>
      <vt:lpstr>Segoe UI</vt:lpstr>
      <vt:lpstr>Segoe UI Light</vt:lpstr>
      <vt:lpstr>Office Theme</vt:lpstr>
      <vt:lpstr>MathType 7.0 Equation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bohao6</cp:lastModifiedBy>
  <cp:revision>176</cp:revision>
  <dcterms:created xsi:type="dcterms:W3CDTF">2015-10-12T10:51:44Z</dcterms:created>
  <dcterms:modified xsi:type="dcterms:W3CDTF">2019-05-14T03:25:08Z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