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41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43857" y="2708761"/>
            <a:ext cx="663002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16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474244" y="4420657"/>
            <a:ext cx="1169551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16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27690" y="5349709"/>
            <a:ext cx="1222451" cy="293350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Length(cm)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blipFill>
                <a:blip r:embed="rId5"/>
                <a:stretch>
                  <a:fillRect r="-3922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464056" y="1755017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04195" y="1828884"/>
            <a:ext cx="823495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12316</TotalTime>
  <Words>15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Cambria Math</vt:lpstr>
      <vt:lpstr>Segoe UI Light</vt:lpstr>
      <vt:lpstr>Wingdings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682</cp:revision>
  <dcterms:created xsi:type="dcterms:W3CDTF">2015-10-12T10:51:44Z</dcterms:created>
  <dcterms:modified xsi:type="dcterms:W3CDTF">2019-05-27T15:05:28Z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