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41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18" r:id="rId13"/>
    <p:sldId id="420" r:id="rId14"/>
    <p:sldId id="421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337685A-C498-4066-B42B-76FC9B0BAA05}">
          <p14:sldIdLst>
            <p14:sldId id="417"/>
          </p14:sldIdLst>
        </p14:section>
        <p14:section name="HighSeismic 4Floor 6M_V13" id="{65DE4D1A-1105-4B5D-9997-6606463AE06A}">
          <p14:sldIdLst>
            <p14:sldId id="448"/>
            <p14:sldId id="449"/>
            <p14:sldId id="450"/>
            <p14:sldId id="451"/>
            <p14:sldId id="452"/>
            <p14:sldId id="453"/>
            <p14:sldId id="454"/>
          </p14:sldIdLst>
        </p14:section>
        <p14:section name="MidSeismic 4Floor 9M_V13" id="{FCA4841D-008A-44E1-96B4-836ABB9788C9}">
          <p14:sldIdLst>
            <p14:sldId id="418"/>
            <p14:sldId id="420"/>
            <p14:sldId id="421"/>
            <p14:sldId id="423"/>
            <p14:sldId id="424"/>
            <p14:sldId id="425"/>
            <p14:sldId id="426"/>
          </p14:sldIdLst>
        </p14:section>
        <p14:section name="LowSeismic 4Floor 12M_V13" id="{C4FF27FC-2775-4108-88A1-18E00D4CD947}">
          <p14:sldIdLst>
            <p14:sldId id="427"/>
            <p14:sldId id="428"/>
            <p14:sldId id="429"/>
            <p14:sldId id="430"/>
            <p14:sldId id="431"/>
            <p14:sldId id="432"/>
            <p14:sldId id="433"/>
          </p14:sldIdLst>
        </p14:section>
        <p14:section name="MidSeismic 12Floor 9M_V13" id="{73A6737E-B3A1-4FD4-BFD6-20DA852A8DC8}">
          <p14:sldIdLst>
            <p14:sldId id="434"/>
            <p14:sldId id="435"/>
            <p14:sldId id="436"/>
            <p14:sldId id="437"/>
            <p14:sldId id="438"/>
            <p14:sldId id="439"/>
            <p14:sldId id="440"/>
          </p14:sldIdLst>
        </p14:section>
        <p14:section name="MidSeismic 20Floor 9M_V13" id="{6BDEC638-DA49-495E-9E7D-8002FCF57FEA}">
          <p14:sldIdLst>
            <p14:sldId id="441"/>
            <p14:sldId id="442"/>
            <p14:sldId id="443"/>
            <p14:sldId id="444"/>
            <p14:sldId id="445"/>
            <p14:sldId id="446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ABC9C"/>
    <a:srgbClr val="E7E6E6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81327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MMC </a:t>
            </a:r>
            <a:r>
              <a:rPr lang="en-US" altLang="zh-TW" dirty="0" smtClean="0"/>
              <a:t>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525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MMC </a:t>
            </a:r>
            <a:r>
              <a:rPr lang="en-US" altLang="zh-TW" dirty="0" smtClean="0"/>
              <a:t>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77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Multi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389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01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711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IDA LOG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805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MMC </a:t>
            </a:r>
            <a:r>
              <a:rPr lang="en-US" altLang="zh-TW" dirty="0" smtClean="0"/>
              <a:t>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961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Tradition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67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MMC </a:t>
            </a:r>
            <a:r>
              <a:rPr lang="en-US" altLang="zh-TW" dirty="0" smtClean="0"/>
              <a:t>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962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Multi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554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96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Tradition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226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666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IDA LOG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802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MMC </a:t>
            </a:r>
            <a:r>
              <a:rPr lang="en-US" altLang="zh-TW" dirty="0" smtClean="0"/>
              <a:t>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298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Tradition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771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MMC </a:t>
            </a:r>
            <a:r>
              <a:rPr lang="en-US" altLang="zh-TW" dirty="0" smtClean="0"/>
              <a:t>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913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Multi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96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8092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148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IDA LOG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6928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MMC </a:t>
            </a:r>
            <a:r>
              <a:rPr lang="en-US" altLang="zh-TW" dirty="0" smtClean="0"/>
              <a:t>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75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MMC </a:t>
            </a:r>
            <a:r>
              <a:rPr lang="en-US" altLang="zh-TW" dirty="0" smtClean="0"/>
              <a:t>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1362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Tradition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000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MMC </a:t>
            </a:r>
            <a:r>
              <a:rPr lang="en-US" altLang="zh-TW" dirty="0" smtClean="0"/>
              <a:t>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7939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Multi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0559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9124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3818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IDA LOG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75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Multi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681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35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Multi DBE MCE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5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IDA LOG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003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Tradition MMC </a:t>
            </a:r>
            <a:r>
              <a:rPr lang="en-US" altLang="zh-TW" dirty="0" smtClean="0"/>
              <a:t>Pushover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6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Tradition Mode1</a:t>
            </a:r>
            <a:r>
              <a:rPr lang="en-US" altLang="zh-TW" baseline="0" dirty="0" smtClean="0"/>
              <a:t> Mode2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86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29/05/2019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2358919" y="437814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94185" y="1995293"/>
            <a:ext cx="1672894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3212999" y="2708644"/>
            <a:ext cx="0" cy="144071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53358" y="2956036"/>
            <a:ext cx="4268156" cy="829522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  <a:endParaRPr lang="zh-TW" alt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6774873" cy="21294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28538"/>
            <a:ext cx="6774873" cy="2129462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6334666" y="1755017"/>
            <a:ext cx="5008501" cy="3752000"/>
            <a:chOff x="3591749" y="1553000"/>
            <a:chExt cx="5008501" cy="375200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11043857" y="2708761"/>
            <a:ext cx="663002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16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16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8474244" y="4420657"/>
            <a:ext cx="1169551" cy="3877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</a:t>
            </a:r>
            <a:r>
              <a:rPr lang="en-US" altLang="zh-TW" sz="16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</a:t>
            </a:r>
            <a:endParaRPr lang="zh-TW" altLang="en-US" sz="16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227690" y="5349709"/>
            <a:ext cx="1222451" cy="293350"/>
          </a:xfrm>
          <a:prstGeom prst="rect">
            <a:avLst/>
          </a:prstGeom>
          <a:solidFill>
            <a:schemeClr val="bg1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Length(cm)</a:t>
            </a:r>
            <a:endParaRPr lang="zh-TW" altLang="en-US" sz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 rot="16200000">
                <a:off x="6255163" y="3371406"/>
                <a:ext cx="701666" cy="3139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12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2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sz="12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55163" y="3371406"/>
                <a:ext cx="701666" cy="313932"/>
              </a:xfrm>
              <a:prstGeom prst="rect">
                <a:avLst/>
              </a:prstGeom>
              <a:blipFill>
                <a:blip r:embed="rId5"/>
                <a:stretch>
                  <a:fillRect r="-3922" b="-4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7464056" y="1755017"/>
            <a:ext cx="923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404195" y="1828884"/>
            <a:ext cx="823495" cy="3877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16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2" y="1692814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275" y="1692814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83" y="1660916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31037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3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15" y="1639651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113" y="1724712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7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217713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62" y="1217713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1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7202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238" y="1377202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2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451629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51629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83" y="1831037"/>
            <a:ext cx="5344500" cy="400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071" y="1979893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57" y="1841670"/>
            <a:ext cx="5344500" cy="400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132" y="184167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1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10" y="1565224"/>
            <a:ext cx="5344500" cy="400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33" y="1565224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1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71" y="1427000"/>
            <a:ext cx="5344500" cy="4004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336" y="1352572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4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84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21" y="1292141"/>
            <a:ext cx="6095238" cy="45714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62" y="1292140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2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313406"/>
            <a:ext cx="6095238" cy="45714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13406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0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143285"/>
            <a:ext cx="6095238" cy="45714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62" y="1143284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2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15" y="1427000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806" y="142700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6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4" y="1788507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746" y="1714079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8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5" y="1682181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38" y="1751292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9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627" y="1831037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96" y="1831037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2141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62" y="1292141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2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387834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232" y="1387834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" y="1345304"/>
            <a:ext cx="6095238" cy="45714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45303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0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6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1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50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25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74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90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2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24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9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67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72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50" y="1501428"/>
            <a:ext cx="5344500" cy="4004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38" y="142700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8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12356</TotalTime>
  <Words>185</Words>
  <Application>Microsoft Office PowerPoint</Application>
  <PresentationFormat>寬螢幕</PresentationFormat>
  <Paragraphs>115</Paragraphs>
  <Slides>36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3" baseType="lpstr">
      <vt:lpstr>新細明體</vt:lpstr>
      <vt:lpstr>Arial</vt:lpstr>
      <vt:lpstr>Calibri</vt:lpstr>
      <vt:lpstr>Cambria Math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687</cp:revision>
  <dcterms:created xsi:type="dcterms:W3CDTF">2015-10-12T10:51:44Z</dcterms:created>
  <dcterms:modified xsi:type="dcterms:W3CDTF">2019-05-29T07:08:48Z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