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314" r:id="rId5"/>
    <p:sldId id="315" r:id="rId6"/>
    <p:sldId id="316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450142"/>
            <a:ext cx="121920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Feasibility of Multi-Cut-Off Rebar</a:t>
            </a:r>
          </a:p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for Construction Application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948615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1063254" y="1275906"/>
            <a:ext cx="4093428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第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章	梁鋼筋配置之最佳化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方法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3.1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梁受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撓曲鋼筋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之最佳切斷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點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3.2	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剪力鋼筋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分斷區域探討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3254" y="2913317"/>
            <a:ext cx="4606389" cy="267765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第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章	鋼筋配置最佳化之效益量化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探討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4.2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影響最佳化效益之參數與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條件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4.3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結構數值模型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建立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4.4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撓曲鋼筋切斷點效益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評估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4.5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剪力鋼筋分斷區域效益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評估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4.6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真實世界之數值模型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驗證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4.7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施工成本初步評估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26098" y="3447832"/>
            <a:ext cx="477951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/>
              <a:t>梁鋼筋配置最佳化應用於施工可行性評估 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26099" y="4167961"/>
            <a:ext cx="4599139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/>
              <a:t>Feasibility of Optimization Beam Reinforcement </a:t>
            </a:r>
            <a:endParaRPr lang="en-US" altLang="zh-TW" sz="2000" dirty="0" smtClean="0"/>
          </a:p>
          <a:p>
            <a:pPr>
              <a:lnSpc>
                <a:spcPct val="120000"/>
              </a:lnSpc>
            </a:pPr>
            <a:r>
              <a:rPr lang="en-US" altLang="zh-TW" sz="2000" dirty="0" smtClean="0"/>
              <a:t>for </a:t>
            </a:r>
            <a:r>
              <a:rPr lang="en-US" altLang="zh-TW" sz="2000" dirty="0"/>
              <a:t>Construction Application 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26098" y="1275906"/>
            <a:ext cx="4599140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Feasibility of Multi-Cut-Off Rebar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Construction Application</a:t>
            </a:r>
          </a:p>
          <a:p>
            <a:pPr algn="l">
              <a:lnSpc>
                <a:spcPct val="120000"/>
              </a:lnSpc>
            </a:pP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9112102" y="2190307"/>
            <a:ext cx="0" cy="97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24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36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12335</TotalTime>
  <Words>54</Words>
  <Application>Microsoft Office PowerPoint</Application>
  <PresentationFormat>寬螢幕</PresentationFormat>
  <Paragraphs>24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等线</vt:lpstr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680</cp:revision>
  <dcterms:created xsi:type="dcterms:W3CDTF">2015-10-12T10:51:44Z</dcterms:created>
  <dcterms:modified xsi:type="dcterms:W3CDTF">2019-05-29T06:50:48Z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