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417" r:id="rId5"/>
    <p:sldId id="455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18" r:id="rId14"/>
    <p:sldId id="420" r:id="rId15"/>
    <p:sldId id="421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37685A-C498-4066-B42B-76FC9B0BAA05}">
          <p14:sldIdLst>
            <p14:sldId id="417"/>
            <p14:sldId id="455"/>
          </p14:sldIdLst>
        </p14:section>
        <p14:section name="HighSeismic 4Floor 6M_V13" id="{65DE4D1A-1105-4B5D-9997-6606463AE06A}">
          <p14:sldIdLst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MidSeismic 4Floor 9M_V13" id="{FCA4841D-008A-44E1-96B4-836ABB9788C9}">
          <p14:sldIdLst>
            <p14:sldId id="418"/>
            <p14:sldId id="420"/>
            <p14:sldId id="421"/>
            <p14:sldId id="423"/>
            <p14:sldId id="424"/>
            <p14:sldId id="425"/>
            <p14:sldId id="426"/>
          </p14:sldIdLst>
        </p14:section>
        <p14:section name="LowSeismic 4Floor 12M_V13" id="{C4FF27FC-2775-4108-88A1-18E00D4CD947}">
          <p14:sldIdLst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MidSeismic 12Floor 9M_V13" id="{73A6737E-B3A1-4FD4-BFD6-20DA852A8DC8}">
          <p14:sldIdLst>
            <p14:sldId id="434"/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MidSeismic 20Floor 9M_V13" id="{6BDEC638-DA49-495E-9E7D-8002FCF57FEA}">
          <p14:sldIdLst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2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8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1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0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6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962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5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6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2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66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0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9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7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1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0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4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692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3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00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93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55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2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81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8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5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0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6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17/07/2019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43857" y="2708761"/>
            <a:ext cx="663002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16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474244" y="4420657"/>
            <a:ext cx="1169551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16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27690" y="5349709"/>
            <a:ext cx="1222451" cy="293350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Length(cm)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blipFill>
                <a:blip r:embed="rId5"/>
                <a:stretch>
                  <a:fillRect r="-3922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464056" y="1755017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04195" y="1828884"/>
            <a:ext cx="823495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" y="1501428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" y="1692814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75" y="169281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660916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63965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13" y="172471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217713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1771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20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38" y="137720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451629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29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831037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71" y="19798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7" y="184167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2" y="184167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0" y="1565224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3" y="156522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97" y="1430370"/>
            <a:ext cx="6095238" cy="4571429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3625703" y="2966485"/>
            <a:ext cx="0" cy="74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4040372" y="2966485"/>
            <a:ext cx="0" cy="74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625703" y="2966485"/>
            <a:ext cx="0" cy="74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625703" y="3429000"/>
            <a:ext cx="414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292344" y="3704971"/>
            <a:ext cx="1081386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76cm&lt;d=90cm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1" y="142700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36" y="135257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1" y="1292141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1340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340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143285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06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" y="178850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46" y="1714079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" y="168218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75129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627" y="183103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96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14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8783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32" y="138783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73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8" y="131004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30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5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7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1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1" y="15226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8" y="166091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66091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97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78" y="174597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2" y="133467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07" y="133467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79" y="134530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3" y="1143285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1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12388</TotalTime>
  <Words>187</Words>
  <Application>Microsoft Office PowerPoint</Application>
  <PresentationFormat>寬螢幕</PresentationFormat>
  <Paragraphs>117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新細明體</vt:lpstr>
      <vt:lpstr>Arial</vt:lpstr>
      <vt:lpstr>Calibri</vt:lpstr>
      <vt:lpstr>Cambria Math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690</cp:revision>
  <dcterms:created xsi:type="dcterms:W3CDTF">2015-10-12T10:51:44Z</dcterms:created>
  <dcterms:modified xsi:type="dcterms:W3CDTF">2019-07-17T13:20:48Z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