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3"/>
  </p:notesMasterIdLst>
  <p:sldIdLst>
    <p:sldId id="314" r:id="rId5"/>
    <p:sldId id="656" r:id="rId6"/>
    <p:sldId id="657" r:id="rId7"/>
    <p:sldId id="658" r:id="rId8"/>
    <p:sldId id="659" r:id="rId9"/>
    <p:sldId id="660" r:id="rId10"/>
    <p:sldId id="665" r:id="rId11"/>
    <p:sldId id="663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8A27A9C7-ECD4-417A-B120-741041AEE1F2}">
          <p14:sldIdLst>
            <p14:sldId id="314"/>
          </p14:sldIdLst>
        </p14:section>
        <p14:section name="Problem" id="{658CDC75-6F02-4653-A93C-C93A591919BE}">
          <p14:sldIdLst>
            <p14:sldId id="656"/>
            <p14:sldId id="657"/>
            <p14:sldId id="658"/>
            <p14:sldId id="659"/>
            <p14:sldId id="660"/>
            <p14:sldId id="665"/>
            <p14:sldId id="663"/>
          </p14:sldIdLst>
        </p14:section>
        <p14:section name="Solution" id="{3814ADEA-866D-4944-BA8A-AF26FCB04961}">
          <p14:sldIdLst/>
        </p14:section>
        <p14:section name="Data" id="{5C431F36-3D7F-4BFB-A2C6-90614511EFFF}">
          <p14:sldIdLst/>
        </p14:section>
        <p14:section name="Verification" id="{4373B73A-00B1-47AF-B80F-FDCA870E2926}">
          <p14:sldIdLst/>
        </p14:section>
        <p14:section name="Plan" id="{56AF185C-D41C-4D60-84C7-E325B90F5196}">
          <p14:sldIdLst/>
        </p14:section>
        <p14:section name="Extra" id="{F544F048-B5A2-49D9-886A-23A960D58F23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529" userDrawn="1">
          <p15:clr>
            <a:srgbClr val="A4A3A4"/>
          </p15:clr>
        </p15:guide>
        <p15:guide id="4" pos="7197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rome BESTEL" initials="JB" lastIdx="2" clrIdx="0">
    <p:extLst>
      <p:ext uri="{19B8F6BF-5375-455C-9EA6-DF929625EA0E}">
        <p15:presenceInfo xmlns:p15="http://schemas.microsoft.com/office/powerpoint/2012/main" userId="16478a9b5c87d1b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7F7"/>
    <a:srgbClr val="1ABC9C"/>
    <a:srgbClr val="E7E6E6"/>
    <a:srgbClr val="565656"/>
    <a:srgbClr val="FFFFFF"/>
    <a:srgbClr val="F8F8F8"/>
    <a:srgbClr val="FE1359"/>
    <a:srgbClr val="FAF8F9"/>
    <a:srgbClr val="F9E5D7"/>
    <a:srgbClr val="1B1B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中等深淺樣式 3 - 輔色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中等深淺樣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淺色樣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130" autoAdjust="0"/>
    <p:restoredTop sz="81327" autoAdjust="0"/>
  </p:normalViewPr>
  <p:slideViewPr>
    <p:cSldViewPr snapToGrid="0">
      <p:cViewPr varScale="1">
        <p:scale>
          <a:sx n="90" d="100"/>
          <a:sy n="90" d="100"/>
        </p:scale>
        <p:origin x="1038" y="84"/>
      </p:cViewPr>
      <p:guideLst>
        <p:guide orient="horz" pos="2160"/>
        <p:guide pos="3840"/>
        <p:guide pos="529"/>
        <p:guide pos="7197"/>
      </p:guideLst>
    </p:cSldViewPr>
  </p:slideViewPr>
  <p:outlineViewPr>
    <p:cViewPr>
      <p:scale>
        <a:sx n="33" d="100"/>
        <a:sy n="33" d="100"/>
      </p:scale>
      <p:origin x="0" y="-277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7FB05D-A85A-41E9-95F8-557FC4A8E4EF}" type="datetimeFigureOut">
              <a:rPr lang="zh-TW" altLang="en-US" smtClean="0"/>
              <a:t>2019/7/18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9FA8AB-93ED-4030-B179-2AF13832AB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9657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Try </a:t>
            </a:r>
            <a:r>
              <a:rPr lang="zh-CN" altLang="en-US" dirty="0"/>
              <a:t>講清楚脈絡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0296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or.fr/" TargetMode="Externa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sosceles Triangle 10"/>
          <p:cNvSpPr/>
          <p:nvPr userDrawn="1"/>
        </p:nvSpPr>
        <p:spPr>
          <a:xfrm>
            <a:off x="9420352" y="4468648"/>
            <a:ext cx="2771648" cy="2389352"/>
          </a:xfrm>
          <a:prstGeom prst="triangle">
            <a:avLst>
              <a:gd name="adj" fmla="val 100000"/>
            </a:avLst>
          </a:prstGeom>
          <a:solidFill>
            <a:schemeClr val="tx1">
              <a:lumMod val="65000"/>
              <a:lumOff val="35000"/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/>
          </a:p>
        </p:txBody>
      </p:sp>
      <p:sp>
        <p:nvSpPr>
          <p:cNvPr id="10" name="Isosceles Triangle 9"/>
          <p:cNvSpPr/>
          <p:nvPr userDrawn="1"/>
        </p:nvSpPr>
        <p:spPr>
          <a:xfrm>
            <a:off x="10188448" y="5130800"/>
            <a:ext cx="2003552" cy="1727200"/>
          </a:xfrm>
          <a:prstGeom prst="triangle">
            <a:avLst>
              <a:gd name="adj" fmla="val 100000"/>
            </a:avLst>
          </a:prstGeom>
          <a:solidFill>
            <a:schemeClr val="tx1">
              <a:lumMod val="65000"/>
              <a:lumOff val="35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2B3B4D-10A2-4BE1-AB8E-3DCE5A4273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E7069-7A31-444D-80E6-B61C02E1392B}" type="datetime1">
              <a:rPr lang="fr-FR" altLang="zh-TW" smtClean="0"/>
              <a:t>18/07/2019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EEBF60-08D0-4FC5-B9EF-E3C7B7F028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5B4B90-A549-404C-9A50-A6D4578094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9966981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s - 3 Collag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0644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4064400" y="0"/>
            <a:ext cx="40644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8128800" y="0"/>
            <a:ext cx="40632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9846574-C5D9-4541-A02B-C658C40675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24F10B-ECA2-4753-8694-8A0132243A1A}" type="datetime1">
              <a:rPr lang="fr-FR" altLang="zh-TW" smtClean="0"/>
              <a:t>18/07/2019</a:t>
            </a:fld>
            <a:endParaRPr lang="fr-F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CF8029F-A75F-4A6C-9B77-D4DC0F2CEC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F7FFB95-0236-4810-BE8A-09F9C6E409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6798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s - 6 Collag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4064000" y="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8128000" y="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8128000" y="342900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4064000" y="342900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342900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4F64A90B-CF09-4A0C-964C-CCE2F38915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3763D6-108C-484F-A72E-357B7AC47626}" type="datetime1">
              <a:rPr lang="fr-FR" altLang="zh-TW" smtClean="0"/>
              <a:t>18/07/2019</a:t>
            </a:fld>
            <a:endParaRPr lang="fr-FR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8A952C6-C50D-4D27-A031-9F982CD85D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6D60CB7-F310-48A1-80FC-606923F4C8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9608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- Fullscreen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cover</a:t>
            </a:r>
            <a:r>
              <a:rPr lang="fr-FR" dirty="0"/>
              <a:t>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54A077DE-2949-4E1A-A7D2-4FBE62B42A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2E91A-1B1C-4AA6-BE7D-BFAB22416A0A}" type="datetime1">
              <a:rPr lang="fr-FR" altLang="zh-TW" smtClean="0"/>
              <a:t>18/07/2019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E3EE20-567C-4C34-8BB7-F1F7931EC0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8ABE87-6DB0-404E-870D-522D1C6466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9312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- 2 Collag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3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6096000" y="0"/>
            <a:ext cx="6096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D674FCD-0A62-42CB-A507-A24ACB4903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3E6B3-FD71-4468-88B9-C0735253CCAA}" type="datetime1">
              <a:rPr lang="fr-FR" altLang="zh-TW" smtClean="0"/>
              <a:t>18/07/2019</a:t>
            </a:fld>
            <a:endParaRPr lang="fr-F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AAB05D0-E22C-472E-BF13-4E9F01506B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3109015-8337-4804-B005-FEEEEB222C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7686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23EC2353-4E52-497D-A4B2-2E750BD50B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37967-40FB-4E34-8FF3-6969956CCBF8}" type="datetime1">
              <a:rPr lang="fr-FR" altLang="zh-TW" smtClean="0"/>
              <a:t>18/07/2019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313D28-51FB-4F50-BDBF-A7C8780FD0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1FB78-7A43-425A-87EA-CC2A172D34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1762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etitors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1172069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3830366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6488663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9146960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1172069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6" hasCustomPrompt="1"/>
          </p:nvPr>
        </p:nvSpPr>
        <p:spPr>
          <a:xfrm>
            <a:off x="3830366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7" hasCustomPrompt="1"/>
          </p:nvPr>
        </p:nvSpPr>
        <p:spPr>
          <a:xfrm>
            <a:off x="6488663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9146960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B65860AB-B60C-4CB6-A224-D2EEA226F7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CC2AA-C9BE-4B6D-A61B-7594931CB630}" type="datetime1">
              <a:rPr lang="fr-FR" altLang="zh-TW" smtClean="0"/>
              <a:t>18/07/2019</a:t>
            </a:fld>
            <a:endParaRPr lang="fr-FR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B364F6EB-F5B4-42CC-A158-D347FFFC81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3F45674F-4740-4A8E-B735-D260A20B0C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1456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nders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1413649" y="1907253"/>
            <a:ext cx="1588275" cy="158827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fr-FR" dirty="0"/>
              <a:t>Picture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5303478" y="1907253"/>
            <a:ext cx="1588275" cy="158827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fr-FR" dirty="0"/>
              <a:t>Picture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9193307" y="1907253"/>
            <a:ext cx="1588275" cy="158827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fr-FR" dirty="0"/>
              <a:t>Picture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D8D4F98B-F535-42AC-B3A6-07C069450A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45520A-363C-425F-A28D-4D02521E9EC2}" type="datetime1">
              <a:rPr lang="fr-FR" altLang="zh-TW" smtClean="0"/>
              <a:t>18/07/2019</a:t>
            </a:fld>
            <a:endParaRPr lang="fr-FR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0936F9E3-BC92-4459-8066-2F25BDEDE1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42BD7FB-F1A6-4341-AF8B-A390D4CD43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9063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ge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2095500" y="2084199"/>
            <a:ext cx="1961858" cy="1961858"/>
          </a:xfrm>
          <a:prstGeom prst="ellipse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8134642" y="2149621"/>
            <a:ext cx="1961858" cy="1961858"/>
          </a:xfrm>
          <a:prstGeom prst="ellipse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D391910-59C3-4A6C-A92C-14BCFCAACB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E36E1-A9EF-44B8-BDC2-AD38F076111B}" type="datetime1">
              <a:rPr lang="fr-FR" altLang="zh-TW" smtClean="0"/>
              <a:t>18/07/2019</a:t>
            </a:fld>
            <a:endParaRPr lang="fr-F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51203F5-0452-4F1B-8FDA-93CDD55EA7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75E621A-06C1-48FB-B4B5-A6049B394C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6326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312089D0-15D8-4668-94AB-2DD2C8345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060845-F4F6-4A6C-87EC-25D40DD76F66}" type="datetime1">
              <a:rPr lang="fr-FR" altLang="zh-TW" smtClean="0"/>
              <a:t>18/07/2019</a:t>
            </a:fld>
            <a:endParaRPr lang="fr-FR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805F1F3D-483B-4FDF-BBAA-1EC89A09FE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4F66571-F47F-42A0-B34E-6EE3B52130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9338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or.fr">
    <p:bg>
      <p:bgPr>
        <a:solidFill>
          <a:srgbClr val="1B1B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839788" y="1600200"/>
            <a:ext cx="4413250" cy="193899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4000" dirty="0" err="1"/>
              <a:t>Proudly</a:t>
            </a:r>
            <a:r>
              <a:rPr lang="fr-FR" sz="4000" dirty="0"/>
              <a:t> made </a:t>
            </a:r>
            <a:br>
              <a:rPr lang="fr-FR" sz="4000" dirty="0"/>
            </a:br>
            <a:r>
              <a:rPr lang="fr-FR" sz="4000" dirty="0"/>
              <a:t>by</a:t>
            </a:r>
            <a:r>
              <a:rPr lang="fr-FR" sz="4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</a:t>
            </a:r>
            <a:r>
              <a:rPr lang="fr-FR" sz="4000" dirty="0">
                <a:solidFill>
                  <a:schemeClr val="bg1"/>
                </a:solidFill>
              </a:rPr>
              <a:t>Slidor.</a:t>
            </a:r>
          </a:p>
          <a:p>
            <a:r>
              <a:rPr lang="fr-FR" sz="4000" dirty="0" err="1"/>
              <a:t>With</a:t>
            </a:r>
            <a:r>
              <a:rPr lang="fr-FR" sz="40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" name="Freeform 111"/>
          <p:cNvSpPr>
            <a:spLocks/>
          </p:cNvSpPr>
          <p:nvPr userDrawn="1"/>
        </p:nvSpPr>
        <p:spPr bwMode="auto">
          <a:xfrm>
            <a:off x="2047875" y="2983070"/>
            <a:ext cx="468680" cy="410716"/>
          </a:xfrm>
          <a:custGeom>
            <a:avLst/>
            <a:gdLst>
              <a:gd name="T0" fmla="*/ 0 w 248"/>
              <a:gd name="T1" fmla="*/ 64 h 217"/>
              <a:gd name="T2" fmla="*/ 123 w 248"/>
              <a:gd name="T3" fmla="*/ 217 h 217"/>
              <a:gd name="T4" fmla="*/ 248 w 248"/>
              <a:gd name="T5" fmla="*/ 66 h 217"/>
              <a:gd name="T6" fmla="*/ 189 w 248"/>
              <a:gd name="T7" fmla="*/ 1 h 217"/>
              <a:gd name="T8" fmla="*/ 124 w 248"/>
              <a:gd name="T9" fmla="*/ 57 h 217"/>
              <a:gd name="T10" fmla="*/ 61 w 248"/>
              <a:gd name="T11" fmla="*/ 1 h 217"/>
              <a:gd name="T12" fmla="*/ 0 w 248"/>
              <a:gd name="T13" fmla="*/ 64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8" h="217">
                <a:moveTo>
                  <a:pt x="0" y="64"/>
                </a:moveTo>
                <a:cubicBezTo>
                  <a:pt x="0" y="144"/>
                  <a:pt x="123" y="217"/>
                  <a:pt x="123" y="217"/>
                </a:cubicBezTo>
                <a:cubicBezTo>
                  <a:pt x="123" y="217"/>
                  <a:pt x="248" y="146"/>
                  <a:pt x="248" y="66"/>
                </a:cubicBezTo>
                <a:cubicBezTo>
                  <a:pt x="248" y="33"/>
                  <a:pt x="225" y="2"/>
                  <a:pt x="189" y="1"/>
                </a:cubicBezTo>
                <a:cubicBezTo>
                  <a:pt x="155" y="1"/>
                  <a:pt x="124" y="24"/>
                  <a:pt x="124" y="57"/>
                </a:cubicBezTo>
                <a:cubicBezTo>
                  <a:pt x="124" y="24"/>
                  <a:pt x="94" y="1"/>
                  <a:pt x="61" y="1"/>
                </a:cubicBezTo>
                <a:cubicBezTo>
                  <a:pt x="25" y="0"/>
                  <a:pt x="0" y="31"/>
                  <a:pt x="0" y="64"/>
                </a:cubicBezTo>
                <a:close/>
              </a:path>
            </a:pathLst>
          </a:custGeom>
          <a:noFill/>
          <a:ln w="28575" cap="flat">
            <a:solidFill>
              <a:srgbClr val="FE1359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0375" y="6438900"/>
            <a:ext cx="1235204" cy="25400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2773363" y="2831306"/>
            <a:ext cx="2630487" cy="70788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4000" dirty="0"/>
              <a:t>from Paris.</a:t>
            </a:r>
          </a:p>
        </p:txBody>
      </p:sp>
      <p:sp>
        <p:nvSpPr>
          <p:cNvPr id="6" name="Rectangle 5">
            <a:hlinkClick r:id="rId3"/>
          </p:cNvPr>
          <p:cNvSpPr/>
          <p:nvPr userDrawn="1"/>
        </p:nvSpPr>
        <p:spPr>
          <a:xfrm>
            <a:off x="839788" y="4083862"/>
            <a:ext cx="3770312" cy="838200"/>
          </a:xfrm>
          <a:prstGeom prst="rect">
            <a:avLst/>
          </a:prstGeom>
          <a:noFill/>
          <a:ln w="38100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pc="600" dirty="0">
                <a:solidFill>
                  <a:schemeClr val="tx1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SAY HELLO</a:t>
            </a:r>
            <a:endParaRPr lang="fr-FR" spc="6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7" name="Group 6"/>
          <p:cNvGrpSpPr/>
          <p:nvPr userDrawn="1"/>
        </p:nvGrpSpPr>
        <p:grpSpPr>
          <a:xfrm>
            <a:off x="6535172" y="3836900"/>
            <a:ext cx="5656828" cy="3021100"/>
            <a:chOff x="5818189" y="1958042"/>
            <a:chExt cx="5656828" cy="3021100"/>
          </a:xfrm>
        </p:grpSpPr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8927532" y="2652277"/>
              <a:ext cx="673642" cy="267693"/>
            </a:xfrm>
            <a:custGeom>
              <a:avLst/>
              <a:gdLst>
                <a:gd name="T0" fmla="*/ 91 w 114"/>
                <a:gd name="T1" fmla="*/ 45 h 45"/>
                <a:gd name="T2" fmla="*/ 20 w 114"/>
                <a:gd name="T3" fmla="*/ 45 h 45"/>
                <a:gd name="T4" fmla="*/ 0 w 114"/>
                <a:gd name="T5" fmla="*/ 25 h 45"/>
                <a:gd name="T6" fmla="*/ 20 w 114"/>
                <a:gd name="T7" fmla="*/ 5 h 45"/>
                <a:gd name="T8" fmla="*/ 33 w 114"/>
                <a:gd name="T9" fmla="*/ 10 h 45"/>
                <a:gd name="T10" fmla="*/ 34 w 114"/>
                <a:gd name="T11" fmla="*/ 16 h 45"/>
                <a:gd name="T12" fmla="*/ 28 w 114"/>
                <a:gd name="T13" fmla="*/ 16 h 45"/>
                <a:gd name="T14" fmla="*/ 20 w 114"/>
                <a:gd name="T15" fmla="*/ 13 h 45"/>
                <a:gd name="T16" fmla="*/ 8 w 114"/>
                <a:gd name="T17" fmla="*/ 25 h 45"/>
                <a:gd name="T18" fmla="*/ 20 w 114"/>
                <a:gd name="T19" fmla="*/ 37 h 45"/>
                <a:gd name="T20" fmla="*/ 91 w 114"/>
                <a:gd name="T21" fmla="*/ 37 h 45"/>
                <a:gd name="T22" fmla="*/ 106 w 114"/>
                <a:gd name="T23" fmla="*/ 22 h 45"/>
                <a:gd name="T24" fmla="*/ 91 w 114"/>
                <a:gd name="T25" fmla="*/ 8 h 45"/>
                <a:gd name="T26" fmla="*/ 81 w 114"/>
                <a:gd name="T27" fmla="*/ 13 h 45"/>
                <a:gd name="T28" fmla="*/ 75 w 114"/>
                <a:gd name="T29" fmla="*/ 13 h 45"/>
                <a:gd name="T30" fmla="*/ 75 w 114"/>
                <a:gd name="T31" fmla="*/ 8 h 45"/>
                <a:gd name="T32" fmla="*/ 91 w 114"/>
                <a:gd name="T33" fmla="*/ 0 h 45"/>
                <a:gd name="T34" fmla="*/ 114 w 114"/>
                <a:gd name="T35" fmla="*/ 22 h 45"/>
                <a:gd name="T36" fmla="*/ 91 w 114"/>
                <a:gd name="T37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4" h="45">
                  <a:moveTo>
                    <a:pt x="91" y="45"/>
                  </a:moveTo>
                  <a:cubicBezTo>
                    <a:pt x="20" y="45"/>
                    <a:pt x="20" y="45"/>
                    <a:pt x="20" y="45"/>
                  </a:cubicBezTo>
                  <a:cubicBezTo>
                    <a:pt x="9" y="45"/>
                    <a:pt x="0" y="36"/>
                    <a:pt x="0" y="25"/>
                  </a:cubicBezTo>
                  <a:cubicBezTo>
                    <a:pt x="0" y="14"/>
                    <a:pt x="9" y="5"/>
                    <a:pt x="20" y="5"/>
                  </a:cubicBezTo>
                  <a:cubicBezTo>
                    <a:pt x="25" y="5"/>
                    <a:pt x="30" y="7"/>
                    <a:pt x="33" y="10"/>
                  </a:cubicBezTo>
                  <a:cubicBezTo>
                    <a:pt x="35" y="12"/>
                    <a:pt x="35" y="14"/>
                    <a:pt x="34" y="16"/>
                  </a:cubicBezTo>
                  <a:cubicBezTo>
                    <a:pt x="32" y="17"/>
                    <a:pt x="30" y="18"/>
                    <a:pt x="28" y="16"/>
                  </a:cubicBezTo>
                  <a:cubicBezTo>
                    <a:pt x="26" y="14"/>
                    <a:pt x="23" y="13"/>
                    <a:pt x="20" y="13"/>
                  </a:cubicBezTo>
                  <a:cubicBezTo>
                    <a:pt x="13" y="13"/>
                    <a:pt x="8" y="18"/>
                    <a:pt x="8" y="25"/>
                  </a:cubicBezTo>
                  <a:cubicBezTo>
                    <a:pt x="8" y="31"/>
                    <a:pt x="13" y="37"/>
                    <a:pt x="20" y="37"/>
                  </a:cubicBezTo>
                  <a:cubicBezTo>
                    <a:pt x="91" y="37"/>
                    <a:pt x="91" y="37"/>
                    <a:pt x="91" y="37"/>
                  </a:cubicBezTo>
                  <a:cubicBezTo>
                    <a:pt x="99" y="37"/>
                    <a:pt x="106" y="30"/>
                    <a:pt x="106" y="22"/>
                  </a:cubicBezTo>
                  <a:cubicBezTo>
                    <a:pt x="106" y="14"/>
                    <a:pt x="99" y="8"/>
                    <a:pt x="91" y="8"/>
                  </a:cubicBezTo>
                  <a:cubicBezTo>
                    <a:pt x="87" y="8"/>
                    <a:pt x="83" y="10"/>
                    <a:pt x="81" y="13"/>
                  </a:cubicBezTo>
                  <a:cubicBezTo>
                    <a:pt x="79" y="14"/>
                    <a:pt x="77" y="15"/>
                    <a:pt x="75" y="13"/>
                  </a:cubicBezTo>
                  <a:cubicBezTo>
                    <a:pt x="73" y="12"/>
                    <a:pt x="73" y="9"/>
                    <a:pt x="75" y="8"/>
                  </a:cubicBezTo>
                  <a:cubicBezTo>
                    <a:pt x="79" y="3"/>
                    <a:pt x="85" y="0"/>
                    <a:pt x="91" y="0"/>
                  </a:cubicBezTo>
                  <a:cubicBezTo>
                    <a:pt x="104" y="0"/>
                    <a:pt x="114" y="10"/>
                    <a:pt x="114" y="22"/>
                  </a:cubicBezTo>
                  <a:cubicBezTo>
                    <a:pt x="114" y="35"/>
                    <a:pt x="104" y="45"/>
                    <a:pt x="91" y="45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9168749" y="2516960"/>
              <a:ext cx="308875" cy="185326"/>
            </a:xfrm>
            <a:custGeom>
              <a:avLst/>
              <a:gdLst>
                <a:gd name="T0" fmla="*/ 48 w 52"/>
                <a:gd name="T1" fmla="*/ 31 h 31"/>
                <a:gd name="T2" fmla="*/ 48 w 52"/>
                <a:gd name="T3" fmla="*/ 31 h 31"/>
                <a:gd name="T4" fmla="*/ 44 w 52"/>
                <a:gd name="T5" fmla="*/ 27 h 31"/>
                <a:gd name="T6" fmla="*/ 44 w 52"/>
                <a:gd name="T7" fmla="*/ 26 h 31"/>
                <a:gd name="T8" fmla="*/ 26 w 52"/>
                <a:gd name="T9" fmla="*/ 8 h 31"/>
                <a:gd name="T10" fmla="*/ 8 w 52"/>
                <a:gd name="T11" fmla="*/ 23 h 31"/>
                <a:gd name="T12" fmla="*/ 3 w 52"/>
                <a:gd name="T13" fmla="*/ 26 h 31"/>
                <a:gd name="T14" fmla="*/ 0 w 52"/>
                <a:gd name="T15" fmla="*/ 21 h 31"/>
                <a:gd name="T16" fmla="*/ 26 w 52"/>
                <a:gd name="T17" fmla="*/ 0 h 31"/>
                <a:gd name="T18" fmla="*/ 52 w 52"/>
                <a:gd name="T19" fmla="*/ 26 h 31"/>
                <a:gd name="T20" fmla="*/ 52 w 52"/>
                <a:gd name="T21" fmla="*/ 27 h 31"/>
                <a:gd name="T22" fmla="*/ 48 w 52"/>
                <a:gd name="T23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" h="31">
                  <a:moveTo>
                    <a:pt x="48" y="31"/>
                  </a:moveTo>
                  <a:cubicBezTo>
                    <a:pt x="48" y="31"/>
                    <a:pt x="48" y="31"/>
                    <a:pt x="48" y="31"/>
                  </a:cubicBezTo>
                  <a:cubicBezTo>
                    <a:pt x="45" y="31"/>
                    <a:pt x="44" y="29"/>
                    <a:pt x="44" y="27"/>
                  </a:cubicBezTo>
                  <a:cubicBezTo>
                    <a:pt x="44" y="26"/>
                    <a:pt x="44" y="26"/>
                    <a:pt x="44" y="26"/>
                  </a:cubicBezTo>
                  <a:cubicBezTo>
                    <a:pt x="44" y="16"/>
                    <a:pt x="36" y="8"/>
                    <a:pt x="26" y="8"/>
                  </a:cubicBezTo>
                  <a:cubicBezTo>
                    <a:pt x="17" y="8"/>
                    <a:pt x="10" y="14"/>
                    <a:pt x="8" y="23"/>
                  </a:cubicBezTo>
                  <a:cubicBezTo>
                    <a:pt x="8" y="25"/>
                    <a:pt x="6" y="26"/>
                    <a:pt x="3" y="26"/>
                  </a:cubicBezTo>
                  <a:cubicBezTo>
                    <a:pt x="1" y="25"/>
                    <a:pt x="0" y="23"/>
                    <a:pt x="0" y="21"/>
                  </a:cubicBezTo>
                  <a:cubicBezTo>
                    <a:pt x="3" y="9"/>
                    <a:pt x="13" y="0"/>
                    <a:pt x="26" y="0"/>
                  </a:cubicBezTo>
                  <a:cubicBezTo>
                    <a:pt x="40" y="0"/>
                    <a:pt x="52" y="12"/>
                    <a:pt x="52" y="26"/>
                  </a:cubicBezTo>
                  <a:cubicBezTo>
                    <a:pt x="52" y="27"/>
                    <a:pt x="52" y="27"/>
                    <a:pt x="52" y="27"/>
                  </a:cubicBezTo>
                  <a:cubicBezTo>
                    <a:pt x="52" y="29"/>
                    <a:pt x="50" y="31"/>
                    <a:pt x="48" y="3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9033432" y="2552260"/>
              <a:ext cx="205917" cy="179443"/>
            </a:xfrm>
            <a:custGeom>
              <a:avLst/>
              <a:gdLst>
                <a:gd name="T0" fmla="*/ 5 w 35"/>
                <a:gd name="T1" fmla="*/ 30 h 30"/>
                <a:gd name="T2" fmla="*/ 2 w 35"/>
                <a:gd name="T3" fmla="*/ 28 h 30"/>
                <a:gd name="T4" fmla="*/ 0 w 35"/>
                <a:gd name="T5" fmla="*/ 20 h 30"/>
                <a:gd name="T6" fmla="*/ 20 w 35"/>
                <a:gd name="T7" fmla="*/ 0 h 30"/>
                <a:gd name="T8" fmla="*/ 33 w 35"/>
                <a:gd name="T9" fmla="*/ 5 h 30"/>
                <a:gd name="T10" fmla="*/ 33 w 35"/>
                <a:gd name="T11" fmla="*/ 11 h 30"/>
                <a:gd name="T12" fmla="*/ 28 w 35"/>
                <a:gd name="T13" fmla="*/ 11 h 30"/>
                <a:gd name="T14" fmla="*/ 20 w 35"/>
                <a:gd name="T15" fmla="*/ 8 h 30"/>
                <a:gd name="T16" fmla="*/ 8 w 35"/>
                <a:gd name="T17" fmla="*/ 20 h 30"/>
                <a:gd name="T18" fmla="*/ 9 w 35"/>
                <a:gd name="T19" fmla="*/ 25 h 30"/>
                <a:gd name="T20" fmla="*/ 7 w 35"/>
                <a:gd name="T21" fmla="*/ 30 h 30"/>
                <a:gd name="T22" fmla="*/ 5 w 35"/>
                <a:gd name="T23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5" h="30">
                  <a:moveTo>
                    <a:pt x="5" y="30"/>
                  </a:moveTo>
                  <a:cubicBezTo>
                    <a:pt x="4" y="30"/>
                    <a:pt x="2" y="29"/>
                    <a:pt x="2" y="28"/>
                  </a:cubicBezTo>
                  <a:cubicBezTo>
                    <a:pt x="1" y="25"/>
                    <a:pt x="0" y="23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25" y="0"/>
                    <a:pt x="29" y="2"/>
                    <a:pt x="33" y="5"/>
                  </a:cubicBezTo>
                  <a:cubicBezTo>
                    <a:pt x="35" y="7"/>
                    <a:pt x="35" y="9"/>
                    <a:pt x="33" y="11"/>
                  </a:cubicBezTo>
                  <a:cubicBezTo>
                    <a:pt x="32" y="13"/>
                    <a:pt x="29" y="13"/>
                    <a:pt x="28" y="11"/>
                  </a:cubicBezTo>
                  <a:cubicBezTo>
                    <a:pt x="26" y="10"/>
                    <a:pt x="24" y="8"/>
                    <a:pt x="20" y="8"/>
                  </a:cubicBezTo>
                  <a:cubicBezTo>
                    <a:pt x="13" y="8"/>
                    <a:pt x="8" y="14"/>
                    <a:pt x="8" y="20"/>
                  </a:cubicBezTo>
                  <a:cubicBezTo>
                    <a:pt x="8" y="22"/>
                    <a:pt x="8" y="23"/>
                    <a:pt x="9" y="25"/>
                  </a:cubicBezTo>
                  <a:cubicBezTo>
                    <a:pt x="10" y="27"/>
                    <a:pt x="9" y="29"/>
                    <a:pt x="7" y="30"/>
                  </a:cubicBezTo>
                  <a:cubicBezTo>
                    <a:pt x="6" y="30"/>
                    <a:pt x="6" y="30"/>
                    <a:pt x="5" y="30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7965606" y="3102353"/>
              <a:ext cx="123550" cy="200034"/>
            </a:xfrm>
            <a:custGeom>
              <a:avLst/>
              <a:gdLst>
                <a:gd name="T0" fmla="*/ 4 w 21"/>
                <a:gd name="T1" fmla="*/ 34 h 34"/>
                <a:gd name="T2" fmla="*/ 0 w 21"/>
                <a:gd name="T3" fmla="*/ 30 h 34"/>
                <a:gd name="T4" fmla="*/ 4 w 21"/>
                <a:gd name="T5" fmla="*/ 26 h 34"/>
                <a:gd name="T6" fmla="*/ 13 w 21"/>
                <a:gd name="T7" fmla="*/ 17 h 34"/>
                <a:gd name="T8" fmla="*/ 4 w 21"/>
                <a:gd name="T9" fmla="*/ 8 h 34"/>
                <a:gd name="T10" fmla="*/ 0 w 21"/>
                <a:gd name="T11" fmla="*/ 4 h 34"/>
                <a:gd name="T12" fmla="*/ 4 w 21"/>
                <a:gd name="T13" fmla="*/ 0 h 34"/>
                <a:gd name="T14" fmla="*/ 21 w 21"/>
                <a:gd name="T15" fmla="*/ 17 h 34"/>
                <a:gd name="T16" fmla="*/ 4 w 21"/>
                <a:gd name="T17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34">
                  <a:moveTo>
                    <a:pt x="4" y="34"/>
                  </a:moveTo>
                  <a:cubicBezTo>
                    <a:pt x="1" y="34"/>
                    <a:pt x="0" y="33"/>
                    <a:pt x="0" y="30"/>
                  </a:cubicBezTo>
                  <a:cubicBezTo>
                    <a:pt x="0" y="28"/>
                    <a:pt x="1" y="26"/>
                    <a:pt x="4" y="26"/>
                  </a:cubicBezTo>
                  <a:cubicBezTo>
                    <a:pt x="9" y="26"/>
                    <a:pt x="13" y="22"/>
                    <a:pt x="13" y="17"/>
                  </a:cubicBezTo>
                  <a:cubicBezTo>
                    <a:pt x="13" y="12"/>
                    <a:pt x="9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13" y="0"/>
                    <a:pt x="21" y="8"/>
                    <a:pt x="21" y="17"/>
                  </a:cubicBezTo>
                  <a:cubicBezTo>
                    <a:pt x="21" y="27"/>
                    <a:pt x="13" y="34"/>
                    <a:pt x="4" y="34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7633198" y="3078820"/>
              <a:ext cx="455958" cy="223567"/>
            </a:xfrm>
            <a:custGeom>
              <a:avLst/>
              <a:gdLst>
                <a:gd name="T0" fmla="*/ 60 w 77"/>
                <a:gd name="T1" fmla="*/ 38 h 38"/>
                <a:gd name="T2" fmla="*/ 19 w 77"/>
                <a:gd name="T3" fmla="*/ 38 h 38"/>
                <a:gd name="T4" fmla="*/ 0 w 77"/>
                <a:gd name="T5" fmla="*/ 19 h 38"/>
                <a:gd name="T6" fmla="*/ 19 w 77"/>
                <a:gd name="T7" fmla="*/ 0 h 38"/>
                <a:gd name="T8" fmla="*/ 31 w 77"/>
                <a:gd name="T9" fmla="*/ 4 h 38"/>
                <a:gd name="T10" fmla="*/ 32 w 77"/>
                <a:gd name="T11" fmla="*/ 10 h 38"/>
                <a:gd name="T12" fmla="*/ 26 w 77"/>
                <a:gd name="T13" fmla="*/ 10 h 38"/>
                <a:gd name="T14" fmla="*/ 19 w 77"/>
                <a:gd name="T15" fmla="*/ 8 h 38"/>
                <a:gd name="T16" fmla="*/ 8 w 77"/>
                <a:gd name="T17" fmla="*/ 19 h 38"/>
                <a:gd name="T18" fmla="*/ 19 w 77"/>
                <a:gd name="T19" fmla="*/ 30 h 38"/>
                <a:gd name="T20" fmla="*/ 60 w 77"/>
                <a:gd name="T21" fmla="*/ 30 h 38"/>
                <a:gd name="T22" fmla="*/ 69 w 77"/>
                <a:gd name="T23" fmla="*/ 21 h 38"/>
                <a:gd name="T24" fmla="*/ 60 w 77"/>
                <a:gd name="T25" fmla="*/ 12 h 38"/>
                <a:gd name="T26" fmla="*/ 54 w 77"/>
                <a:gd name="T27" fmla="*/ 14 h 38"/>
                <a:gd name="T28" fmla="*/ 48 w 77"/>
                <a:gd name="T29" fmla="*/ 13 h 38"/>
                <a:gd name="T30" fmla="*/ 49 w 77"/>
                <a:gd name="T31" fmla="*/ 7 h 38"/>
                <a:gd name="T32" fmla="*/ 60 w 77"/>
                <a:gd name="T33" fmla="*/ 4 h 38"/>
                <a:gd name="T34" fmla="*/ 77 w 77"/>
                <a:gd name="T35" fmla="*/ 21 h 38"/>
                <a:gd name="T36" fmla="*/ 60 w 77"/>
                <a:gd name="T37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7" h="38">
                  <a:moveTo>
                    <a:pt x="60" y="38"/>
                  </a:moveTo>
                  <a:cubicBezTo>
                    <a:pt x="19" y="38"/>
                    <a:pt x="19" y="38"/>
                    <a:pt x="19" y="38"/>
                  </a:cubicBezTo>
                  <a:cubicBezTo>
                    <a:pt x="8" y="38"/>
                    <a:pt x="0" y="30"/>
                    <a:pt x="0" y="19"/>
                  </a:cubicBezTo>
                  <a:cubicBezTo>
                    <a:pt x="0" y="9"/>
                    <a:pt x="8" y="0"/>
                    <a:pt x="19" y="0"/>
                  </a:cubicBezTo>
                  <a:cubicBezTo>
                    <a:pt x="23" y="0"/>
                    <a:pt x="28" y="1"/>
                    <a:pt x="31" y="4"/>
                  </a:cubicBezTo>
                  <a:cubicBezTo>
                    <a:pt x="33" y="5"/>
                    <a:pt x="33" y="8"/>
                    <a:pt x="32" y="10"/>
                  </a:cubicBezTo>
                  <a:cubicBezTo>
                    <a:pt x="30" y="11"/>
                    <a:pt x="28" y="12"/>
                    <a:pt x="26" y="10"/>
                  </a:cubicBezTo>
                  <a:cubicBezTo>
                    <a:pt x="24" y="9"/>
                    <a:pt x="22" y="8"/>
                    <a:pt x="19" y="8"/>
                  </a:cubicBezTo>
                  <a:cubicBezTo>
                    <a:pt x="13" y="8"/>
                    <a:pt x="8" y="13"/>
                    <a:pt x="8" y="19"/>
                  </a:cubicBezTo>
                  <a:cubicBezTo>
                    <a:pt x="8" y="25"/>
                    <a:pt x="13" y="30"/>
                    <a:pt x="19" y="30"/>
                  </a:cubicBezTo>
                  <a:cubicBezTo>
                    <a:pt x="60" y="30"/>
                    <a:pt x="60" y="30"/>
                    <a:pt x="60" y="30"/>
                  </a:cubicBezTo>
                  <a:cubicBezTo>
                    <a:pt x="65" y="30"/>
                    <a:pt x="69" y="26"/>
                    <a:pt x="69" y="21"/>
                  </a:cubicBezTo>
                  <a:cubicBezTo>
                    <a:pt x="69" y="16"/>
                    <a:pt x="65" y="12"/>
                    <a:pt x="60" y="12"/>
                  </a:cubicBezTo>
                  <a:cubicBezTo>
                    <a:pt x="57" y="12"/>
                    <a:pt x="56" y="13"/>
                    <a:pt x="54" y="14"/>
                  </a:cubicBezTo>
                  <a:cubicBezTo>
                    <a:pt x="52" y="15"/>
                    <a:pt x="50" y="15"/>
                    <a:pt x="48" y="13"/>
                  </a:cubicBezTo>
                  <a:cubicBezTo>
                    <a:pt x="47" y="11"/>
                    <a:pt x="47" y="9"/>
                    <a:pt x="49" y="7"/>
                  </a:cubicBezTo>
                  <a:cubicBezTo>
                    <a:pt x="52" y="5"/>
                    <a:pt x="56" y="4"/>
                    <a:pt x="60" y="4"/>
                  </a:cubicBezTo>
                  <a:cubicBezTo>
                    <a:pt x="69" y="4"/>
                    <a:pt x="77" y="12"/>
                    <a:pt x="77" y="21"/>
                  </a:cubicBezTo>
                  <a:cubicBezTo>
                    <a:pt x="77" y="31"/>
                    <a:pt x="69" y="38"/>
                    <a:pt x="60" y="38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7703798" y="2990570"/>
              <a:ext cx="285341" cy="158850"/>
            </a:xfrm>
            <a:custGeom>
              <a:avLst/>
              <a:gdLst>
                <a:gd name="T0" fmla="*/ 44 w 48"/>
                <a:gd name="T1" fmla="*/ 27 h 27"/>
                <a:gd name="T2" fmla="*/ 40 w 48"/>
                <a:gd name="T3" fmla="*/ 23 h 27"/>
                <a:gd name="T4" fmla="*/ 24 w 48"/>
                <a:gd name="T5" fmla="*/ 8 h 27"/>
                <a:gd name="T6" fmla="*/ 9 w 48"/>
                <a:gd name="T7" fmla="*/ 20 h 27"/>
                <a:gd name="T8" fmla="*/ 4 w 48"/>
                <a:gd name="T9" fmla="*/ 23 h 27"/>
                <a:gd name="T10" fmla="*/ 1 w 48"/>
                <a:gd name="T11" fmla="*/ 18 h 27"/>
                <a:gd name="T12" fmla="*/ 24 w 48"/>
                <a:gd name="T13" fmla="*/ 0 h 27"/>
                <a:gd name="T14" fmla="*/ 48 w 48"/>
                <a:gd name="T15" fmla="*/ 23 h 27"/>
                <a:gd name="T16" fmla="*/ 44 w 48"/>
                <a:gd name="T17" fmla="*/ 27 h 27"/>
                <a:gd name="T18" fmla="*/ 44 w 4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27">
                  <a:moveTo>
                    <a:pt x="44" y="27"/>
                  </a:moveTo>
                  <a:cubicBezTo>
                    <a:pt x="42" y="27"/>
                    <a:pt x="40" y="26"/>
                    <a:pt x="40" y="23"/>
                  </a:cubicBezTo>
                  <a:cubicBezTo>
                    <a:pt x="40" y="15"/>
                    <a:pt x="33" y="8"/>
                    <a:pt x="24" y="8"/>
                  </a:cubicBezTo>
                  <a:cubicBezTo>
                    <a:pt x="17" y="8"/>
                    <a:pt x="10" y="13"/>
                    <a:pt x="9" y="20"/>
                  </a:cubicBezTo>
                  <a:cubicBezTo>
                    <a:pt x="8" y="22"/>
                    <a:pt x="6" y="23"/>
                    <a:pt x="4" y="23"/>
                  </a:cubicBezTo>
                  <a:cubicBezTo>
                    <a:pt x="2" y="22"/>
                    <a:pt x="0" y="20"/>
                    <a:pt x="1" y="18"/>
                  </a:cubicBezTo>
                  <a:cubicBezTo>
                    <a:pt x="4" y="7"/>
                    <a:pt x="13" y="0"/>
                    <a:pt x="24" y="0"/>
                  </a:cubicBezTo>
                  <a:cubicBezTo>
                    <a:pt x="37" y="0"/>
                    <a:pt x="48" y="10"/>
                    <a:pt x="48" y="23"/>
                  </a:cubicBezTo>
                  <a:cubicBezTo>
                    <a:pt x="48" y="26"/>
                    <a:pt x="46" y="27"/>
                    <a:pt x="44" y="27"/>
                  </a:cubicBezTo>
                  <a:cubicBezTo>
                    <a:pt x="44" y="27"/>
                    <a:pt x="44" y="27"/>
                    <a:pt x="44" y="27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9139333" y="3881897"/>
              <a:ext cx="114724" cy="176500"/>
            </a:xfrm>
            <a:custGeom>
              <a:avLst/>
              <a:gdLst>
                <a:gd name="T0" fmla="*/ 15 w 19"/>
                <a:gd name="T1" fmla="*/ 30 h 30"/>
                <a:gd name="T2" fmla="*/ 0 w 19"/>
                <a:gd name="T3" fmla="*/ 15 h 30"/>
                <a:gd name="T4" fmla="*/ 15 w 19"/>
                <a:gd name="T5" fmla="*/ 0 h 30"/>
                <a:gd name="T6" fmla="*/ 19 w 19"/>
                <a:gd name="T7" fmla="*/ 4 h 30"/>
                <a:gd name="T8" fmla="*/ 15 w 19"/>
                <a:gd name="T9" fmla="*/ 8 h 30"/>
                <a:gd name="T10" fmla="*/ 8 w 19"/>
                <a:gd name="T11" fmla="*/ 15 h 30"/>
                <a:gd name="T12" fmla="*/ 15 w 19"/>
                <a:gd name="T13" fmla="*/ 22 h 30"/>
                <a:gd name="T14" fmla="*/ 19 w 19"/>
                <a:gd name="T15" fmla="*/ 26 h 30"/>
                <a:gd name="T16" fmla="*/ 15 w 19"/>
                <a:gd name="T17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30">
                  <a:moveTo>
                    <a:pt x="15" y="30"/>
                  </a:moveTo>
                  <a:cubicBezTo>
                    <a:pt x="7" y="30"/>
                    <a:pt x="0" y="23"/>
                    <a:pt x="0" y="15"/>
                  </a:cubicBezTo>
                  <a:cubicBezTo>
                    <a:pt x="0" y="7"/>
                    <a:pt x="7" y="0"/>
                    <a:pt x="15" y="0"/>
                  </a:cubicBezTo>
                  <a:cubicBezTo>
                    <a:pt x="17" y="0"/>
                    <a:pt x="19" y="2"/>
                    <a:pt x="19" y="4"/>
                  </a:cubicBezTo>
                  <a:cubicBezTo>
                    <a:pt x="19" y="6"/>
                    <a:pt x="17" y="8"/>
                    <a:pt x="15" y="8"/>
                  </a:cubicBezTo>
                  <a:cubicBezTo>
                    <a:pt x="11" y="8"/>
                    <a:pt x="8" y="11"/>
                    <a:pt x="8" y="15"/>
                  </a:cubicBezTo>
                  <a:cubicBezTo>
                    <a:pt x="8" y="19"/>
                    <a:pt x="11" y="22"/>
                    <a:pt x="15" y="22"/>
                  </a:cubicBezTo>
                  <a:cubicBezTo>
                    <a:pt x="17" y="22"/>
                    <a:pt x="19" y="23"/>
                    <a:pt x="19" y="26"/>
                  </a:cubicBezTo>
                  <a:cubicBezTo>
                    <a:pt x="19" y="28"/>
                    <a:pt x="17" y="30"/>
                    <a:pt x="15" y="30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9139333" y="3864247"/>
              <a:ext cx="379475" cy="194150"/>
            </a:xfrm>
            <a:custGeom>
              <a:avLst/>
              <a:gdLst>
                <a:gd name="T0" fmla="*/ 48 w 64"/>
                <a:gd name="T1" fmla="*/ 33 h 33"/>
                <a:gd name="T2" fmla="*/ 15 w 64"/>
                <a:gd name="T3" fmla="*/ 33 h 33"/>
                <a:gd name="T4" fmla="*/ 0 w 64"/>
                <a:gd name="T5" fmla="*/ 18 h 33"/>
                <a:gd name="T6" fmla="*/ 15 w 64"/>
                <a:gd name="T7" fmla="*/ 3 h 33"/>
                <a:gd name="T8" fmla="*/ 24 w 64"/>
                <a:gd name="T9" fmla="*/ 6 h 33"/>
                <a:gd name="T10" fmla="*/ 25 w 64"/>
                <a:gd name="T11" fmla="*/ 12 h 33"/>
                <a:gd name="T12" fmla="*/ 19 w 64"/>
                <a:gd name="T13" fmla="*/ 12 h 33"/>
                <a:gd name="T14" fmla="*/ 15 w 64"/>
                <a:gd name="T15" fmla="*/ 11 h 33"/>
                <a:gd name="T16" fmla="*/ 8 w 64"/>
                <a:gd name="T17" fmla="*/ 18 h 33"/>
                <a:gd name="T18" fmla="*/ 15 w 64"/>
                <a:gd name="T19" fmla="*/ 25 h 33"/>
                <a:gd name="T20" fmla="*/ 48 w 64"/>
                <a:gd name="T21" fmla="*/ 25 h 33"/>
                <a:gd name="T22" fmla="*/ 56 w 64"/>
                <a:gd name="T23" fmla="*/ 16 h 33"/>
                <a:gd name="T24" fmla="*/ 48 w 64"/>
                <a:gd name="T25" fmla="*/ 8 h 33"/>
                <a:gd name="T26" fmla="*/ 42 w 64"/>
                <a:gd name="T27" fmla="*/ 10 h 33"/>
                <a:gd name="T28" fmla="*/ 37 w 64"/>
                <a:gd name="T29" fmla="*/ 9 h 33"/>
                <a:gd name="T30" fmla="*/ 37 w 64"/>
                <a:gd name="T31" fmla="*/ 3 h 33"/>
                <a:gd name="T32" fmla="*/ 48 w 64"/>
                <a:gd name="T33" fmla="*/ 0 h 33"/>
                <a:gd name="T34" fmla="*/ 64 w 64"/>
                <a:gd name="T35" fmla="*/ 16 h 33"/>
                <a:gd name="T36" fmla="*/ 48 w 64"/>
                <a:gd name="T37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4" h="33">
                  <a:moveTo>
                    <a:pt x="48" y="33"/>
                  </a:moveTo>
                  <a:cubicBezTo>
                    <a:pt x="15" y="33"/>
                    <a:pt x="15" y="33"/>
                    <a:pt x="15" y="33"/>
                  </a:cubicBezTo>
                  <a:cubicBezTo>
                    <a:pt x="7" y="33"/>
                    <a:pt x="0" y="26"/>
                    <a:pt x="0" y="18"/>
                  </a:cubicBezTo>
                  <a:cubicBezTo>
                    <a:pt x="0" y="10"/>
                    <a:pt x="7" y="3"/>
                    <a:pt x="15" y="3"/>
                  </a:cubicBezTo>
                  <a:cubicBezTo>
                    <a:pt x="18" y="3"/>
                    <a:pt x="21" y="4"/>
                    <a:pt x="24" y="6"/>
                  </a:cubicBezTo>
                  <a:cubicBezTo>
                    <a:pt x="26" y="7"/>
                    <a:pt x="26" y="10"/>
                    <a:pt x="25" y="12"/>
                  </a:cubicBezTo>
                  <a:cubicBezTo>
                    <a:pt x="23" y="13"/>
                    <a:pt x="21" y="14"/>
                    <a:pt x="19" y="12"/>
                  </a:cubicBezTo>
                  <a:cubicBezTo>
                    <a:pt x="18" y="12"/>
                    <a:pt x="16" y="11"/>
                    <a:pt x="15" y="11"/>
                  </a:cubicBezTo>
                  <a:cubicBezTo>
                    <a:pt x="11" y="11"/>
                    <a:pt x="8" y="14"/>
                    <a:pt x="8" y="18"/>
                  </a:cubicBezTo>
                  <a:cubicBezTo>
                    <a:pt x="8" y="22"/>
                    <a:pt x="11" y="25"/>
                    <a:pt x="15" y="25"/>
                  </a:cubicBezTo>
                  <a:cubicBezTo>
                    <a:pt x="48" y="25"/>
                    <a:pt x="48" y="25"/>
                    <a:pt x="48" y="25"/>
                  </a:cubicBezTo>
                  <a:cubicBezTo>
                    <a:pt x="52" y="25"/>
                    <a:pt x="56" y="21"/>
                    <a:pt x="56" y="16"/>
                  </a:cubicBezTo>
                  <a:cubicBezTo>
                    <a:pt x="56" y="12"/>
                    <a:pt x="52" y="8"/>
                    <a:pt x="48" y="8"/>
                  </a:cubicBezTo>
                  <a:cubicBezTo>
                    <a:pt x="46" y="8"/>
                    <a:pt x="44" y="8"/>
                    <a:pt x="42" y="10"/>
                  </a:cubicBezTo>
                  <a:cubicBezTo>
                    <a:pt x="41" y="11"/>
                    <a:pt x="38" y="11"/>
                    <a:pt x="37" y="9"/>
                  </a:cubicBezTo>
                  <a:cubicBezTo>
                    <a:pt x="35" y="7"/>
                    <a:pt x="36" y="5"/>
                    <a:pt x="37" y="3"/>
                  </a:cubicBezTo>
                  <a:cubicBezTo>
                    <a:pt x="40" y="1"/>
                    <a:pt x="44" y="0"/>
                    <a:pt x="48" y="0"/>
                  </a:cubicBezTo>
                  <a:cubicBezTo>
                    <a:pt x="57" y="0"/>
                    <a:pt x="64" y="7"/>
                    <a:pt x="64" y="16"/>
                  </a:cubicBezTo>
                  <a:cubicBezTo>
                    <a:pt x="64" y="25"/>
                    <a:pt x="57" y="33"/>
                    <a:pt x="48" y="33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9221700" y="3793647"/>
              <a:ext cx="238275" cy="135317"/>
            </a:xfrm>
            <a:custGeom>
              <a:avLst/>
              <a:gdLst>
                <a:gd name="T0" fmla="*/ 4 w 40"/>
                <a:gd name="T1" fmla="*/ 23 h 23"/>
                <a:gd name="T2" fmla="*/ 4 w 40"/>
                <a:gd name="T3" fmla="*/ 23 h 23"/>
                <a:gd name="T4" fmla="*/ 0 w 40"/>
                <a:gd name="T5" fmla="*/ 19 h 23"/>
                <a:gd name="T6" fmla="*/ 20 w 40"/>
                <a:gd name="T7" fmla="*/ 0 h 23"/>
                <a:gd name="T8" fmla="*/ 39 w 40"/>
                <a:gd name="T9" fmla="*/ 15 h 23"/>
                <a:gd name="T10" fmla="*/ 36 w 40"/>
                <a:gd name="T11" fmla="*/ 20 h 23"/>
                <a:gd name="T12" fmla="*/ 32 w 40"/>
                <a:gd name="T13" fmla="*/ 17 h 23"/>
                <a:gd name="T14" fmla="*/ 20 w 40"/>
                <a:gd name="T15" fmla="*/ 8 h 23"/>
                <a:gd name="T16" fmla="*/ 8 w 40"/>
                <a:gd name="T17" fmla="*/ 20 h 23"/>
                <a:gd name="T18" fmla="*/ 4 w 40"/>
                <a:gd name="T19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23">
                  <a:moveTo>
                    <a:pt x="4" y="23"/>
                  </a:moveTo>
                  <a:cubicBezTo>
                    <a:pt x="4" y="23"/>
                    <a:pt x="4" y="23"/>
                    <a:pt x="4" y="23"/>
                  </a:cubicBezTo>
                  <a:cubicBezTo>
                    <a:pt x="1" y="23"/>
                    <a:pt x="0" y="22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29" y="0"/>
                    <a:pt x="37" y="6"/>
                    <a:pt x="39" y="15"/>
                  </a:cubicBezTo>
                  <a:cubicBezTo>
                    <a:pt x="40" y="17"/>
                    <a:pt x="39" y="19"/>
                    <a:pt x="36" y="20"/>
                  </a:cubicBezTo>
                  <a:cubicBezTo>
                    <a:pt x="34" y="20"/>
                    <a:pt x="32" y="19"/>
                    <a:pt x="32" y="17"/>
                  </a:cubicBezTo>
                  <a:cubicBezTo>
                    <a:pt x="30" y="11"/>
                    <a:pt x="25" y="8"/>
                    <a:pt x="20" y="8"/>
                  </a:cubicBezTo>
                  <a:cubicBezTo>
                    <a:pt x="13" y="8"/>
                    <a:pt x="8" y="13"/>
                    <a:pt x="8" y="20"/>
                  </a:cubicBezTo>
                  <a:cubicBezTo>
                    <a:pt x="8" y="22"/>
                    <a:pt x="6" y="23"/>
                    <a:pt x="4" y="23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7" name="Freeform 16"/>
            <p:cNvSpPr>
              <a:spLocks noEditPoints="1"/>
            </p:cNvSpPr>
            <p:nvPr/>
          </p:nvSpPr>
          <p:spPr bwMode="auto">
            <a:xfrm>
              <a:off x="5818189" y="1958042"/>
              <a:ext cx="5656828" cy="3021100"/>
            </a:xfrm>
            <a:custGeom>
              <a:avLst/>
              <a:gdLst>
                <a:gd name="T0" fmla="*/ 531 w 957"/>
                <a:gd name="T1" fmla="*/ 375 h 512"/>
                <a:gd name="T2" fmla="*/ 499 w 957"/>
                <a:gd name="T3" fmla="*/ 292 h 512"/>
                <a:gd name="T4" fmla="*/ 477 w 957"/>
                <a:gd name="T5" fmla="*/ 84 h 512"/>
                <a:gd name="T6" fmla="*/ 467 w 957"/>
                <a:gd name="T7" fmla="*/ 53 h 512"/>
                <a:gd name="T8" fmla="*/ 455 w 957"/>
                <a:gd name="T9" fmla="*/ 53 h 512"/>
                <a:gd name="T10" fmla="*/ 450 w 957"/>
                <a:gd name="T11" fmla="*/ 86 h 512"/>
                <a:gd name="T12" fmla="*/ 431 w 957"/>
                <a:gd name="T13" fmla="*/ 296 h 512"/>
                <a:gd name="T14" fmla="*/ 396 w 957"/>
                <a:gd name="T15" fmla="*/ 399 h 512"/>
                <a:gd name="T16" fmla="*/ 4 w 957"/>
                <a:gd name="T17" fmla="*/ 512 h 512"/>
                <a:gd name="T18" fmla="*/ 583 w 957"/>
                <a:gd name="T19" fmla="*/ 512 h 512"/>
                <a:gd name="T20" fmla="*/ 377 w 957"/>
                <a:gd name="T21" fmla="*/ 456 h 512"/>
                <a:gd name="T22" fmla="*/ 392 w 957"/>
                <a:gd name="T23" fmla="*/ 429 h 512"/>
                <a:gd name="T24" fmla="*/ 510 w 957"/>
                <a:gd name="T25" fmla="*/ 429 h 512"/>
                <a:gd name="T26" fmla="*/ 506 w 957"/>
                <a:gd name="T27" fmla="*/ 421 h 512"/>
                <a:gd name="T28" fmla="*/ 523 w 957"/>
                <a:gd name="T29" fmla="*/ 395 h 512"/>
                <a:gd name="T30" fmla="*/ 404 w 957"/>
                <a:gd name="T31" fmla="*/ 395 h 512"/>
                <a:gd name="T32" fmla="*/ 420 w 957"/>
                <a:gd name="T33" fmla="*/ 421 h 512"/>
                <a:gd name="T34" fmla="*/ 432 w 957"/>
                <a:gd name="T35" fmla="*/ 429 h 512"/>
                <a:gd name="T36" fmla="*/ 489 w 957"/>
                <a:gd name="T37" fmla="*/ 403 h 512"/>
                <a:gd name="T38" fmla="*/ 495 w 957"/>
                <a:gd name="T39" fmla="*/ 429 h 512"/>
                <a:gd name="T40" fmla="*/ 532 w 957"/>
                <a:gd name="T41" fmla="*/ 475 h 512"/>
                <a:gd name="T42" fmla="*/ 419 w 957"/>
                <a:gd name="T43" fmla="*/ 370 h 512"/>
                <a:gd name="T44" fmla="*/ 424 w 957"/>
                <a:gd name="T45" fmla="*/ 350 h 512"/>
                <a:gd name="T46" fmla="*/ 430 w 957"/>
                <a:gd name="T47" fmla="*/ 330 h 512"/>
                <a:gd name="T48" fmla="*/ 446 w 957"/>
                <a:gd name="T49" fmla="*/ 370 h 512"/>
                <a:gd name="T50" fmla="*/ 489 w 957"/>
                <a:gd name="T51" fmla="*/ 370 h 512"/>
                <a:gd name="T52" fmla="*/ 502 w 957"/>
                <a:gd name="T53" fmla="*/ 350 h 512"/>
                <a:gd name="T54" fmla="*/ 493 w 957"/>
                <a:gd name="T55" fmla="*/ 318 h 512"/>
                <a:gd name="T56" fmla="*/ 435 w 957"/>
                <a:gd name="T57" fmla="*/ 288 h 512"/>
                <a:gd name="T58" fmla="*/ 490 w 957"/>
                <a:gd name="T59" fmla="*/ 288 h 512"/>
                <a:gd name="T60" fmla="*/ 484 w 957"/>
                <a:gd name="T61" fmla="*/ 276 h 512"/>
                <a:gd name="T62" fmla="*/ 453 w 957"/>
                <a:gd name="T63" fmla="*/ 208 h 512"/>
                <a:gd name="T64" fmla="*/ 448 w 957"/>
                <a:gd name="T65" fmla="*/ 216 h 512"/>
                <a:gd name="T66" fmla="*/ 453 w 957"/>
                <a:gd name="T67" fmla="*/ 233 h 512"/>
                <a:gd name="T68" fmla="*/ 452 w 957"/>
                <a:gd name="T69" fmla="*/ 250 h 512"/>
                <a:gd name="T70" fmla="*/ 473 w 957"/>
                <a:gd name="T71" fmla="*/ 200 h 512"/>
                <a:gd name="T72" fmla="*/ 475 w 957"/>
                <a:gd name="T73" fmla="*/ 250 h 512"/>
                <a:gd name="T74" fmla="*/ 475 w 957"/>
                <a:gd name="T75" fmla="*/ 242 h 512"/>
                <a:gd name="T76" fmla="*/ 474 w 957"/>
                <a:gd name="T77" fmla="*/ 225 h 512"/>
                <a:gd name="T78" fmla="*/ 473 w 957"/>
                <a:gd name="T79" fmla="*/ 192 h 512"/>
                <a:gd name="T80" fmla="*/ 469 w 957"/>
                <a:gd name="T81" fmla="*/ 80 h 512"/>
                <a:gd name="T82" fmla="*/ 469 w 957"/>
                <a:gd name="T83" fmla="*/ 72 h 512"/>
                <a:gd name="T84" fmla="*/ 457 w 957"/>
                <a:gd name="T85" fmla="*/ 99 h 512"/>
                <a:gd name="T86" fmla="*/ 454 w 957"/>
                <a:gd name="T87" fmla="*/ 183 h 512"/>
                <a:gd name="T88" fmla="*/ 444 w 957"/>
                <a:gd name="T89" fmla="*/ 266 h 512"/>
                <a:gd name="T90" fmla="*/ 466 w 957"/>
                <a:gd name="T91" fmla="*/ 212 h 512"/>
                <a:gd name="T92" fmla="*/ 467 w 957"/>
                <a:gd name="T93" fmla="*/ 230 h 512"/>
                <a:gd name="T94" fmla="*/ 467 w 957"/>
                <a:gd name="T95" fmla="*/ 61 h 512"/>
                <a:gd name="T96" fmla="*/ 491 w 957"/>
                <a:gd name="T97" fmla="*/ 310 h 512"/>
                <a:gd name="T98" fmla="*/ 523 w 957"/>
                <a:gd name="T99" fmla="*/ 383 h 512"/>
                <a:gd name="T100" fmla="*/ 391 w 957"/>
                <a:gd name="T101" fmla="*/ 483 h 512"/>
                <a:gd name="T102" fmla="*/ 409 w 957"/>
                <a:gd name="T103" fmla="*/ 464 h 512"/>
                <a:gd name="T104" fmla="*/ 537 w 957"/>
                <a:gd name="T105" fmla="*/ 504 h 512"/>
                <a:gd name="T106" fmla="*/ 577 w 957"/>
                <a:gd name="T107" fmla="*/ 504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57" h="512">
                  <a:moveTo>
                    <a:pt x="953" y="504"/>
                  </a:moveTo>
                  <a:cubicBezTo>
                    <a:pt x="586" y="504"/>
                    <a:pt x="586" y="504"/>
                    <a:pt x="586" y="504"/>
                  </a:cubicBezTo>
                  <a:cubicBezTo>
                    <a:pt x="528" y="402"/>
                    <a:pt x="528" y="402"/>
                    <a:pt x="528" y="402"/>
                  </a:cubicBezTo>
                  <a:cubicBezTo>
                    <a:pt x="530" y="402"/>
                    <a:pt x="531" y="400"/>
                    <a:pt x="531" y="399"/>
                  </a:cubicBezTo>
                  <a:cubicBezTo>
                    <a:pt x="531" y="375"/>
                    <a:pt x="531" y="375"/>
                    <a:pt x="531" y="375"/>
                  </a:cubicBezTo>
                  <a:cubicBezTo>
                    <a:pt x="531" y="373"/>
                    <a:pt x="529" y="371"/>
                    <a:pt x="527" y="371"/>
                  </a:cubicBezTo>
                  <a:cubicBezTo>
                    <a:pt x="517" y="371"/>
                    <a:pt x="517" y="371"/>
                    <a:pt x="517" y="371"/>
                  </a:cubicBezTo>
                  <a:cubicBezTo>
                    <a:pt x="495" y="296"/>
                    <a:pt x="495" y="296"/>
                    <a:pt x="495" y="296"/>
                  </a:cubicBezTo>
                  <a:cubicBezTo>
                    <a:pt x="495" y="296"/>
                    <a:pt x="495" y="296"/>
                    <a:pt x="495" y="296"/>
                  </a:cubicBezTo>
                  <a:cubicBezTo>
                    <a:pt x="498" y="296"/>
                    <a:pt x="499" y="294"/>
                    <a:pt x="499" y="292"/>
                  </a:cubicBezTo>
                  <a:cubicBezTo>
                    <a:pt x="499" y="280"/>
                    <a:pt x="499" y="280"/>
                    <a:pt x="499" y="280"/>
                  </a:cubicBezTo>
                  <a:cubicBezTo>
                    <a:pt x="499" y="278"/>
                    <a:pt x="498" y="276"/>
                    <a:pt x="495" y="276"/>
                  </a:cubicBezTo>
                  <a:cubicBezTo>
                    <a:pt x="492" y="276"/>
                    <a:pt x="492" y="276"/>
                    <a:pt x="492" y="276"/>
                  </a:cubicBezTo>
                  <a:cubicBezTo>
                    <a:pt x="477" y="86"/>
                    <a:pt x="477" y="86"/>
                    <a:pt x="477" y="86"/>
                  </a:cubicBezTo>
                  <a:cubicBezTo>
                    <a:pt x="477" y="85"/>
                    <a:pt x="477" y="85"/>
                    <a:pt x="477" y="84"/>
                  </a:cubicBezTo>
                  <a:cubicBezTo>
                    <a:pt x="477" y="68"/>
                    <a:pt x="477" y="68"/>
                    <a:pt x="477" y="68"/>
                  </a:cubicBezTo>
                  <a:cubicBezTo>
                    <a:pt x="477" y="67"/>
                    <a:pt x="477" y="66"/>
                    <a:pt x="475" y="65"/>
                  </a:cubicBezTo>
                  <a:cubicBezTo>
                    <a:pt x="475" y="57"/>
                    <a:pt x="475" y="57"/>
                    <a:pt x="475" y="57"/>
                  </a:cubicBezTo>
                  <a:cubicBezTo>
                    <a:pt x="475" y="55"/>
                    <a:pt x="474" y="53"/>
                    <a:pt x="471" y="53"/>
                  </a:cubicBezTo>
                  <a:cubicBezTo>
                    <a:pt x="467" y="53"/>
                    <a:pt x="467" y="53"/>
                    <a:pt x="467" y="53"/>
                  </a:cubicBezTo>
                  <a:cubicBezTo>
                    <a:pt x="467" y="4"/>
                    <a:pt x="467" y="4"/>
                    <a:pt x="467" y="4"/>
                  </a:cubicBezTo>
                  <a:cubicBezTo>
                    <a:pt x="467" y="2"/>
                    <a:pt x="465" y="0"/>
                    <a:pt x="463" y="0"/>
                  </a:cubicBezTo>
                  <a:cubicBezTo>
                    <a:pt x="461" y="0"/>
                    <a:pt x="459" y="2"/>
                    <a:pt x="459" y="4"/>
                  </a:cubicBezTo>
                  <a:cubicBezTo>
                    <a:pt x="459" y="53"/>
                    <a:pt x="459" y="53"/>
                    <a:pt x="459" y="53"/>
                  </a:cubicBezTo>
                  <a:cubicBezTo>
                    <a:pt x="455" y="53"/>
                    <a:pt x="455" y="53"/>
                    <a:pt x="455" y="53"/>
                  </a:cubicBezTo>
                  <a:cubicBezTo>
                    <a:pt x="453" y="53"/>
                    <a:pt x="451" y="55"/>
                    <a:pt x="451" y="57"/>
                  </a:cubicBezTo>
                  <a:cubicBezTo>
                    <a:pt x="451" y="65"/>
                    <a:pt x="451" y="65"/>
                    <a:pt x="451" y="65"/>
                  </a:cubicBezTo>
                  <a:cubicBezTo>
                    <a:pt x="450" y="66"/>
                    <a:pt x="449" y="67"/>
                    <a:pt x="449" y="68"/>
                  </a:cubicBezTo>
                  <a:cubicBezTo>
                    <a:pt x="449" y="84"/>
                    <a:pt x="449" y="84"/>
                    <a:pt x="449" y="84"/>
                  </a:cubicBezTo>
                  <a:cubicBezTo>
                    <a:pt x="449" y="85"/>
                    <a:pt x="450" y="86"/>
                    <a:pt x="450" y="86"/>
                  </a:cubicBezTo>
                  <a:cubicBezTo>
                    <a:pt x="435" y="276"/>
                    <a:pt x="435" y="276"/>
                    <a:pt x="435" y="276"/>
                  </a:cubicBezTo>
                  <a:cubicBezTo>
                    <a:pt x="431" y="276"/>
                    <a:pt x="431" y="276"/>
                    <a:pt x="431" y="276"/>
                  </a:cubicBezTo>
                  <a:cubicBezTo>
                    <a:pt x="429" y="276"/>
                    <a:pt x="427" y="278"/>
                    <a:pt x="427" y="280"/>
                  </a:cubicBezTo>
                  <a:cubicBezTo>
                    <a:pt x="427" y="292"/>
                    <a:pt x="427" y="292"/>
                    <a:pt x="427" y="292"/>
                  </a:cubicBezTo>
                  <a:cubicBezTo>
                    <a:pt x="427" y="294"/>
                    <a:pt x="429" y="296"/>
                    <a:pt x="431" y="296"/>
                  </a:cubicBezTo>
                  <a:cubicBezTo>
                    <a:pt x="432" y="296"/>
                    <a:pt x="432" y="296"/>
                    <a:pt x="432" y="296"/>
                  </a:cubicBezTo>
                  <a:cubicBezTo>
                    <a:pt x="410" y="371"/>
                    <a:pt x="410" y="371"/>
                    <a:pt x="410" y="371"/>
                  </a:cubicBezTo>
                  <a:cubicBezTo>
                    <a:pt x="400" y="371"/>
                    <a:pt x="400" y="371"/>
                    <a:pt x="400" y="371"/>
                  </a:cubicBezTo>
                  <a:cubicBezTo>
                    <a:pt x="398" y="371"/>
                    <a:pt x="396" y="373"/>
                    <a:pt x="396" y="375"/>
                  </a:cubicBezTo>
                  <a:cubicBezTo>
                    <a:pt x="396" y="399"/>
                    <a:pt x="396" y="399"/>
                    <a:pt x="396" y="399"/>
                  </a:cubicBezTo>
                  <a:cubicBezTo>
                    <a:pt x="396" y="400"/>
                    <a:pt x="397" y="402"/>
                    <a:pt x="398" y="402"/>
                  </a:cubicBezTo>
                  <a:cubicBezTo>
                    <a:pt x="341" y="504"/>
                    <a:pt x="341" y="504"/>
                    <a:pt x="341" y="504"/>
                  </a:cubicBezTo>
                  <a:cubicBezTo>
                    <a:pt x="4" y="504"/>
                    <a:pt x="4" y="504"/>
                    <a:pt x="4" y="504"/>
                  </a:cubicBezTo>
                  <a:cubicBezTo>
                    <a:pt x="2" y="504"/>
                    <a:pt x="0" y="506"/>
                    <a:pt x="0" y="508"/>
                  </a:cubicBezTo>
                  <a:cubicBezTo>
                    <a:pt x="0" y="510"/>
                    <a:pt x="2" y="512"/>
                    <a:pt x="4" y="512"/>
                  </a:cubicBezTo>
                  <a:cubicBezTo>
                    <a:pt x="343" y="512"/>
                    <a:pt x="343" y="512"/>
                    <a:pt x="343" y="512"/>
                  </a:cubicBezTo>
                  <a:cubicBezTo>
                    <a:pt x="383" y="512"/>
                    <a:pt x="383" y="512"/>
                    <a:pt x="383" y="512"/>
                  </a:cubicBezTo>
                  <a:cubicBezTo>
                    <a:pt x="543" y="512"/>
                    <a:pt x="543" y="512"/>
                    <a:pt x="543" y="512"/>
                  </a:cubicBezTo>
                  <a:cubicBezTo>
                    <a:pt x="543" y="512"/>
                    <a:pt x="543" y="512"/>
                    <a:pt x="543" y="512"/>
                  </a:cubicBezTo>
                  <a:cubicBezTo>
                    <a:pt x="583" y="512"/>
                    <a:pt x="583" y="512"/>
                    <a:pt x="583" y="512"/>
                  </a:cubicBezTo>
                  <a:cubicBezTo>
                    <a:pt x="583" y="512"/>
                    <a:pt x="583" y="512"/>
                    <a:pt x="583" y="512"/>
                  </a:cubicBezTo>
                  <a:cubicBezTo>
                    <a:pt x="953" y="512"/>
                    <a:pt x="953" y="512"/>
                    <a:pt x="953" y="512"/>
                  </a:cubicBezTo>
                  <a:cubicBezTo>
                    <a:pt x="956" y="512"/>
                    <a:pt x="957" y="510"/>
                    <a:pt x="957" y="508"/>
                  </a:cubicBezTo>
                  <a:cubicBezTo>
                    <a:pt x="957" y="506"/>
                    <a:pt x="956" y="504"/>
                    <a:pt x="953" y="504"/>
                  </a:cubicBezTo>
                  <a:close/>
                  <a:moveTo>
                    <a:pt x="377" y="456"/>
                  </a:moveTo>
                  <a:cubicBezTo>
                    <a:pt x="404" y="456"/>
                    <a:pt x="404" y="456"/>
                    <a:pt x="404" y="456"/>
                  </a:cubicBezTo>
                  <a:cubicBezTo>
                    <a:pt x="395" y="475"/>
                    <a:pt x="395" y="475"/>
                    <a:pt x="395" y="475"/>
                  </a:cubicBezTo>
                  <a:cubicBezTo>
                    <a:pt x="367" y="475"/>
                    <a:pt x="367" y="475"/>
                    <a:pt x="367" y="475"/>
                  </a:cubicBezTo>
                  <a:lnTo>
                    <a:pt x="377" y="456"/>
                  </a:lnTo>
                  <a:close/>
                  <a:moveTo>
                    <a:pt x="392" y="429"/>
                  </a:moveTo>
                  <a:cubicBezTo>
                    <a:pt x="417" y="429"/>
                    <a:pt x="417" y="429"/>
                    <a:pt x="417" y="429"/>
                  </a:cubicBezTo>
                  <a:cubicBezTo>
                    <a:pt x="408" y="448"/>
                    <a:pt x="408" y="448"/>
                    <a:pt x="408" y="448"/>
                  </a:cubicBezTo>
                  <a:cubicBezTo>
                    <a:pt x="382" y="448"/>
                    <a:pt x="382" y="448"/>
                    <a:pt x="382" y="448"/>
                  </a:cubicBezTo>
                  <a:lnTo>
                    <a:pt x="392" y="429"/>
                  </a:lnTo>
                  <a:close/>
                  <a:moveTo>
                    <a:pt x="510" y="429"/>
                  </a:moveTo>
                  <a:cubicBezTo>
                    <a:pt x="534" y="429"/>
                    <a:pt x="534" y="429"/>
                    <a:pt x="534" y="429"/>
                  </a:cubicBezTo>
                  <a:cubicBezTo>
                    <a:pt x="545" y="448"/>
                    <a:pt x="545" y="448"/>
                    <a:pt x="545" y="448"/>
                  </a:cubicBezTo>
                  <a:cubicBezTo>
                    <a:pt x="519" y="448"/>
                    <a:pt x="519" y="448"/>
                    <a:pt x="519" y="448"/>
                  </a:cubicBezTo>
                  <a:lnTo>
                    <a:pt x="510" y="429"/>
                  </a:lnTo>
                  <a:close/>
                  <a:moveTo>
                    <a:pt x="506" y="421"/>
                  </a:moveTo>
                  <a:cubicBezTo>
                    <a:pt x="498" y="403"/>
                    <a:pt x="498" y="403"/>
                    <a:pt x="498" y="403"/>
                  </a:cubicBezTo>
                  <a:cubicBezTo>
                    <a:pt x="519" y="403"/>
                    <a:pt x="519" y="403"/>
                    <a:pt x="519" y="403"/>
                  </a:cubicBezTo>
                  <a:cubicBezTo>
                    <a:pt x="530" y="421"/>
                    <a:pt x="530" y="421"/>
                    <a:pt x="530" y="421"/>
                  </a:cubicBezTo>
                  <a:lnTo>
                    <a:pt x="506" y="421"/>
                  </a:lnTo>
                  <a:close/>
                  <a:moveTo>
                    <a:pt x="523" y="395"/>
                  </a:moveTo>
                  <a:cubicBezTo>
                    <a:pt x="522" y="395"/>
                    <a:pt x="522" y="395"/>
                    <a:pt x="522" y="395"/>
                  </a:cubicBezTo>
                  <a:cubicBezTo>
                    <a:pt x="491" y="395"/>
                    <a:pt x="491" y="395"/>
                    <a:pt x="491" y="395"/>
                  </a:cubicBezTo>
                  <a:cubicBezTo>
                    <a:pt x="435" y="395"/>
                    <a:pt x="435" y="395"/>
                    <a:pt x="435" y="395"/>
                  </a:cubicBezTo>
                  <a:cubicBezTo>
                    <a:pt x="405" y="395"/>
                    <a:pt x="405" y="395"/>
                    <a:pt x="405" y="395"/>
                  </a:cubicBezTo>
                  <a:cubicBezTo>
                    <a:pt x="404" y="395"/>
                    <a:pt x="404" y="395"/>
                    <a:pt x="404" y="395"/>
                  </a:cubicBezTo>
                  <a:cubicBezTo>
                    <a:pt x="404" y="391"/>
                    <a:pt x="404" y="391"/>
                    <a:pt x="404" y="391"/>
                  </a:cubicBezTo>
                  <a:cubicBezTo>
                    <a:pt x="523" y="391"/>
                    <a:pt x="523" y="391"/>
                    <a:pt x="523" y="391"/>
                  </a:cubicBezTo>
                  <a:lnTo>
                    <a:pt x="523" y="395"/>
                  </a:lnTo>
                  <a:close/>
                  <a:moveTo>
                    <a:pt x="429" y="403"/>
                  </a:moveTo>
                  <a:cubicBezTo>
                    <a:pt x="420" y="421"/>
                    <a:pt x="420" y="421"/>
                    <a:pt x="420" y="421"/>
                  </a:cubicBezTo>
                  <a:cubicBezTo>
                    <a:pt x="397" y="421"/>
                    <a:pt x="397" y="421"/>
                    <a:pt x="397" y="421"/>
                  </a:cubicBezTo>
                  <a:cubicBezTo>
                    <a:pt x="407" y="403"/>
                    <a:pt x="407" y="403"/>
                    <a:pt x="407" y="403"/>
                  </a:cubicBezTo>
                  <a:lnTo>
                    <a:pt x="429" y="403"/>
                  </a:lnTo>
                  <a:close/>
                  <a:moveTo>
                    <a:pt x="425" y="429"/>
                  </a:moveTo>
                  <a:cubicBezTo>
                    <a:pt x="432" y="429"/>
                    <a:pt x="432" y="429"/>
                    <a:pt x="432" y="429"/>
                  </a:cubicBezTo>
                  <a:cubicBezTo>
                    <a:pt x="429" y="431"/>
                    <a:pt x="425" y="433"/>
                    <a:pt x="422" y="436"/>
                  </a:cubicBezTo>
                  <a:lnTo>
                    <a:pt x="425" y="429"/>
                  </a:lnTo>
                  <a:close/>
                  <a:moveTo>
                    <a:pt x="429" y="421"/>
                  </a:moveTo>
                  <a:cubicBezTo>
                    <a:pt x="438" y="403"/>
                    <a:pt x="438" y="403"/>
                    <a:pt x="438" y="403"/>
                  </a:cubicBezTo>
                  <a:cubicBezTo>
                    <a:pt x="489" y="403"/>
                    <a:pt x="489" y="403"/>
                    <a:pt x="489" y="403"/>
                  </a:cubicBezTo>
                  <a:cubicBezTo>
                    <a:pt x="498" y="421"/>
                    <a:pt x="498" y="421"/>
                    <a:pt x="498" y="421"/>
                  </a:cubicBezTo>
                  <a:lnTo>
                    <a:pt x="429" y="421"/>
                  </a:lnTo>
                  <a:close/>
                  <a:moveTo>
                    <a:pt x="501" y="429"/>
                  </a:moveTo>
                  <a:cubicBezTo>
                    <a:pt x="504" y="435"/>
                    <a:pt x="504" y="435"/>
                    <a:pt x="504" y="435"/>
                  </a:cubicBezTo>
                  <a:cubicBezTo>
                    <a:pt x="502" y="433"/>
                    <a:pt x="499" y="431"/>
                    <a:pt x="495" y="429"/>
                  </a:cubicBezTo>
                  <a:lnTo>
                    <a:pt x="501" y="429"/>
                  </a:lnTo>
                  <a:close/>
                  <a:moveTo>
                    <a:pt x="523" y="456"/>
                  </a:moveTo>
                  <a:cubicBezTo>
                    <a:pt x="549" y="456"/>
                    <a:pt x="549" y="456"/>
                    <a:pt x="549" y="456"/>
                  </a:cubicBezTo>
                  <a:cubicBezTo>
                    <a:pt x="560" y="475"/>
                    <a:pt x="560" y="475"/>
                    <a:pt x="560" y="475"/>
                  </a:cubicBezTo>
                  <a:cubicBezTo>
                    <a:pt x="532" y="475"/>
                    <a:pt x="532" y="475"/>
                    <a:pt x="532" y="475"/>
                  </a:cubicBezTo>
                  <a:lnTo>
                    <a:pt x="523" y="456"/>
                  </a:lnTo>
                  <a:close/>
                  <a:moveTo>
                    <a:pt x="422" y="358"/>
                  </a:moveTo>
                  <a:cubicBezTo>
                    <a:pt x="440" y="358"/>
                    <a:pt x="440" y="358"/>
                    <a:pt x="440" y="358"/>
                  </a:cubicBezTo>
                  <a:cubicBezTo>
                    <a:pt x="438" y="370"/>
                    <a:pt x="438" y="370"/>
                    <a:pt x="438" y="370"/>
                  </a:cubicBezTo>
                  <a:cubicBezTo>
                    <a:pt x="419" y="370"/>
                    <a:pt x="419" y="370"/>
                    <a:pt x="419" y="370"/>
                  </a:cubicBezTo>
                  <a:lnTo>
                    <a:pt x="422" y="358"/>
                  </a:lnTo>
                  <a:close/>
                  <a:moveTo>
                    <a:pt x="428" y="338"/>
                  </a:moveTo>
                  <a:cubicBezTo>
                    <a:pt x="443" y="338"/>
                    <a:pt x="443" y="338"/>
                    <a:pt x="443" y="338"/>
                  </a:cubicBezTo>
                  <a:cubicBezTo>
                    <a:pt x="441" y="350"/>
                    <a:pt x="441" y="350"/>
                    <a:pt x="441" y="350"/>
                  </a:cubicBezTo>
                  <a:cubicBezTo>
                    <a:pt x="424" y="350"/>
                    <a:pt x="424" y="350"/>
                    <a:pt x="424" y="350"/>
                  </a:cubicBezTo>
                  <a:lnTo>
                    <a:pt x="428" y="338"/>
                  </a:lnTo>
                  <a:close/>
                  <a:moveTo>
                    <a:pt x="434" y="318"/>
                  </a:moveTo>
                  <a:cubicBezTo>
                    <a:pt x="446" y="318"/>
                    <a:pt x="446" y="318"/>
                    <a:pt x="446" y="318"/>
                  </a:cubicBezTo>
                  <a:cubicBezTo>
                    <a:pt x="444" y="330"/>
                    <a:pt x="444" y="330"/>
                    <a:pt x="444" y="330"/>
                  </a:cubicBezTo>
                  <a:cubicBezTo>
                    <a:pt x="430" y="330"/>
                    <a:pt x="430" y="330"/>
                    <a:pt x="430" y="330"/>
                  </a:cubicBezTo>
                  <a:lnTo>
                    <a:pt x="434" y="318"/>
                  </a:lnTo>
                  <a:close/>
                  <a:moveTo>
                    <a:pt x="454" y="318"/>
                  </a:moveTo>
                  <a:cubicBezTo>
                    <a:pt x="473" y="318"/>
                    <a:pt x="473" y="318"/>
                    <a:pt x="473" y="318"/>
                  </a:cubicBezTo>
                  <a:cubicBezTo>
                    <a:pt x="481" y="370"/>
                    <a:pt x="481" y="370"/>
                    <a:pt x="481" y="370"/>
                  </a:cubicBezTo>
                  <a:cubicBezTo>
                    <a:pt x="446" y="370"/>
                    <a:pt x="446" y="370"/>
                    <a:pt x="446" y="370"/>
                  </a:cubicBezTo>
                  <a:lnTo>
                    <a:pt x="454" y="318"/>
                  </a:lnTo>
                  <a:close/>
                  <a:moveTo>
                    <a:pt x="487" y="358"/>
                  </a:moveTo>
                  <a:cubicBezTo>
                    <a:pt x="505" y="358"/>
                    <a:pt x="505" y="358"/>
                    <a:pt x="505" y="358"/>
                  </a:cubicBezTo>
                  <a:cubicBezTo>
                    <a:pt x="508" y="370"/>
                    <a:pt x="508" y="370"/>
                    <a:pt x="508" y="370"/>
                  </a:cubicBezTo>
                  <a:cubicBezTo>
                    <a:pt x="489" y="370"/>
                    <a:pt x="489" y="370"/>
                    <a:pt x="489" y="370"/>
                  </a:cubicBezTo>
                  <a:lnTo>
                    <a:pt x="487" y="358"/>
                  </a:lnTo>
                  <a:close/>
                  <a:moveTo>
                    <a:pt x="486" y="350"/>
                  </a:moveTo>
                  <a:cubicBezTo>
                    <a:pt x="484" y="338"/>
                    <a:pt x="484" y="338"/>
                    <a:pt x="484" y="338"/>
                  </a:cubicBezTo>
                  <a:cubicBezTo>
                    <a:pt x="499" y="338"/>
                    <a:pt x="499" y="338"/>
                    <a:pt x="499" y="338"/>
                  </a:cubicBezTo>
                  <a:cubicBezTo>
                    <a:pt x="502" y="350"/>
                    <a:pt x="502" y="350"/>
                    <a:pt x="502" y="350"/>
                  </a:cubicBezTo>
                  <a:lnTo>
                    <a:pt x="486" y="350"/>
                  </a:lnTo>
                  <a:close/>
                  <a:moveTo>
                    <a:pt x="497" y="330"/>
                  </a:moveTo>
                  <a:cubicBezTo>
                    <a:pt x="483" y="330"/>
                    <a:pt x="483" y="330"/>
                    <a:pt x="483" y="330"/>
                  </a:cubicBezTo>
                  <a:cubicBezTo>
                    <a:pt x="481" y="318"/>
                    <a:pt x="481" y="318"/>
                    <a:pt x="481" y="318"/>
                  </a:cubicBezTo>
                  <a:cubicBezTo>
                    <a:pt x="493" y="318"/>
                    <a:pt x="493" y="318"/>
                    <a:pt x="493" y="318"/>
                  </a:cubicBezTo>
                  <a:lnTo>
                    <a:pt x="497" y="330"/>
                  </a:lnTo>
                  <a:close/>
                  <a:moveTo>
                    <a:pt x="490" y="288"/>
                  </a:moveTo>
                  <a:cubicBezTo>
                    <a:pt x="437" y="288"/>
                    <a:pt x="437" y="288"/>
                    <a:pt x="437" y="288"/>
                  </a:cubicBezTo>
                  <a:cubicBezTo>
                    <a:pt x="437" y="288"/>
                    <a:pt x="437" y="288"/>
                    <a:pt x="437" y="288"/>
                  </a:cubicBezTo>
                  <a:cubicBezTo>
                    <a:pt x="435" y="288"/>
                    <a:pt x="435" y="288"/>
                    <a:pt x="435" y="288"/>
                  </a:cubicBezTo>
                  <a:cubicBezTo>
                    <a:pt x="435" y="284"/>
                    <a:pt x="435" y="284"/>
                    <a:pt x="435" y="284"/>
                  </a:cubicBezTo>
                  <a:cubicBezTo>
                    <a:pt x="491" y="284"/>
                    <a:pt x="491" y="284"/>
                    <a:pt x="491" y="284"/>
                  </a:cubicBezTo>
                  <a:cubicBezTo>
                    <a:pt x="491" y="288"/>
                    <a:pt x="491" y="288"/>
                    <a:pt x="491" y="288"/>
                  </a:cubicBezTo>
                  <a:cubicBezTo>
                    <a:pt x="490" y="288"/>
                    <a:pt x="490" y="288"/>
                    <a:pt x="490" y="288"/>
                  </a:cubicBezTo>
                  <a:cubicBezTo>
                    <a:pt x="490" y="288"/>
                    <a:pt x="490" y="288"/>
                    <a:pt x="490" y="288"/>
                  </a:cubicBezTo>
                  <a:close/>
                  <a:moveTo>
                    <a:pt x="484" y="276"/>
                  </a:moveTo>
                  <a:cubicBezTo>
                    <a:pt x="476" y="276"/>
                    <a:pt x="476" y="276"/>
                    <a:pt x="476" y="276"/>
                  </a:cubicBezTo>
                  <a:cubicBezTo>
                    <a:pt x="476" y="266"/>
                    <a:pt x="476" y="266"/>
                    <a:pt x="476" y="266"/>
                  </a:cubicBezTo>
                  <a:cubicBezTo>
                    <a:pt x="483" y="266"/>
                    <a:pt x="483" y="266"/>
                    <a:pt x="483" y="266"/>
                  </a:cubicBezTo>
                  <a:lnTo>
                    <a:pt x="484" y="276"/>
                  </a:lnTo>
                  <a:close/>
                  <a:moveTo>
                    <a:pt x="453" y="208"/>
                  </a:moveTo>
                  <a:cubicBezTo>
                    <a:pt x="449" y="208"/>
                    <a:pt x="449" y="208"/>
                    <a:pt x="449" y="208"/>
                  </a:cubicBezTo>
                  <a:cubicBezTo>
                    <a:pt x="449" y="200"/>
                    <a:pt x="449" y="200"/>
                    <a:pt x="449" y="200"/>
                  </a:cubicBezTo>
                  <a:cubicBezTo>
                    <a:pt x="454" y="200"/>
                    <a:pt x="454" y="200"/>
                    <a:pt x="454" y="200"/>
                  </a:cubicBezTo>
                  <a:lnTo>
                    <a:pt x="453" y="208"/>
                  </a:lnTo>
                  <a:close/>
                  <a:moveTo>
                    <a:pt x="448" y="216"/>
                  </a:moveTo>
                  <a:cubicBezTo>
                    <a:pt x="453" y="216"/>
                    <a:pt x="453" y="216"/>
                    <a:pt x="453" y="216"/>
                  </a:cubicBezTo>
                  <a:cubicBezTo>
                    <a:pt x="453" y="225"/>
                    <a:pt x="453" y="225"/>
                    <a:pt x="453" y="225"/>
                  </a:cubicBezTo>
                  <a:cubicBezTo>
                    <a:pt x="447" y="225"/>
                    <a:pt x="447" y="225"/>
                    <a:pt x="447" y="225"/>
                  </a:cubicBezTo>
                  <a:lnTo>
                    <a:pt x="448" y="216"/>
                  </a:lnTo>
                  <a:close/>
                  <a:moveTo>
                    <a:pt x="453" y="233"/>
                  </a:moveTo>
                  <a:cubicBezTo>
                    <a:pt x="452" y="242"/>
                    <a:pt x="452" y="242"/>
                    <a:pt x="452" y="242"/>
                  </a:cubicBezTo>
                  <a:cubicBezTo>
                    <a:pt x="446" y="242"/>
                    <a:pt x="446" y="242"/>
                    <a:pt x="446" y="242"/>
                  </a:cubicBezTo>
                  <a:cubicBezTo>
                    <a:pt x="447" y="233"/>
                    <a:pt x="447" y="233"/>
                    <a:pt x="447" y="233"/>
                  </a:cubicBezTo>
                  <a:lnTo>
                    <a:pt x="453" y="233"/>
                  </a:lnTo>
                  <a:close/>
                  <a:moveTo>
                    <a:pt x="452" y="250"/>
                  </a:moveTo>
                  <a:cubicBezTo>
                    <a:pt x="452" y="258"/>
                    <a:pt x="452" y="258"/>
                    <a:pt x="452" y="258"/>
                  </a:cubicBezTo>
                  <a:cubicBezTo>
                    <a:pt x="445" y="258"/>
                    <a:pt x="445" y="258"/>
                    <a:pt x="445" y="258"/>
                  </a:cubicBezTo>
                  <a:cubicBezTo>
                    <a:pt x="445" y="250"/>
                    <a:pt x="445" y="250"/>
                    <a:pt x="445" y="250"/>
                  </a:cubicBezTo>
                  <a:lnTo>
                    <a:pt x="452" y="250"/>
                  </a:lnTo>
                  <a:close/>
                  <a:moveTo>
                    <a:pt x="473" y="200"/>
                  </a:moveTo>
                  <a:cubicBezTo>
                    <a:pt x="478" y="200"/>
                    <a:pt x="478" y="200"/>
                    <a:pt x="478" y="200"/>
                  </a:cubicBezTo>
                  <a:cubicBezTo>
                    <a:pt x="479" y="208"/>
                    <a:pt x="479" y="208"/>
                    <a:pt x="479" y="208"/>
                  </a:cubicBezTo>
                  <a:cubicBezTo>
                    <a:pt x="474" y="208"/>
                    <a:pt x="474" y="208"/>
                    <a:pt x="474" y="208"/>
                  </a:cubicBezTo>
                  <a:lnTo>
                    <a:pt x="473" y="200"/>
                  </a:lnTo>
                  <a:close/>
                  <a:moveTo>
                    <a:pt x="475" y="250"/>
                  </a:moveTo>
                  <a:cubicBezTo>
                    <a:pt x="482" y="250"/>
                    <a:pt x="482" y="250"/>
                    <a:pt x="482" y="250"/>
                  </a:cubicBezTo>
                  <a:cubicBezTo>
                    <a:pt x="483" y="258"/>
                    <a:pt x="483" y="258"/>
                    <a:pt x="483" y="258"/>
                  </a:cubicBezTo>
                  <a:cubicBezTo>
                    <a:pt x="476" y="258"/>
                    <a:pt x="476" y="258"/>
                    <a:pt x="476" y="258"/>
                  </a:cubicBezTo>
                  <a:lnTo>
                    <a:pt x="475" y="250"/>
                  </a:lnTo>
                  <a:close/>
                  <a:moveTo>
                    <a:pt x="475" y="242"/>
                  </a:moveTo>
                  <a:cubicBezTo>
                    <a:pt x="475" y="233"/>
                    <a:pt x="475" y="233"/>
                    <a:pt x="475" y="233"/>
                  </a:cubicBezTo>
                  <a:cubicBezTo>
                    <a:pt x="481" y="233"/>
                    <a:pt x="481" y="233"/>
                    <a:pt x="481" y="233"/>
                  </a:cubicBezTo>
                  <a:cubicBezTo>
                    <a:pt x="481" y="242"/>
                    <a:pt x="481" y="242"/>
                    <a:pt x="481" y="242"/>
                  </a:cubicBezTo>
                  <a:lnTo>
                    <a:pt x="475" y="242"/>
                  </a:lnTo>
                  <a:close/>
                  <a:moveTo>
                    <a:pt x="474" y="225"/>
                  </a:moveTo>
                  <a:cubicBezTo>
                    <a:pt x="474" y="216"/>
                    <a:pt x="474" y="216"/>
                    <a:pt x="474" y="216"/>
                  </a:cubicBezTo>
                  <a:cubicBezTo>
                    <a:pt x="479" y="216"/>
                    <a:pt x="479" y="216"/>
                    <a:pt x="479" y="216"/>
                  </a:cubicBezTo>
                  <a:cubicBezTo>
                    <a:pt x="480" y="225"/>
                    <a:pt x="480" y="225"/>
                    <a:pt x="480" y="225"/>
                  </a:cubicBezTo>
                  <a:lnTo>
                    <a:pt x="474" y="225"/>
                  </a:lnTo>
                  <a:close/>
                  <a:moveTo>
                    <a:pt x="473" y="192"/>
                  </a:moveTo>
                  <a:cubicBezTo>
                    <a:pt x="473" y="183"/>
                    <a:pt x="473" y="183"/>
                    <a:pt x="473" y="183"/>
                  </a:cubicBezTo>
                  <a:cubicBezTo>
                    <a:pt x="477" y="183"/>
                    <a:pt x="477" y="183"/>
                    <a:pt x="477" y="183"/>
                  </a:cubicBezTo>
                  <a:cubicBezTo>
                    <a:pt x="477" y="192"/>
                    <a:pt x="477" y="192"/>
                    <a:pt x="477" y="192"/>
                  </a:cubicBezTo>
                  <a:lnTo>
                    <a:pt x="473" y="192"/>
                  </a:lnTo>
                  <a:close/>
                  <a:moveTo>
                    <a:pt x="473" y="175"/>
                  </a:moveTo>
                  <a:cubicBezTo>
                    <a:pt x="470" y="99"/>
                    <a:pt x="470" y="99"/>
                    <a:pt x="470" y="99"/>
                  </a:cubicBezTo>
                  <a:cubicBezTo>
                    <a:pt x="476" y="175"/>
                    <a:pt x="476" y="175"/>
                    <a:pt x="476" y="175"/>
                  </a:cubicBezTo>
                  <a:lnTo>
                    <a:pt x="473" y="175"/>
                  </a:lnTo>
                  <a:close/>
                  <a:moveTo>
                    <a:pt x="469" y="80"/>
                  </a:moveTo>
                  <a:cubicBezTo>
                    <a:pt x="465" y="80"/>
                    <a:pt x="465" y="80"/>
                    <a:pt x="465" y="80"/>
                  </a:cubicBezTo>
                  <a:cubicBezTo>
                    <a:pt x="462" y="80"/>
                    <a:pt x="462" y="80"/>
                    <a:pt x="462" y="80"/>
                  </a:cubicBezTo>
                  <a:cubicBezTo>
                    <a:pt x="457" y="80"/>
                    <a:pt x="457" y="80"/>
                    <a:pt x="457" y="80"/>
                  </a:cubicBezTo>
                  <a:cubicBezTo>
                    <a:pt x="457" y="72"/>
                    <a:pt x="457" y="72"/>
                    <a:pt x="457" y="72"/>
                  </a:cubicBezTo>
                  <a:cubicBezTo>
                    <a:pt x="469" y="72"/>
                    <a:pt x="469" y="72"/>
                    <a:pt x="469" y="72"/>
                  </a:cubicBezTo>
                  <a:lnTo>
                    <a:pt x="469" y="80"/>
                  </a:lnTo>
                  <a:close/>
                  <a:moveTo>
                    <a:pt x="457" y="99"/>
                  </a:moveTo>
                  <a:cubicBezTo>
                    <a:pt x="455" y="175"/>
                    <a:pt x="455" y="175"/>
                    <a:pt x="455" y="175"/>
                  </a:cubicBezTo>
                  <a:cubicBezTo>
                    <a:pt x="451" y="175"/>
                    <a:pt x="451" y="175"/>
                    <a:pt x="451" y="175"/>
                  </a:cubicBezTo>
                  <a:lnTo>
                    <a:pt x="457" y="99"/>
                  </a:lnTo>
                  <a:close/>
                  <a:moveTo>
                    <a:pt x="454" y="183"/>
                  </a:moveTo>
                  <a:cubicBezTo>
                    <a:pt x="454" y="192"/>
                    <a:pt x="454" y="192"/>
                    <a:pt x="454" y="192"/>
                  </a:cubicBezTo>
                  <a:cubicBezTo>
                    <a:pt x="450" y="192"/>
                    <a:pt x="450" y="192"/>
                    <a:pt x="450" y="192"/>
                  </a:cubicBezTo>
                  <a:cubicBezTo>
                    <a:pt x="450" y="183"/>
                    <a:pt x="450" y="183"/>
                    <a:pt x="450" y="183"/>
                  </a:cubicBezTo>
                  <a:lnTo>
                    <a:pt x="454" y="183"/>
                  </a:lnTo>
                  <a:close/>
                  <a:moveTo>
                    <a:pt x="444" y="266"/>
                  </a:moveTo>
                  <a:cubicBezTo>
                    <a:pt x="451" y="266"/>
                    <a:pt x="451" y="266"/>
                    <a:pt x="451" y="266"/>
                  </a:cubicBezTo>
                  <a:cubicBezTo>
                    <a:pt x="451" y="276"/>
                    <a:pt x="451" y="276"/>
                    <a:pt x="451" y="276"/>
                  </a:cubicBezTo>
                  <a:cubicBezTo>
                    <a:pt x="443" y="276"/>
                    <a:pt x="443" y="276"/>
                    <a:pt x="443" y="276"/>
                  </a:cubicBezTo>
                  <a:lnTo>
                    <a:pt x="444" y="266"/>
                  </a:lnTo>
                  <a:close/>
                  <a:moveTo>
                    <a:pt x="464" y="147"/>
                  </a:moveTo>
                  <a:cubicBezTo>
                    <a:pt x="465" y="195"/>
                    <a:pt x="465" y="195"/>
                    <a:pt x="465" y="195"/>
                  </a:cubicBezTo>
                  <a:cubicBezTo>
                    <a:pt x="465" y="195"/>
                    <a:pt x="465" y="196"/>
                    <a:pt x="465" y="196"/>
                  </a:cubicBezTo>
                  <a:cubicBezTo>
                    <a:pt x="465" y="196"/>
                    <a:pt x="465" y="196"/>
                    <a:pt x="465" y="196"/>
                  </a:cubicBezTo>
                  <a:cubicBezTo>
                    <a:pt x="466" y="212"/>
                    <a:pt x="466" y="212"/>
                    <a:pt x="466" y="212"/>
                  </a:cubicBezTo>
                  <a:cubicBezTo>
                    <a:pt x="466" y="212"/>
                    <a:pt x="466" y="212"/>
                    <a:pt x="466" y="212"/>
                  </a:cubicBezTo>
                  <a:cubicBezTo>
                    <a:pt x="466" y="213"/>
                    <a:pt x="466" y="213"/>
                    <a:pt x="466" y="213"/>
                  </a:cubicBezTo>
                  <a:cubicBezTo>
                    <a:pt x="466" y="229"/>
                    <a:pt x="466" y="229"/>
                    <a:pt x="466" y="229"/>
                  </a:cubicBezTo>
                  <a:cubicBezTo>
                    <a:pt x="466" y="229"/>
                    <a:pt x="466" y="229"/>
                    <a:pt x="466" y="229"/>
                  </a:cubicBezTo>
                  <a:cubicBezTo>
                    <a:pt x="466" y="229"/>
                    <a:pt x="466" y="230"/>
                    <a:pt x="467" y="230"/>
                  </a:cubicBezTo>
                  <a:cubicBezTo>
                    <a:pt x="468" y="276"/>
                    <a:pt x="468" y="276"/>
                    <a:pt x="468" y="276"/>
                  </a:cubicBezTo>
                  <a:cubicBezTo>
                    <a:pt x="459" y="276"/>
                    <a:pt x="459" y="276"/>
                    <a:pt x="459" y="276"/>
                  </a:cubicBezTo>
                  <a:lnTo>
                    <a:pt x="464" y="147"/>
                  </a:lnTo>
                  <a:close/>
                  <a:moveTo>
                    <a:pt x="459" y="61"/>
                  </a:moveTo>
                  <a:cubicBezTo>
                    <a:pt x="467" y="61"/>
                    <a:pt x="467" y="61"/>
                    <a:pt x="467" y="61"/>
                  </a:cubicBezTo>
                  <a:cubicBezTo>
                    <a:pt x="467" y="64"/>
                    <a:pt x="467" y="64"/>
                    <a:pt x="467" y="64"/>
                  </a:cubicBezTo>
                  <a:cubicBezTo>
                    <a:pt x="459" y="64"/>
                    <a:pt x="459" y="64"/>
                    <a:pt x="459" y="64"/>
                  </a:cubicBezTo>
                  <a:lnTo>
                    <a:pt x="459" y="61"/>
                  </a:lnTo>
                  <a:close/>
                  <a:moveTo>
                    <a:pt x="487" y="296"/>
                  </a:moveTo>
                  <a:cubicBezTo>
                    <a:pt x="491" y="310"/>
                    <a:pt x="491" y="310"/>
                    <a:pt x="491" y="310"/>
                  </a:cubicBezTo>
                  <a:cubicBezTo>
                    <a:pt x="436" y="310"/>
                    <a:pt x="436" y="310"/>
                    <a:pt x="436" y="310"/>
                  </a:cubicBezTo>
                  <a:cubicBezTo>
                    <a:pt x="440" y="296"/>
                    <a:pt x="440" y="296"/>
                    <a:pt x="440" y="296"/>
                  </a:cubicBezTo>
                  <a:lnTo>
                    <a:pt x="487" y="296"/>
                  </a:lnTo>
                  <a:close/>
                  <a:moveTo>
                    <a:pt x="523" y="379"/>
                  </a:moveTo>
                  <a:cubicBezTo>
                    <a:pt x="523" y="383"/>
                    <a:pt x="523" y="383"/>
                    <a:pt x="523" y="383"/>
                  </a:cubicBezTo>
                  <a:cubicBezTo>
                    <a:pt x="404" y="383"/>
                    <a:pt x="404" y="383"/>
                    <a:pt x="404" y="383"/>
                  </a:cubicBezTo>
                  <a:cubicBezTo>
                    <a:pt x="404" y="379"/>
                    <a:pt x="404" y="379"/>
                    <a:pt x="404" y="379"/>
                  </a:cubicBezTo>
                  <a:lnTo>
                    <a:pt x="523" y="379"/>
                  </a:lnTo>
                  <a:close/>
                  <a:moveTo>
                    <a:pt x="362" y="483"/>
                  </a:moveTo>
                  <a:cubicBezTo>
                    <a:pt x="391" y="483"/>
                    <a:pt x="391" y="483"/>
                    <a:pt x="391" y="483"/>
                  </a:cubicBezTo>
                  <a:cubicBezTo>
                    <a:pt x="381" y="504"/>
                    <a:pt x="381" y="504"/>
                    <a:pt x="381" y="504"/>
                  </a:cubicBezTo>
                  <a:cubicBezTo>
                    <a:pt x="350" y="504"/>
                    <a:pt x="350" y="504"/>
                    <a:pt x="350" y="504"/>
                  </a:cubicBezTo>
                  <a:lnTo>
                    <a:pt x="362" y="483"/>
                  </a:lnTo>
                  <a:close/>
                  <a:moveTo>
                    <a:pt x="390" y="504"/>
                  </a:moveTo>
                  <a:cubicBezTo>
                    <a:pt x="409" y="464"/>
                    <a:pt x="409" y="464"/>
                    <a:pt x="409" y="464"/>
                  </a:cubicBezTo>
                  <a:cubicBezTo>
                    <a:pt x="409" y="464"/>
                    <a:pt x="409" y="464"/>
                    <a:pt x="409" y="464"/>
                  </a:cubicBezTo>
                  <a:cubicBezTo>
                    <a:pt x="409" y="464"/>
                    <a:pt x="426" y="429"/>
                    <a:pt x="463" y="429"/>
                  </a:cubicBezTo>
                  <a:cubicBezTo>
                    <a:pt x="502" y="429"/>
                    <a:pt x="518" y="463"/>
                    <a:pt x="518" y="464"/>
                  </a:cubicBezTo>
                  <a:cubicBezTo>
                    <a:pt x="518" y="464"/>
                    <a:pt x="518" y="464"/>
                    <a:pt x="518" y="464"/>
                  </a:cubicBezTo>
                  <a:cubicBezTo>
                    <a:pt x="537" y="504"/>
                    <a:pt x="537" y="504"/>
                    <a:pt x="537" y="504"/>
                  </a:cubicBezTo>
                  <a:lnTo>
                    <a:pt x="390" y="504"/>
                  </a:lnTo>
                  <a:close/>
                  <a:moveTo>
                    <a:pt x="546" y="504"/>
                  </a:moveTo>
                  <a:cubicBezTo>
                    <a:pt x="536" y="483"/>
                    <a:pt x="536" y="483"/>
                    <a:pt x="536" y="483"/>
                  </a:cubicBezTo>
                  <a:cubicBezTo>
                    <a:pt x="565" y="483"/>
                    <a:pt x="565" y="483"/>
                    <a:pt x="565" y="483"/>
                  </a:cubicBezTo>
                  <a:cubicBezTo>
                    <a:pt x="577" y="504"/>
                    <a:pt x="577" y="504"/>
                    <a:pt x="577" y="504"/>
                  </a:cubicBezTo>
                  <a:lnTo>
                    <a:pt x="546" y="504"/>
                  </a:ln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</p:grpSp>
      <p:sp>
        <p:nvSpPr>
          <p:cNvPr id="18" name="Rectangle 17"/>
          <p:cNvSpPr/>
          <p:nvPr userDrawn="1"/>
        </p:nvSpPr>
        <p:spPr>
          <a:xfrm>
            <a:off x="100012" y="6804000"/>
            <a:ext cx="12091987" cy="540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6334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hone6 Plus and Tex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5"/>
          <p:cNvSpPr>
            <a:spLocks/>
          </p:cNvSpPr>
          <p:nvPr/>
        </p:nvSpPr>
        <p:spPr bwMode="auto">
          <a:xfrm>
            <a:off x="10301108" y="2201802"/>
            <a:ext cx="49393" cy="554717"/>
          </a:xfrm>
          <a:custGeom>
            <a:avLst/>
            <a:gdLst>
              <a:gd name="T0" fmla="*/ 0 w 11"/>
              <a:gd name="T1" fmla="*/ 4 h 126"/>
              <a:gd name="T2" fmla="*/ 0 w 11"/>
              <a:gd name="T3" fmla="*/ 123 h 126"/>
              <a:gd name="T4" fmla="*/ 3 w 11"/>
              <a:gd name="T5" fmla="*/ 126 h 126"/>
              <a:gd name="T6" fmla="*/ 8 w 11"/>
              <a:gd name="T7" fmla="*/ 126 h 126"/>
              <a:gd name="T8" fmla="*/ 11 w 11"/>
              <a:gd name="T9" fmla="*/ 123 h 126"/>
              <a:gd name="T10" fmla="*/ 11 w 11"/>
              <a:gd name="T11" fmla="*/ 4 h 126"/>
              <a:gd name="T12" fmla="*/ 8 w 11"/>
              <a:gd name="T13" fmla="*/ 0 h 126"/>
              <a:gd name="T14" fmla="*/ 3 w 11"/>
              <a:gd name="T15" fmla="*/ 0 h 126"/>
              <a:gd name="T16" fmla="*/ 0 w 11"/>
              <a:gd name="T17" fmla="*/ 4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" h="126">
                <a:moveTo>
                  <a:pt x="0" y="4"/>
                </a:moveTo>
                <a:cubicBezTo>
                  <a:pt x="0" y="123"/>
                  <a:pt x="0" y="123"/>
                  <a:pt x="0" y="123"/>
                </a:cubicBezTo>
                <a:cubicBezTo>
                  <a:pt x="0" y="125"/>
                  <a:pt x="1" y="126"/>
                  <a:pt x="3" y="126"/>
                </a:cubicBezTo>
                <a:cubicBezTo>
                  <a:pt x="8" y="126"/>
                  <a:pt x="8" y="126"/>
                  <a:pt x="8" y="126"/>
                </a:cubicBezTo>
                <a:cubicBezTo>
                  <a:pt x="9" y="126"/>
                  <a:pt x="11" y="125"/>
                  <a:pt x="11" y="123"/>
                </a:cubicBezTo>
                <a:cubicBezTo>
                  <a:pt x="11" y="4"/>
                  <a:pt x="11" y="4"/>
                  <a:pt x="11" y="4"/>
                </a:cubicBezTo>
                <a:cubicBezTo>
                  <a:pt x="11" y="2"/>
                  <a:pt x="9" y="0"/>
                  <a:pt x="8" y="0"/>
                </a:cubicBezTo>
                <a:cubicBezTo>
                  <a:pt x="3" y="0"/>
                  <a:pt x="3" y="0"/>
                  <a:pt x="3" y="0"/>
                </a:cubicBezTo>
                <a:cubicBezTo>
                  <a:pt x="1" y="0"/>
                  <a:pt x="0" y="2"/>
                  <a:pt x="0" y="4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10263114" y="7684386"/>
            <a:ext cx="53192" cy="136780"/>
          </a:xfrm>
          <a:prstGeom prst="rect">
            <a:avLst/>
          </a:prstGeom>
          <a:solidFill>
            <a:srgbClr val="BCBC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10263114" y="1111364"/>
            <a:ext cx="53192" cy="136780"/>
          </a:xfrm>
          <a:prstGeom prst="rect">
            <a:avLst/>
          </a:prstGeom>
          <a:solidFill>
            <a:srgbClr val="BCBC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" name="Freeform 8"/>
          <p:cNvSpPr>
            <a:spLocks noEditPoints="1"/>
          </p:cNvSpPr>
          <p:nvPr/>
        </p:nvSpPr>
        <p:spPr bwMode="auto">
          <a:xfrm>
            <a:off x="6486474" y="549048"/>
            <a:ext cx="3829832" cy="7868629"/>
          </a:xfrm>
          <a:custGeom>
            <a:avLst/>
            <a:gdLst>
              <a:gd name="T0" fmla="*/ 738 w 868"/>
              <a:gd name="T1" fmla="*/ 0 h 1791"/>
              <a:gd name="T2" fmla="*/ 127 w 868"/>
              <a:gd name="T3" fmla="*/ 0 h 1791"/>
              <a:gd name="T4" fmla="*/ 0 w 868"/>
              <a:gd name="T5" fmla="*/ 128 h 1791"/>
              <a:gd name="T6" fmla="*/ 0 w 868"/>
              <a:gd name="T7" fmla="*/ 1664 h 1791"/>
              <a:gd name="T8" fmla="*/ 127 w 868"/>
              <a:gd name="T9" fmla="*/ 1791 h 1791"/>
              <a:gd name="T10" fmla="*/ 738 w 868"/>
              <a:gd name="T11" fmla="*/ 1791 h 1791"/>
              <a:gd name="T12" fmla="*/ 868 w 868"/>
              <a:gd name="T13" fmla="*/ 1664 h 1791"/>
              <a:gd name="T14" fmla="*/ 868 w 868"/>
              <a:gd name="T15" fmla="*/ 128 h 1791"/>
              <a:gd name="T16" fmla="*/ 738 w 868"/>
              <a:gd name="T17" fmla="*/ 0 h 1791"/>
              <a:gd name="T18" fmla="*/ 847 w 868"/>
              <a:gd name="T19" fmla="*/ 1654 h 1791"/>
              <a:gd name="T20" fmla="*/ 732 w 868"/>
              <a:gd name="T21" fmla="*/ 1769 h 1791"/>
              <a:gd name="T22" fmla="*/ 134 w 868"/>
              <a:gd name="T23" fmla="*/ 1769 h 1791"/>
              <a:gd name="T24" fmla="*/ 19 w 868"/>
              <a:gd name="T25" fmla="*/ 1654 h 1791"/>
              <a:gd name="T26" fmla="*/ 19 w 868"/>
              <a:gd name="T27" fmla="*/ 131 h 1791"/>
              <a:gd name="T28" fmla="*/ 134 w 868"/>
              <a:gd name="T29" fmla="*/ 16 h 1791"/>
              <a:gd name="T30" fmla="*/ 732 w 868"/>
              <a:gd name="T31" fmla="*/ 16 h 1791"/>
              <a:gd name="T32" fmla="*/ 847 w 868"/>
              <a:gd name="T33" fmla="*/ 131 h 1791"/>
              <a:gd name="T34" fmla="*/ 847 w 868"/>
              <a:gd name="T35" fmla="*/ 1654 h 17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868" h="1791">
                <a:moveTo>
                  <a:pt x="738" y="0"/>
                </a:moveTo>
                <a:cubicBezTo>
                  <a:pt x="127" y="0"/>
                  <a:pt x="127" y="0"/>
                  <a:pt x="127" y="0"/>
                </a:cubicBezTo>
                <a:cubicBezTo>
                  <a:pt x="57" y="0"/>
                  <a:pt x="0" y="57"/>
                  <a:pt x="0" y="128"/>
                </a:cubicBezTo>
                <a:cubicBezTo>
                  <a:pt x="0" y="1664"/>
                  <a:pt x="0" y="1664"/>
                  <a:pt x="0" y="1664"/>
                </a:cubicBezTo>
                <a:cubicBezTo>
                  <a:pt x="0" y="1734"/>
                  <a:pt x="57" y="1791"/>
                  <a:pt x="127" y="1791"/>
                </a:cubicBezTo>
                <a:cubicBezTo>
                  <a:pt x="738" y="1791"/>
                  <a:pt x="738" y="1791"/>
                  <a:pt x="738" y="1791"/>
                </a:cubicBezTo>
                <a:cubicBezTo>
                  <a:pt x="809" y="1791"/>
                  <a:pt x="866" y="1734"/>
                  <a:pt x="868" y="1664"/>
                </a:cubicBezTo>
                <a:cubicBezTo>
                  <a:pt x="868" y="128"/>
                  <a:pt x="868" y="128"/>
                  <a:pt x="868" y="128"/>
                </a:cubicBezTo>
                <a:cubicBezTo>
                  <a:pt x="866" y="57"/>
                  <a:pt x="809" y="0"/>
                  <a:pt x="738" y="0"/>
                </a:cubicBezTo>
                <a:close/>
                <a:moveTo>
                  <a:pt x="847" y="1654"/>
                </a:moveTo>
                <a:cubicBezTo>
                  <a:pt x="847" y="1718"/>
                  <a:pt x="796" y="1769"/>
                  <a:pt x="732" y="1769"/>
                </a:cubicBezTo>
                <a:cubicBezTo>
                  <a:pt x="134" y="1769"/>
                  <a:pt x="134" y="1769"/>
                  <a:pt x="134" y="1769"/>
                </a:cubicBezTo>
                <a:cubicBezTo>
                  <a:pt x="71" y="1769"/>
                  <a:pt x="19" y="1718"/>
                  <a:pt x="19" y="1654"/>
                </a:cubicBezTo>
                <a:cubicBezTo>
                  <a:pt x="19" y="131"/>
                  <a:pt x="19" y="131"/>
                  <a:pt x="19" y="131"/>
                </a:cubicBezTo>
                <a:cubicBezTo>
                  <a:pt x="19" y="68"/>
                  <a:pt x="71" y="16"/>
                  <a:pt x="134" y="16"/>
                </a:cubicBezTo>
                <a:cubicBezTo>
                  <a:pt x="732" y="16"/>
                  <a:pt x="732" y="16"/>
                  <a:pt x="732" y="16"/>
                </a:cubicBezTo>
                <a:cubicBezTo>
                  <a:pt x="796" y="16"/>
                  <a:pt x="847" y="68"/>
                  <a:pt x="847" y="131"/>
                </a:cubicBezTo>
                <a:lnTo>
                  <a:pt x="847" y="1654"/>
                </a:ln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" name="Freeform 9"/>
          <p:cNvSpPr>
            <a:spLocks/>
          </p:cNvSpPr>
          <p:nvPr/>
        </p:nvSpPr>
        <p:spPr bwMode="auto">
          <a:xfrm>
            <a:off x="6543466" y="602240"/>
            <a:ext cx="3719648" cy="7766044"/>
          </a:xfrm>
          <a:custGeom>
            <a:avLst/>
            <a:gdLst>
              <a:gd name="T0" fmla="*/ 718 w 843"/>
              <a:gd name="T1" fmla="*/ 1768 h 1768"/>
              <a:gd name="T2" fmla="*/ 120 w 843"/>
              <a:gd name="T3" fmla="*/ 1768 h 1768"/>
              <a:gd name="T4" fmla="*/ 0 w 843"/>
              <a:gd name="T5" fmla="*/ 1648 h 1768"/>
              <a:gd name="T6" fmla="*/ 0 w 843"/>
              <a:gd name="T7" fmla="*/ 120 h 1768"/>
              <a:gd name="T8" fmla="*/ 120 w 843"/>
              <a:gd name="T9" fmla="*/ 0 h 1768"/>
              <a:gd name="T10" fmla="*/ 718 w 843"/>
              <a:gd name="T11" fmla="*/ 0 h 1768"/>
              <a:gd name="T12" fmla="*/ 843 w 843"/>
              <a:gd name="T13" fmla="*/ 125 h 1768"/>
              <a:gd name="T14" fmla="*/ 843 w 843"/>
              <a:gd name="T15" fmla="*/ 1643 h 1768"/>
              <a:gd name="T16" fmla="*/ 718 w 843"/>
              <a:gd name="T17" fmla="*/ 1768 h 17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43" h="1768">
                <a:moveTo>
                  <a:pt x="718" y="1768"/>
                </a:moveTo>
                <a:cubicBezTo>
                  <a:pt x="120" y="1768"/>
                  <a:pt x="120" y="1768"/>
                  <a:pt x="120" y="1768"/>
                </a:cubicBezTo>
                <a:cubicBezTo>
                  <a:pt x="54" y="1768"/>
                  <a:pt x="0" y="1714"/>
                  <a:pt x="0" y="1648"/>
                </a:cubicBezTo>
                <a:cubicBezTo>
                  <a:pt x="0" y="120"/>
                  <a:pt x="0" y="120"/>
                  <a:pt x="0" y="120"/>
                </a:cubicBezTo>
                <a:cubicBezTo>
                  <a:pt x="0" y="54"/>
                  <a:pt x="54" y="0"/>
                  <a:pt x="120" y="0"/>
                </a:cubicBezTo>
                <a:cubicBezTo>
                  <a:pt x="718" y="0"/>
                  <a:pt x="718" y="0"/>
                  <a:pt x="718" y="0"/>
                </a:cubicBezTo>
                <a:cubicBezTo>
                  <a:pt x="787" y="0"/>
                  <a:pt x="843" y="56"/>
                  <a:pt x="843" y="125"/>
                </a:cubicBezTo>
                <a:cubicBezTo>
                  <a:pt x="843" y="1643"/>
                  <a:pt x="843" y="1643"/>
                  <a:pt x="843" y="1643"/>
                </a:cubicBezTo>
                <a:cubicBezTo>
                  <a:pt x="843" y="1712"/>
                  <a:pt x="787" y="1768"/>
                  <a:pt x="718" y="1768"/>
                </a:cubicBezTo>
                <a:close/>
              </a:path>
            </a:pathLst>
          </a:cu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6703042" y="1517904"/>
            <a:ext cx="3400495" cy="59005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9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4638" y="7581801"/>
            <a:ext cx="649703" cy="645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8127831" y="7631194"/>
            <a:ext cx="547119" cy="547118"/>
          </a:xfrm>
          <a:prstGeom prst="ellipse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8340599" y="761816"/>
            <a:ext cx="102585" cy="102585"/>
          </a:xfrm>
          <a:prstGeom prst="ellipse">
            <a:avLst/>
          </a:prstGeom>
          <a:solidFill>
            <a:srgbClr val="3C3E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8089836" y="993582"/>
            <a:ext cx="615509" cy="83588"/>
          </a:xfrm>
          <a:custGeom>
            <a:avLst/>
            <a:gdLst>
              <a:gd name="T0" fmla="*/ 130 w 139"/>
              <a:gd name="T1" fmla="*/ 19 h 19"/>
              <a:gd name="T2" fmla="*/ 10 w 139"/>
              <a:gd name="T3" fmla="*/ 19 h 19"/>
              <a:gd name="T4" fmla="*/ 0 w 139"/>
              <a:gd name="T5" fmla="*/ 9 h 19"/>
              <a:gd name="T6" fmla="*/ 0 w 139"/>
              <a:gd name="T7" fmla="*/ 9 h 19"/>
              <a:gd name="T8" fmla="*/ 10 w 139"/>
              <a:gd name="T9" fmla="*/ 0 h 19"/>
              <a:gd name="T10" fmla="*/ 130 w 139"/>
              <a:gd name="T11" fmla="*/ 0 h 19"/>
              <a:gd name="T12" fmla="*/ 139 w 139"/>
              <a:gd name="T13" fmla="*/ 9 h 19"/>
              <a:gd name="T14" fmla="*/ 139 w 139"/>
              <a:gd name="T15" fmla="*/ 9 h 19"/>
              <a:gd name="T16" fmla="*/ 130 w 139"/>
              <a:gd name="T17" fmla="*/ 1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9" h="19">
                <a:moveTo>
                  <a:pt x="130" y="19"/>
                </a:moveTo>
                <a:cubicBezTo>
                  <a:pt x="10" y="19"/>
                  <a:pt x="10" y="19"/>
                  <a:pt x="10" y="19"/>
                </a:cubicBezTo>
                <a:cubicBezTo>
                  <a:pt x="5" y="19"/>
                  <a:pt x="0" y="15"/>
                  <a:pt x="0" y="9"/>
                </a:cubicBezTo>
                <a:cubicBezTo>
                  <a:pt x="0" y="9"/>
                  <a:pt x="0" y="9"/>
                  <a:pt x="0" y="9"/>
                </a:cubicBezTo>
                <a:cubicBezTo>
                  <a:pt x="0" y="4"/>
                  <a:pt x="5" y="0"/>
                  <a:pt x="10" y="0"/>
                </a:cubicBezTo>
                <a:cubicBezTo>
                  <a:pt x="130" y="0"/>
                  <a:pt x="130" y="0"/>
                  <a:pt x="130" y="0"/>
                </a:cubicBezTo>
                <a:cubicBezTo>
                  <a:pt x="135" y="0"/>
                  <a:pt x="139" y="4"/>
                  <a:pt x="139" y="9"/>
                </a:cubicBezTo>
                <a:cubicBezTo>
                  <a:pt x="139" y="9"/>
                  <a:pt x="139" y="9"/>
                  <a:pt x="139" y="9"/>
                </a:cubicBezTo>
                <a:cubicBezTo>
                  <a:pt x="139" y="15"/>
                  <a:pt x="135" y="19"/>
                  <a:pt x="130" y="19"/>
                </a:cubicBezTo>
                <a:close/>
              </a:path>
            </a:pathLst>
          </a:custGeom>
          <a:solidFill>
            <a:srgbClr val="3C3E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>
            <a:off x="6467477" y="1536901"/>
            <a:ext cx="56992" cy="338150"/>
          </a:xfrm>
          <a:custGeom>
            <a:avLst/>
            <a:gdLst>
              <a:gd name="T0" fmla="*/ 0 w 13"/>
              <a:gd name="T1" fmla="*/ 4 h 77"/>
              <a:gd name="T2" fmla="*/ 0 w 13"/>
              <a:gd name="T3" fmla="*/ 73 h 77"/>
              <a:gd name="T4" fmla="*/ 4 w 13"/>
              <a:gd name="T5" fmla="*/ 77 h 77"/>
              <a:gd name="T6" fmla="*/ 9 w 13"/>
              <a:gd name="T7" fmla="*/ 77 h 77"/>
              <a:gd name="T8" fmla="*/ 13 w 13"/>
              <a:gd name="T9" fmla="*/ 73 h 77"/>
              <a:gd name="T10" fmla="*/ 13 w 13"/>
              <a:gd name="T11" fmla="*/ 4 h 77"/>
              <a:gd name="T12" fmla="*/ 9 w 13"/>
              <a:gd name="T13" fmla="*/ 0 h 77"/>
              <a:gd name="T14" fmla="*/ 4 w 13"/>
              <a:gd name="T15" fmla="*/ 0 h 77"/>
              <a:gd name="T16" fmla="*/ 0 w 13"/>
              <a:gd name="T17" fmla="*/ 4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77">
                <a:moveTo>
                  <a:pt x="0" y="4"/>
                </a:moveTo>
                <a:cubicBezTo>
                  <a:pt x="0" y="73"/>
                  <a:pt x="0" y="73"/>
                  <a:pt x="0" y="73"/>
                </a:cubicBezTo>
                <a:cubicBezTo>
                  <a:pt x="0" y="75"/>
                  <a:pt x="2" y="77"/>
                  <a:pt x="4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11" y="77"/>
                  <a:pt x="13" y="75"/>
                  <a:pt x="13" y="73"/>
                </a:cubicBezTo>
                <a:cubicBezTo>
                  <a:pt x="13" y="4"/>
                  <a:pt x="13" y="4"/>
                  <a:pt x="13" y="4"/>
                </a:cubicBezTo>
                <a:cubicBezTo>
                  <a:pt x="13" y="2"/>
                  <a:pt x="11" y="0"/>
                  <a:pt x="9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" name="Freeform 13"/>
          <p:cNvSpPr>
            <a:spLocks/>
          </p:cNvSpPr>
          <p:nvPr/>
        </p:nvSpPr>
        <p:spPr bwMode="auto">
          <a:xfrm>
            <a:off x="6467477" y="2232197"/>
            <a:ext cx="56992" cy="577514"/>
          </a:xfrm>
          <a:custGeom>
            <a:avLst/>
            <a:gdLst>
              <a:gd name="T0" fmla="*/ 0 w 13"/>
              <a:gd name="T1" fmla="*/ 4 h 131"/>
              <a:gd name="T2" fmla="*/ 0 w 13"/>
              <a:gd name="T3" fmla="*/ 127 h 131"/>
              <a:gd name="T4" fmla="*/ 4 w 13"/>
              <a:gd name="T5" fmla="*/ 131 h 131"/>
              <a:gd name="T6" fmla="*/ 9 w 13"/>
              <a:gd name="T7" fmla="*/ 131 h 131"/>
              <a:gd name="T8" fmla="*/ 13 w 13"/>
              <a:gd name="T9" fmla="*/ 127 h 131"/>
              <a:gd name="T10" fmla="*/ 13 w 13"/>
              <a:gd name="T11" fmla="*/ 4 h 131"/>
              <a:gd name="T12" fmla="*/ 9 w 13"/>
              <a:gd name="T13" fmla="*/ 0 h 131"/>
              <a:gd name="T14" fmla="*/ 4 w 13"/>
              <a:gd name="T15" fmla="*/ 0 h 131"/>
              <a:gd name="T16" fmla="*/ 0 w 13"/>
              <a:gd name="T17" fmla="*/ 4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131">
                <a:moveTo>
                  <a:pt x="0" y="4"/>
                </a:moveTo>
                <a:cubicBezTo>
                  <a:pt x="0" y="127"/>
                  <a:pt x="0" y="127"/>
                  <a:pt x="0" y="127"/>
                </a:cubicBezTo>
                <a:cubicBezTo>
                  <a:pt x="0" y="129"/>
                  <a:pt x="2" y="131"/>
                  <a:pt x="4" y="131"/>
                </a:cubicBezTo>
                <a:cubicBezTo>
                  <a:pt x="9" y="131"/>
                  <a:pt x="9" y="131"/>
                  <a:pt x="9" y="131"/>
                </a:cubicBezTo>
                <a:cubicBezTo>
                  <a:pt x="11" y="131"/>
                  <a:pt x="13" y="129"/>
                  <a:pt x="13" y="127"/>
                </a:cubicBezTo>
                <a:cubicBezTo>
                  <a:pt x="13" y="4"/>
                  <a:pt x="13" y="4"/>
                  <a:pt x="13" y="4"/>
                </a:cubicBezTo>
                <a:cubicBezTo>
                  <a:pt x="13" y="2"/>
                  <a:pt x="11" y="0"/>
                  <a:pt x="9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6467477" y="2950291"/>
            <a:ext cx="56992" cy="569915"/>
          </a:xfrm>
          <a:custGeom>
            <a:avLst/>
            <a:gdLst>
              <a:gd name="T0" fmla="*/ 0 w 13"/>
              <a:gd name="T1" fmla="*/ 3 h 130"/>
              <a:gd name="T2" fmla="*/ 0 w 13"/>
              <a:gd name="T3" fmla="*/ 127 h 130"/>
              <a:gd name="T4" fmla="*/ 4 w 13"/>
              <a:gd name="T5" fmla="*/ 130 h 130"/>
              <a:gd name="T6" fmla="*/ 9 w 13"/>
              <a:gd name="T7" fmla="*/ 130 h 130"/>
              <a:gd name="T8" fmla="*/ 13 w 13"/>
              <a:gd name="T9" fmla="*/ 127 h 130"/>
              <a:gd name="T10" fmla="*/ 13 w 13"/>
              <a:gd name="T11" fmla="*/ 3 h 130"/>
              <a:gd name="T12" fmla="*/ 9 w 13"/>
              <a:gd name="T13" fmla="*/ 0 h 130"/>
              <a:gd name="T14" fmla="*/ 4 w 13"/>
              <a:gd name="T15" fmla="*/ 0 h 130"/>
              <a:gd name="T16" fmla="*/ 0 w 13"/>
              <a:gd name="T17" fmla="*/ 3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130">
                <a:moveTo>
                  <a:pt x="0" y="3"/>
                </a:moveTo>
                <a:cubicBezTo>
                  <a:pt x="0" y="127"/>
                  <a:pt x="0" y="127"/>
                  <a:pt x="0" y="127"/>
                </a:cubicBezTo>
                <a:cubicBezTo>
                  <a:pt x="0" y="129"/>
                  <a:pt x="2" y="130"/>
                  <a:pt x="4" y="130"/>
                </a:cubicBezTo>
                <a:cubicBezTo>
                  <a:pt x="9" y="130"/>
                  <a:pt x="9" y="130"/>
                  <a:pt x="9" y="130"/>
                </a:cubicBezTo>
                <a:cubicBezTo>
                  <a:pt x="11" y="130"/>
                  <a:pt x="13" y="129"/>
                  <a:pt x="13" y="127"/>
                </a:cubicBezTo>
                <a:cubicBezTo>
                  <a:pt x="13" y="3"/>
                  <a:pt x="13" y="3"/>
                  <a:pt x="13" y="3"/>
                </a:cubicBezTo>
                <a:cubicBezTo>
                  <a:pt x="13" y="1"/>
                  <a:pt x="11" y="0"/>
                  <a:pt x="9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1"/>
                  <a:pt x="0" y="3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6486474" y="7718581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10263114" y="7718581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6486474" y="1145559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0263114" y="1145559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0" name="Oval 19"/>
          <p:cNvSpPr>
            <a:spLocks noChangeArrowheads="1"/>
          </p:cNvSpPr>
          <p:nvPr/>
        </p:nvSpPr>
        <p:spPr bwMode="auto">
          <a:xfrm>
            <a:off x="7740288" y="970785"/>
            <a:ext cx="140579" cy="140579"/>
          </a:xfrm>
          <a:prstGeom prst="ellipse">
            <a:avLst/>
          </a:prstGeom>
          <a:solidFill>
            <a:srgbClr val="3C3E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703041" y="1517904"/>
            <a:ext cx="3400495" cy="59005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21" name="Date Placeholder 3">
            <a:extLst>
              <a:ext uri="{FF2B5EF4-FFF2-40B4-BE49-F238E27FC236}">
                <a16:creationId xmlns:a16="http://schemas.microsoft.com/office/drawing/2014/main" id="{B9287C6F-AF18-4E1D-A332-6795B82A36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B758D6-ED01-4AE2-915C-7364812A8626}" type="datetime1">
              <a:rPr lang="fr-FR" altLang="zh-TW" smtClean="0"/>
              <a:t>18/07/2019</a:t>
            </a:fld>
            <a:endParaRPr lang="fr-FR"/>
          </a:p>
        </p:txBody>
      </p:sp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E52D4871-2BFE-440D-9565-05EC7991F3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744D931A-A296-4060-B127-F6EBFCAE44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9004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hone 6 Plus - 3 mockups view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 userDrawn="1"/>
        </p:nvGrpSpPr>
        <p:grpSpPr>
          <a:xfrm>
            <a:off x="650015" y="731462"/>
            <a:ext cx="2662371" cy="5395077"/>
            <a:chOff x="6467477" y="549048"/>
            <a:chExt cx="3883024" cy="7868629"/>
          </a:xfrm>
        </p:grpSpPr>
        <p:sp>
          <p:nvSpPr>
            <p:cNvPr id="2" name="Freeform 5"/>
            <p:cNvSpPr>
              <a:spLocks/>
            </p:cNvSpPr>
            <p:nvPr userDrawn="1"/>
          </p:nvSpPr>
          <p:spPr bwMode="auto">
            <a:xfrm>
              <a:off x="10301108" y="2201802"/>
              <a:ext cx="49393" cy="554717"/>
            </a:xfrm>
            <a:custGeom>
              <a:avLst/>
              <a:gdLst>
                <a:gd name="T0" fmla="*/ 0 w 11"/>
                <a:gd name="T1" fmla="*/ 4 h 126"/>
                <a:gd name="T2" fmla="*/ 0 w 11"/>
                <a:gd name="T3" fmla="*/ 123 h 126"/>
                <a:gd name="T4" fmla="*/ 3 w 11"/>
                <a:gd name="T5" fmla="*/ 126 h 126"/>
                <a:gd name="T6" fmla="*/ 8 w 11"/>
                <a:gd name="T7" fmla="*/ 126 h 126"/>
                <a:gd name="T8" fmla="*/ 11 w 11"/>
                <a:gd name="T9" fmla="*/ 123 h 126"/>
                <a:gd name="T10" fmla="*/ 11 w 11"/>
                <a:gd name="T11" fmla="*/ 4 h 126"/>
                <a:gd name="T12" fmla="*/ 8 w 11"/>
                <a:gd name="T13" fmla="*/ 0 h 126"/>
                <a:gd name="T14" fmla="*/ 3 w 11"/>
                <a:gd name="T15" fmla="*/ 0 h 126"/>
                <a:gd name="T16" fmla="*/ 0 w 11"/>
                <a:gd name="T17" fmla="*/ 4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26">
                  <a:moveTo>
                    <a:pt x="0" y="4"/>
                  </a:moveTo>
                  <a:cubicBezTo>
                    <a:pt x="0" y="123"/>
                    <a:pt x="0" y="123"/>
                    <a:pt x="0" y="123"/>
                  </a:cubicBezTo>
                  <a:cubicBezTo>
                    <a:pt x="0" y="125"/>
                    <a:pt x="1" y="126"/>
                    <a:pt x="3" y="126"/>
                  </a:cubicBezTo>
                  <a:cubicBezTo>
                    <a:pt x="8" y="126"/>
                    <a:pt x="8" y="126"/>
                    <a:pt x="8" y="126"/>
                  </a:cubicBezTo>
                  <a:cubicBezTo>
                    <a:pt x="9" y="126"/>
                    <a:pt x="11" y="125"/>
                    <a:pt x="11" y="123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9" y="0"/>
                    <a:pt x="8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" name="Rectangle 6"/>
            <p:cNvSpPr>
              <a:spLocks noChangeArrowheads="1"/>
            </p:cNvSpPr>
            <p:nvPr userDrawn="1"/>
          </p:nvSpPr>
          <p:spPr bwMode="auto">
            <a:xfrm>
              <a:off x="10263114" y="7684386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" name="Rectangle 7"/>
            <p:cNvSpPr>
              <a:spLocks noChangeArrowheads="1"/>
            </p:cNvSpPr>
            <p:nvPr userDrawn="1"/>
          </p:nvSpPr>
          <p:spPr bwMode="auto">
            <a:xfrm>
              <a:off x="10263114" y="1111364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" name="Freeform 8"/>
            <p:cNvSpPr>
              <a:spLocks noEditPoints="1"/>
            </p:cNvSpPr>
            <p:nvPr userDrawn="1"/>
          </p:nvSpPr>
          <p:spPr bwMode="auto">
            <a:xfrm>
              <a:off x="6486474" y="549048"/>
              <a:ext cx="3829832" cy="7868629"/>
            </a:xfrm>
            <a:custGeom>
              <a:avLst/>
              <a:gdLst>
                <a:gd name="T0" fmla="*/ 738 w 868"/>
                <a:gd name="T1" fmla="*/ 0 h 1791"/>
                <a:gd name="T2" fmla="*/ 127 w 868"/>
                <a:gd name="T3" fmla="*/ 0 h 1791"/>
                <a:gd name="T4" fmla="*/ 0 w 868"/>
                <a:gd name="T5" fmla="*/ 128 h 1791"/>
                <a:gd name="T6" fmla="*/ 0 w 868"/>
                <a:gd name="T7" fmla="*/ 1664 h 1791"/>
                <a:gd name="T8" fmla="*/ 127 w 868"/>
                <a:gd name="T9" fmla="*/ 1791 h 1791"/>
                <a:gd name="T10" fmla="*/ 738 w 868"/>
                <a:gd name="T11" fmla="*/ 1791 h 1791"/>
                <a:gd name="T12" fmla="*/ 868 w 868"/>
                <a:gd name="T13" fmla="*/ 1664 h 1791"/>
                <a:gd name="T14" fmla="*/ 868 w 868"/>
                <a:gd name="T15" fmla="*/ 128 h 1791"/>
                <a:gd name="T16" fmla="*/ 738 w 868"/>
                <a:gd name="T17" fmla="*/ 0 h 1791"/>
                <a:gd name="T18" fmla="*/ 847 w 868"/>
                <a:gd name="T19" fmla="*/ 1654 h 1791"/>
                <a:gd name="T20" fmla="*/ 732 w 868"/>
                <a:gd name="T21" fmla="*/ 1769 h 1791"/>
                <a:gd name="T22" fmla="*/ 134 w 868"/>
                <a:gd name="T23" fmla="*/ 1769 h 1791"/>
                <a:gd name="T24" fmla="*/ 19 w 868"/>
                <a:gd name="T25" fmla="*/ 1654 h 1791"/>
                <a:gd name="T26" fmla="*/ 19 w 868"/>
                <a:gd name="T27" fmla="*/ 131 h 1791"/>
                <a:gd name="T28" fmla="*/ 134 w 868"/>
                <a:gd name="T29" fmla="*/ 16 h 1791"/>
                <a:gd name="T30" fmla="*/ 732 w 868"/>
                <a:gd name="T31" fmla="*/ 16 h 1791"/>
                <a:gd name="T32" fmla="*/ 847 w 868"/>
                <a:gd name="T33" fmla="*/ 131 h 1791"/>
                <a:gd name="T34" fmla="*/ 847 w 868"/>
                <a:gd name="T35" fmla="*/ 1654 h 1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68" h="1791">
                  <a:moveTo>
                    <a:pt x="738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57" y="0"/>
                    <a:pt x="0" y="57"/>
                    <a:pt x="0" y="128"/>
                  </a:cubicBezTo>
                  <a:cubicBezTo>
                    <a:pt x="0" y="1664"/>
                    <a:pt x="0" y="1664"/>
                    <a:pt x="0" y="1664"/>
                  </a:cubicBezTo>
                  <a:cubicBezTo>
                    <a:pt x="0" y="1734"/>
                    <a:pt x="57" y="1791"/>
                    <a:pt x="127" y="1791"/>
                  </a:cubicBezTo>
                  <a:cubicBezTo>
                    <a:pt x="738" y="1791"/>
                    <a:pt x="738" y="1791"/>
                    <a:pt x="738" y="1791"/>
                  </a:cubicBezTo>
                  <a:cubicBezTo>
                    <a:pt x="809" y="1791"/>
                    <a:pt x="866" y="1734"/>
                    <a:pt x="868" y="1664"/>
                  </a:cubicBezTo>
                  <a:cubicBezTo>
                    <a:pt x="868" y="128"/>
                    <a:pt x="868" y="128"/>
                    <a:pt x="868" y="128"/>
                  </a:cubicBezTo>
                  <a:cubicBezTo>
                    <a:pt x="866" y="57"/>
                    <a:pt x="809" y="0"/>
                    <a:pt x="738" y="0"/>
                  </a:cubicBezTo>
                  <a:close/>
                  <a:moveTo>
                    <a:pt x="847" y="1654"/>
                  </a:moveTo>
                  <a:cubicBezTo>
                    <a:pt x="847" y="1718"/>
                    <a:pt x="796" y="1769"/>
                    <a:pt x="732" y="1769"/>
                  </a:cubicBezTo>
                  <a:cubicBezTo>
                    <a:pt x="134" y="1769"/>
                    <a:pt x="134" y="1769"/>
                    <a:pt x="134" y="1769"/>
                  </a:cubicBezTo>
                  <a:cubicBezTo>
                    <a:pt x="71" y="1769"/>
                    <a:pt x="19" y="1718"/>
                    <a:pt x="19" y="1654"/>
                  </a:cubicBezTo>
                  <a:cubicBezTo>
                    <a:pt x="19" y="131"/>
                    <a:pt x="19" y="131"/>
                    <a:pt x="19" y="131"/>
                  </a:cubicBezTo>
                  <a:cubicBezTo>
                    <a:pt x="19" y="68"/>
                    <a:pt x="71" y="16"/>
                    <a:pt x="134" y="16"/>
                  </a:cubicBezTo>
                  <a:cubicBezTo>
                    <a:pt x="732" y="16"/>
                    <a:pt x="732" y="16"/>
                    <a:pt x="732" y="16"/>
                  </a:cubicBezTo>
                  <a:cubicBezTo>
                    <a:pt x="796" y="16"/>
                    <a:pt x="847" y="68"/>
                    <a:pt x="847" y="131"/>
                  </a:cubicBezTo>
                  <a:lnTo>
                    <a:pt x="847" y="1654"/>
                  </a:ln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6" name="Freeform 9"/>
            <p:cNvSpPr>
              <a:spLocks/>
            </p:cNvSpPr>
            <p:nvPr userDrawn="1"/>
          </p:nvSpPr>
          <p:spPr bwMode="auto">
            <a:xfrm>
              <a:off x="6543466" y="602240"/>
              <a:ext cx="3719648" cy="7766044"/>
            </a:xfrm>
            <a:custGeom>
              <a:avLst/>
              <a:gdLst>
                <a:gd name="T0" fmla="*/ 718 w 843"/>
                <a:gd name="T1" fmla="*/ 1768 h 1768"/>
                <a:gd name="T2" fmla="*/ 120 w 843"/>
                <a:gd name="T3" fmla="*/ 1768 h 1768"/>
                <a:gd name="T4" fmla="*/ 0 w 843"/>
                <a:gd name="T5" fmla="*/ 1648 h 1768"/>
                <a:gd name="T6" fmla="*/ 0 w 843"/>
                <a:gd name="T7" fmla="*/ 120 h 1768"/>
                <a:gd name="T8" fmla="*/ 120 w 843"/>
                <a:gd name="T9" fmla="*/ 0 h 1768"/>
                <a:gd name="T10" fmla="*/ 718 w 843"/>
                <a:gd name="T11" fmla="*/ 0 h 1768"/>
                <a:gd name="T12" fmla="*/ 843 w 843"/>
                <a:gd name="T13" fmla="*/ 125 h 1768"/>
                <a:gd name="T14" fmla="*/ 843 w 843"/>
                <a:gd name="T15" fmla="*/ 1643 h 1768"/>
                <a:gd name="T16" fmla="*/ 718 w 843"/>
                <a:gd name="T17" fmla="*/ 1768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3" h="1768">
                  <a:moveTo>
                    <a:pt x="718" y="1768"/>
                  </a:moveTo>
                  <a:cubicBezTo>
                    <a:pt x="120" y="1768"/>
                    <a:pt x="120" y="1768"/>
                    <a:pt x="120" y="1768"/>
                  </a:cubicBezTo>
                  <a:cubicBezTo>
                    <a:pt x="54" y="1768"/>
                    <a:pt x="0" y="1714"/>
                    <a:pt x="0" y="1648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718" y="0"/>
                    <a:pt x="718" y="0"/>
                    <a:pt x="718" y="0"/>
                  </a:cubicBezTo>
                  <a:cubicBezTo>
                    <a:pt x="787" y="0"/>
                    <a:pt x="843" y="56"/>
                    <a:pt x="843" y="125"/>
                  </a:cubicBezTo>
                  <a:cubicBezTo>
                    <a:pt x="843" y="1643"/>
                    <a:pt x="843" y="1643"/>
                    <a:pt x="843" y="1643"/>
                  </a:cubicBezTo>
                  <a:cubicBezTo>
                    <a:pt x="843" y="1712"/>
                    <a:pt x="787" y="1768"/>
                    <a:pt x="718" y="1768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" name="Rectangle 10"/>
            <p:cNvSpPr>
              <a:spLocks noChangeArrowheads="1"/>
            </p:cNvSpPr>
            <p:nvPr userDrawn="1"/>
          </p:nvSpPr>
          <p:spPr bwMode="auto">
            <a:xfrm>
              <a:off x="6703042" y="1517904"/>
              <a:ext cx="3400495" cy="590052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pic>
          <p:nvPicPr>
            <p:cNvPr id="8" name="Picture 11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4638" y="7581801"/>
              <a:ext cx="649703" cy="645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Oval 8"/>
            <p:cNvSpPr>
              <a:spLocks noChangeArrowheads="1"/>
            </p:cNvSpPr>
            <p:nvPr userDrawn="1"/>
          </p:nvSpPr>
          <p:spPr bwMode="auto">
            <a:xfrm>
              <a:off x="8127831" y="7631194"/>
              <a:ext cx="547119" cy="547118"/>
            </a:xfrm>
            <a:prstGeom prst="ellipse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" name="Oval 9"/>
            <p:cNvSpPr>
              <a:spLocks noChangeArrowheads="1"/>
            </p:cNvSpPr>
            <p:nvPr userDrawn="1"/>
          </p:nvSpPr>
          <p:spPr bwMode="auto">
            <a:xfrm>
              <a:off x="8340599" y="761816"/>
              <a:ext cx="102585" cy="102585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" name="Freeform 10"/>
            <p:cNvSpPr>
              <a:spLocks/>
            </p:cNvSpPr>
            <p:nvPr userDrawn="1"/>
          </p:nvSpPr>
          <p:spPr bwMode="auto">
            <a:xfrm>
              <a:off x="8089836" y="993582"/>
              <a:ext cx="615509" cy="83588"/>
            </a:xfrm>
            <a:custGeom>
              <a:avLst/>
              <a:gdLst>
                <a:gd name="T0" fmla="*/ 130 w 139"/>
                <a:gd name="T1" fmla="*/ 19 h 19"/>
                <a:gd name="T2" fmla="*/ 10 w 139"/>
                <a:gd name="T3" fmla="*/ 19 h 19"/>
                <a:gd name="T4" fmla="*/ 0 w 139"/>
                <a:gd name="T5" fmla="*/ 9 h 19"/>
                <a:gd name="T6" fmla="*/ 0 w 139"/>
                <a:gd name="T7" fmla="*/ 9 h 19"/>
                <a:gd name="T8" fmla="*/ 10 w 139"/>
                <a:gd name="T9" fmla="*/ 0 h 19"/>
                <a:gd name="T10" fmla="*/ 130 w 139"/>
                <a:gd name="T11" fmla="*/ 0 h 19"/>
                <a:gd name="T12" fmla="*/ 139 w 139"/>
                <a:gd name="T13" fmla="*/ 9 h 19"/>
                <a:gd name="T14" fmla="*/ 139 w 139"/>
                <a:gd name="T15" fmla="*/ 9 h 19"/>
                <a:gd name="T16" fmla="*/ 130 w 139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19">
                  <a:moveTo>
                    <a:pt x="130" y="19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5" y="19"/>
                    <a:pt x="0" y="15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5" y="0"/>
                    <a:pt x="139" y="4"/>
                    <a:pt x="139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39" y="15"/>
                    <a:pt x="135" y="19"/>
                    <a:pt x="130" y="19"/>
                  </a:cubicBezTo>
                  <a:close/>
                </a:path>
              </a:pathLst>
            </a:cu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" name="Freeform 11"/>
            <p:cNvSpPr>
              <a:spLocks/>
            </p:cNvSpPr>
            <p:nvPr userDrawn="1"/>
          </p:nvSpPr>
          <p:spPr bwMode="auto">
            <a:xfrm>
              <a:off x="6467477" y="1536901"/>
              <a:ext cx="56992" cy="338150"/>
            </a:xfrm>
            <a:custGeom>
              <a:avLst/>
              <a:gdLst>
                <a:gd name="T0" fmla="*/ 0 w 13"/>
                <a:gd name="T1" fmla="*/ 4 h 77"/>
                <a:gd name="T2" fmla="*/ 0 w 13"/>
                <a:gd name="T3" fmla="*/ 73 h 77"/>
                <a:gd name="T4" fmla="*/ 4 w 13"/>
                <a:gd name="T5" fmla="*/ 77 h 77"/>
                <a:gd name="T6" fmla="*/ 9 w 13"/>
                <a:gd name="T7" fmla="*/ 77 h 77"/>
                <a:gd name="T8" fmla="*/ 13 w 13"/>
                <a:gd name="T9" fmla="*/ 73 h 77"/>
                <a:gd name="T10" fmla="*/ 13 w 13"/>
                <a:gd name="T11" fmla="*/ 4 h 77"/>
                <a:gd name="T12" fmla="*/ 9 w 13"/>
                <a:gd name="T13" fmla="*/ 0 h 77"/>
                <a:gd name="T14" fmla="*/ 4 w 13"/>
                <a:gd name="T15" fmla="*/ 0 h 77"/>
                <a:gd name="T16" fmla="*/ 0 w 13"/>
                <a:gd name="T17" fmla="*/ 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77">
                  <a:moveTo>
                    <a:pt x="0" y="4"/>
                  </a:moveTo>
                  <a:cubicBezTo>
                    <a:pt x="0" y="73"/>
                    <a:pt x="0" y="73"/>
                    <a:pt x="0" y="73"/>
                  </a:cubicBezTo>
                  <a:cubicBezTo>
                    <a:pt x="0" y="75"/>
                    <a:pt x="2" y="77"/>
                    <a:pt x="4" y="77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11" y="77"/>
                    <a:pt x="13" y="75"/>
                    <a:pt x="13" y="73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" name="Freeform 12"/>
            <p:cNvSpPr>
              <a:spLocks/>
            </p:cNvSpPr>
            <p:nvPr userDrawn="1"/>
          </p:nvSpPr>
          <p:spPr bwMode="auto">
            <a:xfrm>
              <a:off x="6467477" y="2232197"/>
              <a:ext cx="56992" cy="577514"/>
            </a:xfrm>
            <a:custGeom>
              <a:avLst/>
              <a:gdLst>
                <a:gd name="T0" fmla="*/ 0 w 13"/>
                <a:gd name="T1" fmla="*/ 4 h 131"/>
                <a:gd name="T2" fmla="*/ 0 w 13"/>
                <a:gd name="T3" fmla="*/ 127 h 131"/>
                <a:gd name="T4" fmla="*/ 4 w 13"/>
                <a:gd name="T5" fmla="*/ 131 h 131"/>
                <a:gd name="T6" fmla="*/ 9 w 13"/>
                <a:gd name="T7" fmla="*/ 131 h 131"/>
                <a:gd name="T8" fmla="*/ 13 w 13"/>
                <a:gd name="T9" fmla="*/ 127 h 131"/>
                <a:gd name="T10" fmla="*/ 13 w 13"/>
                <a:gd name="T11" fmla="*/ 4 h 131"/>
                <a:gd name="T12" fmla="*/ 9 w 13"/>
                <a:gd name="T13" fmla="*/ 0 h 131"/>
                <a:gd name="T14" fmla="*/ 4 w 13"/>
                <a:gd name="T15" fmla="*/ 0 h 131"/>
                <a:gd name="T16" fmla="*/ 0 w 13"/>
                <a:gd name="T17" fmla="*/ 4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1">
                  <a:moveTo>
                    <a:pt x="0" y="4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1"/>
                    <a:pt x="4" y="131"/>
                  </a:cubicBezTo>
                  <a:cubicBezTo>
                    <a:pt x="9" y="131"/>
                    <a:pt x="9" y="131"/>
                    <a:pt x="9" y="131"/>
                  </a:cubicBezTo>
                  <a:cubicBezTo>
                    <a:pt x="11" y="131"/>
                    <a:pt x="13" y="129"/>
                    <a:pt x="13" y="127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" name="Freeform 13"/>
            <p:cNvSpPr>
              <a:spLocks/>
            </p:cNvSpPr>
            <p:nvPr userDrawn="1"/>
          </p:nvSpPr>
          <p:spPr bwMode="auto">
            <a:xfrm>
              <a:off x="6467477" y="2950291"/>
              <a:ext cx="56992" cy="569915"/>
            </a:xfrm>
            <a:custGeom>
              <a:avLst/>
              <a:gdLst>
                <a:gd name="T0" fmla="*/ 0 w 13"/>
                <a:gd name="T1" fmla="*/ 3 h 130"/>
                <a:gd name="T2" fmla="*/ 0 w 13"/>
                <a:gd name="T3" fmla="*/ 127 h 130"/>
                <a:gd name="T4" fmla="*/ 4 w 13"/>
                <a:gd name="T5" fmla="*/ 130 h 130"/>
                <a:gd name="T6" fmla="*/ 9 w 13"/>
                <a:gd name="T7" fmla="*/ 130 h 130"/>
                <a:gd name="T8" fmla="*/ 13 w 13"/>
                <a:gd name="T9" fmla="*/ 127 h 130"/>
                <a:gd name="T10" fmla="*/ 13 w 13"/>
                <a:gd name="T11" fmla="*/ 3 h 130"/>
                <a:gd name="T12" fmla="*/ 9 w 13"/>
                <a:gd name="T13" fmla="*/ 0 h 130"/>
                <a:gd name="T14" fmla="*/ 4 w 13"/>
                <a:gd name="T15" fmla="*/ 0 h 130"/>
                <a:gd name="T16" fmla="*/ 0 w 13"/>
                <a:gd name="T17" fmla="*/ 3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0">
                  <a:moveTo>
                    <a:pt x="0" y="3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0"/>
                    <a:pt x="4" y="130"/>
                  </a:cubicBezTo>
                  <a:cubicBezTo>
                    <a:pt x="9" y="130"/>
                    <a:pt x="9" y="130"/>
                    <a:pt x="9" y="130"/>
                  </a:cubicBezTo>
                  <a:cubicBezTo>
                    <a:pt x="11" y="130"/>
                    <a:pt x="13" y="129"/>
                    <a:pt x="13" y="127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1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5" name="Rectangle 14"/>
            <p:cNvSpPr>
              <a:spLocks noChangeArrowheads="1"/>
            </p:cNvSpPr>
            <p:nvPr userDrawn="1"/>
          </p:nvSpPr>
          <p:spPr bwMode="auto">
            <a:xfrm>
              <a:off x="648647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" name="Rectangle 15"/>
            <p:cNvSpPr>
              <a:spLocks noChangeArrowheads="1"/>
            </p:cNvSpPr>
            <p:nvPr userDrawn="1"/>
          </p:nvSpPr>
          <p:spPr bwMode="auto">
            <a:xfrm>
              <a:off x="1026311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" name="Rectangle 16"/>
            <p:cNvSpPr>
              <a:spLocks noChangeArrowheads="1"/>
            </p:cNvSpPr>
            <p:nvPr userDrawn="1"/>
          </p:nvSpPr>
          <p:spPr bwMode="auto">
            <a:xfrm>
              <a:off x="648647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" name="Rectangle 17"/>
            <p:cNvSpPr>
              <a:spLocks noChangeArrowheads="1"/>
            </p:cNvSpPr>
            <p:nvPr userDrawn="1"/>
          </p:nvSpPr>
          <p:spPr bwMode="auto">
            <a:xfrm>
              <a:off x="1026311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" name="Oval 18"/>
            <p:cNvSpPr>
              <a:spLocks noChangeArrowheads="1"/>
            </p:cNvSpPr>
            <p:nvPr userDrawn="1"/>
          </p:nvSpPr>
          <p:spPr bwMode="auto">
            <a:xfrm>
              <a:off x="7740288" y="970785"/>
              <a:ext cx="140579" cy="140579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0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811527" y="1385332"/>
            <a:ext cx="2331529" cy="40560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grpSp>
        <p:nvGrpSpPr>
          <p:cNvPr id="22" name="Group 21"/>
          <p:cNvGrpSpPr/>
          <p:nvPr userDrawn="1"/>
        </p:nvGrpSpPr>
        <p:grpSpPr>
          <a:xfrm>
            <a:off x="4764815" y="731462"/>
            <a:ext cx="2662371" cy="5395077"/>
            <a:chOff x="6467477" y="549048"/>
            <a:chExt cx="3883024" cy="7868629"/>
          </a:xfrm>
        </p:grpSpPr>
        <p:sp>
          <p:nvSpPr>
            <p:cNvPr id="23" name="Freeform 5"/>
            <p:cNvSpPr>
              <a:spLocks/>
            </p:cNvSpPr>
            <p:nvPr userDrawn="1"/>
          </p:nvSpPr>
          <p:spPr bwMode="auto">
            <a:xfrm>
              <a:off x="10301108" y="2201802"/>
              <a:ext cx="49393" cy="554717"/>
            </a:xfrm>
            <a:custGeom>
              <a:avLst/>
              <a:gdLst>
                <a:gd name="T0" fmla="*/ 0 w 11"/>
                <a:gd name="T1" fmla="*/ 4 h 126"/>
                <a:gd name="T2" fmla="*/ 0 w 11"/>
                <a:gd name="T3" fmla="*/ 123 h 126"/>
                <a:gd name="T4" fmla="*/ 3 w 11"/>
                <a:gd name="T5" fmla="*/ 126 h 126"/>
                <a:gd name="T6" fmla="*/ 8 w 11"/>
                <a:gd name="T7" fmla="*/ 126 h 126"/>
                <a:gd name="T8" fmla="*/ 11 w 11"/>
                <a:gd name="T9" fmla="*/ 123 h 126"/>
                <a:gd name="T10" fmla="*/ 11 w 11"/>
                <a:gd name="T11" fmla="*/ 4 h 126"/>
                <a:gd name="T12" fmla="*/ 8 w 11"/>
                <a:gd name="T13" fmla="*/ 0 h 126"/>
                <a:gd name="T14" fmla="*/ 3 w 11"/>
                <a:gd name="T15" fmla="*/ 0 h 126"/>
                <a:gd name="T16" fmla="*/ 0 w 11"/>
                <a:gd name="T17" fmla="*/ 4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26">
                  <a:moveTo>
                    <a:pt x="0" y="4"/>
                  </a:moveTo>
                  <a:cubicBezTo>
                    <a:pt x="0" y="123"/>
                    <a:pt x="0" y="123"/>
                    <a:pt x="0" y="123"/>
                  </a:cubicBezTo>
                  <a:cubicBezTo>
                    <a:pt x="0" y="125"/>
                    <a:pt x="1" y="126"/>
                    <a:pt x="3" y="126"/>
                  </a:cubicBezTo>
                  <a:cubicBezTo>
                    <a:pt x="8" y="126"/>
                    <a:pt x="8" y="126"/>
                    <a:pt x="8" y="126"/>
                  </a:cubicBezTo>
                  <a:cubicBezTo>
                    <a:pt x="9" y="126"/>
                    <a:pt x="11" y="125"/>
                    <a:pt x="11" y="123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9" y="0"/>
                    <a:pt x="8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" name="Rectangle 6"/>
            <p:cNvSpPr>
              <a:spLocks noChangeArrowheads="1"/>
            </p:cNvSpPr>
            <p:nvPr userDrawn="1"/>
          </p:nvSpPr>
          <p:spPr bwMode="auto">
            <a:xfrm>
              <a:off x="10263114" y="7684386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5" name="Rectangle 7"/>
            <p:cNvSpPr>
              <a:spLocks noChangeArrowheads="1"/>
            </p:cNvSpPr>
            <p:nvPr userDrawn="1"/>
          </p:nvSpPr>
          <p:spPr bwMode="auto">
            <a:xfrm>
              <a:off x="10263114" y="1111364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6" name="Freeform 8"/>
            <p:cNvSpPr>
              <a:spLocks noEditPoints="1"/>
            </p:cNvSpPr>
            <p:nvPr userDrawn="1"/>
          </p:nvSpPr>
          <p:spPr bwMode="auto">
            <a:xfrm>
              <a:off x="6486474" y="549048"/>
              <a:ext cx="3829832" cy="7868629"/>
            </a:xfrm>
            <a:custGeom>
              <a:avLst/>
              <a:gdLst>
                <a:gd name="T0" fmla="*/ 738 w 868"/>
                <a:gd name="T1" fmla="*/ 0 h 1791"/>
                <a:gd name="T2" fmla="*/ 127 w 868"/>
                <a:gd name="T3" fmla="*/ 0 h 1791"/>
                <a:gd name="T4" fmla="*/ 0 w 868"/>
                <a:gd name="T5" fmla="*/ 128 h 1791"/>
                <a:gd name="T6" fmla="*/ 0 w 868"/>
                <a:gd name="T7" fmla="*/ 1664 h 1791"/>
                <a:gd name="T8" fmla="*/ 127 w 868"/>
                <a:gd name="T9" fmla="*/ 1791 h 1791"/>
                <a:gd name="T10" fmla="*/ 738 w 868"/>
                <a:gd name="T11" fmla="*/ 1791 h 1791"/>
                <a:gd name="T12" fmla="*/ 868 w 868"/>
                <a:gd name="T13" fmla="*/ 1664 h 1791"/>
                <a:gd name="T14" fmla="*/ 868 w 868"/>
                <a:gd name="T15" fmla="*/ 128 h 1791"/>
                <a:gd name="T16" fmla="*/ 738 w 868"/>
                <a:gd name="T17" fmla="*/ 0 h 1791"/>
                <a:gd name="T18" fmla="*/ 847 w 868"/>
                <a:gd name="T19" fmla="*/ 1654 h 1791"/>
                <a:gd name="T20" fmla="*/ 732 w 868"/>
                <a:gd name="T21" fmla="*/ 1769 h 1791"/>
                <a:gd name="T22" fmla="*/ 134 w 868"/>
                <a:gd name="T23" fmla="*/ 1769 h 1791"/>
                <a:gd name="T24" fmla="*/ 19 w 868"/>
                <a:gd name="T25" fmla="*/ 1654 h 1791"/>
                <a:gd name="T26" fmla="*/ 19 w 868"/>
                <a:gd name="T27" fmla="*/ 131 h 1791"/>
                <a:gd name="T28" fmla="*/ 134 w 868"/>
                <a:gd name="T29" fmla="*/ 16 h 1791"/>
                <a:gd name="T30" fmla="*/ 732 w 868"/>
                <a:gd name="T31" fmla="*/ 16 h 1791"/>
                <a:gd name="T32" fmla="*/ 847 w 868"/>
                <a:gd name="T33" fmla="*/ 131 h 1791"/>
                <a:gd name="T34" fmla="*/ 847 w 868"/>
                <a:gd name="T35" fmla="*/ 1654 h 1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68" h="1791">
                  <a:moveTo>
                    <a:pt x="738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57" y="0"/>
                    <a:pt x="0" y="57"/>
                    <a:pt x="0" y="128"/>
                  </a:cubicBezTo>
                  <a:cubicBezTo>
                    <a:pt x="0" y="1664"/>
                    <a:pt x="0" y="1664"/>
                    <a:pt x="0" y="1664"/>
                  </a:cubicBezTo>
                  <a:cubicBezTo>
                    <a:pt x="0" y="1734"/>
                    <a:pt x="57" y="1791"/>
                    <a:pt x="127" y="1791"/>
                  </a:cubicBezTo>
                  <a:cubicBezTo>
                    <a:pt x="738" y="1791"/>
                    <a:pt x="738" y="1791"/>
                    <a:pt x="738" y="1791"/>
                  </a:cubicBezTo>
                  <a:cubicBezTo>
                    <a:pt x="809" y="1791"/>
                    <a:pt x="866" y="1734"/>
                    <a:pt x="868" y="1664"/>
                  </a:cubicBezTo>
                  <a:cubicBezTo>
                    <a:pt x="868" y="128"/>
                    <a:pt x="868" y="128"/>
                    <a:pt x="868" y="128"/>
                  </a:cubicBezTo>
                  <a:cubicBezTo>
                    <a:pt x="866" y="57"/>
                    <a:pt x="809" y="0"/>
                    <a:pt x="738" y="0"/>
                  </a:cubicBezTo>
                  <a:close/>
                  <a:moveTo>
                    <a:pt x="847" y="1654"/>
                  </a:moveTo>
                  <a:cubicBezTo>
                    <a:pt x="847" y="1718"/>
                    <a:pt x="796" y="1769"/>
                    <a:pt x="732" y="1769"/>
                  </a:cubicBezTo>
                  <a:cubicBezTo>
                    <a:pt x="134" y="1769"/>
                    <a:pt x="134" y="1769"/>
                    <a:pt x="134" y="1769"/>
                  </a:cubicBezTo>
                  <a:cubicBezTo>
                    <a:pt x="71" y="1769"/>
                    <a:pt x="19" y="1718"/>
                    <a:pt x="19" y="1654"/>
                  </a:cubicBezTo>
                  <a:cubicBezTo>
                    <a:pt x="19" y="131"/>
                    <a:pt x="19" y="131"/>
                    <a:pt x="19" y="131"/>
                  </a:cubicBezTo>
                  <a:cubicBezTo>
                    <a:pt x="19" y="68"/>
                    <a:pt x="71" y="16"/>
                    <a:pt x="134" y="16"/>
                  </a:cubicBezTo>
                  <a:cubicBezTo>
                    <a:pt x="732" y="16"/>
                    <a:pt x="732" y="16"/>
                    <a:pt x="732" y="16"/>
                  </a:cubicBezTo>
                  <a:cubicBezTo>
                    <a:pt x="796" y="16"/>
                    <a:pt x="847" y="68"/>
                    <a:pt x="847" y="131"/>
                  </a:cubicBezTo>
                  <a:lnTo>
                    <a:pt x="847" y="1654"/>
                  </a:ln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Freeform 9"/>
            <p:cNvSpPr>
              <a:spLocks/>
            </p:cNvSpPr>
            <p:nvPr userDrawn="1"/>
          </p:nvSpPr>
          <p:spPr bwMode="auto">
            <a:xfrm>
              <a:off x="6543466" y="602240"/>
              <a:ext cx="3719648" cy="7766044"/>
            </a:xfrm>
            <a:custGeom>
              <a:avLst/>
              <a:gdLst>
                <a:gd name="T0" fmla="*/ 718 w 843"/>
                <a:gd name="T1" fmla="*/ 1768 h 1768"/>
                <a:gd name="T2" fmla="*/ 120 w 843"/>
                <a:gd name="T3" fmla="*/ 1768 h 1768"/>
                <a:gd name="T4" fmla="*/ 0 w 843"/>
                <a:gd name="T5" fmla="*/ 1648 h 1768"/>
                <a:gd name="T6" fmla="*/ 0 w 843"/>
                <a:gd name="T7" fmla="*/ 120 h 1768"/>
                <a:gd name="T8" fmla="*/ 120 w 843"/>
                <a:gd name="T9" fmla="*/ 0 h 1768"/>
                <a:gd name="T10" fmla="*/ 718 w 843"/>
                <a:gd name="T11" fmla="*/ 0 h 1768"/>
                <a:gd name="T12" fmla="*/ 843 w 843"/>
                <a:gd name="T13" fmla="*/ 125 h 1768"/>
                <a:gd name="T14" fmla="*/ 843 w 843"/>
                <a:gd name="T15" fmla="*/ 1643 h 1768"/>
                <a:gd name="T16" fmla="*/ 718 w 843"/>
                <a:gd name="T17" fmla="*/ 1768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3" h="1768">
                  <a:moveTo>
                    <a:pt x="718" y="1768"/>
                  </a:moveTo>
                  <a:cubicBezTo>
                    <a:pt x="120" y="1768"/>
                    <a:pt x="120" y="1768"/>
                    <a:pt x="120" y="1768"/>
                  </a:cubicBezTo>
                  <a:cubicBezTo>
                    <a:pt x="54" y="1768"/>
                    <a:pt x="0" y="1714"/>
                    <a:pt x="0" y="1648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718" y="0"/>
                    <a:pt x="718" y="0"/>
                    <a:pt x="718" y="0"/>
                  </a:cubicBezTo>
                  <a:cubicBezTo>
                    <a:pt x="787" y="0"/>
                    <a:pt x="843" y="56"/>
                    <a:pt x="843" y="125"/>
                  </a:cubicBezTo>
                  <a:cubicBezTo>
                    <a:pt x="843" y="1643"/>
                    <a:pt x="843" y="1643"/>
                    <a:pt x="843" y="1643"/>
                  </a:cubicBezTo>
                  <a:cubicBezTo>
                    <a:pt x="843" y="1712"/>
                    <a:pt x="787" y="1768"/>
                    <a:pt x="718" y="1768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" name="Rectangle 10"/>
            <p:cNvSpPr>
              <a:spLocks noChangeArrowheads="1"/>
            </p:cNvSpPr>
            <p:nvPr userDrawn="1"/>
          </p:nvSpPr>
          <p:spPr bwMode="auto">
            <a:xfrm>
              <a:off x="6703042" y="1517904"/>
              <a:ext cx="3400495" cy="590052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pic>
          <p:nvPicPr>
            <p:cNvPr id="29" name="Picture 11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4638" y="7581801"/>
              <a:ext cx="649703" cy="645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Oval 29"/>
            <p:cNvSpPr>
              <a:spLocks noChangeArrowheads="1"/>
            </p:cNvSpPr>
            <p:nvPr userDrawn="1"/>
          </p:nvSpPr>
          <p:spPr bwMode="auto">
            <a:xfrm>
              <a:off x="8127831" y="7631194"/>
              <a:ext cx="547119" cy="547118"/>
            </a:xfrm>
            <a:prstGeom prst="ellipse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" name="Oval 30"/>
            <p:cNvSpPr>
              <a:spLocks noChangeArrowheads="1"/>
            </p:cNvSpPr>
            <p:nvPr userDrawn="1"/>
          </p:nvSpPr>
          <p:spPr bwMode="auto">
            <a:xfrm>
              <a:off x="8340599" y="761816"/>
              <a:ext cx="102585" cy="102585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2" name="Freeform 31"/>
            <p:cNvSpPr>
              <a:spLocks/>
            </p:cNvSpPr>
            <p:nvPr userDrawn="1"/>
          </p:nvSpPr>
          <p:spPr bwMode="auto">
            <a:xfrm>
              <a:off x="8089836" y="993582"/>
              <a:ext cx="615509" cy="83588"/>
            </a:xfrm>
            <a:custGeom>
              <a:avLst/>
              <a:gdLst>
                <a:gd name="T0" fmla="*/ 130 w 139"/>
                <a:gd name="T1" fmla="*/ 19 h 19"/>
                <a:gd name="T2" fmla="*/ 10 w 139"/>
                <a:gd name="T3" fmla="*/ 19 h 19"/>
                <a:gd name="T4" fmla="*/ 0 w 139"/>
                <a:gd name="T5" fmla="*/ 9 h 19"/>
                <a:gd name="T6" fmla="*/ 0 w 139"/>
                <a:gd name="T7" fmla="*/ 9 h 19"/>
                <a:gd name="T8" fmla="*/ 10 w 139"/>
                <a:gd name="T9" fmla="*/ 0 h 19"/>
                <a:gd name="T10" fmla="*/ 130 w 139"/>
                <a:gd name="T11" fmla="*/ 0 h 19"/>
                <a:gd name="T12" fmla="*/ 139 w 139"/>
                <a:gd name="T13" fmla="*/ 9 h 19"/>
                <a:gd name="T14" fmla="*/ 139 w 139"/>
                <a:gd name="T15" fmla="*/ 9 h 19"/>
                <a:gd name="T16" fmla="*/ 130 w 139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19">
                  <a:moveTo>
                    <a:pt x="130" y="19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5" y="19"/>
                    <a:pt x="0" y="15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5" y="0"/>
                    <a:pt x="139" y="4"/>
                    <a:pt x="139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39" y="15"/>
                    <a:pt x="135" y="19"/>
                    <a:pt x="130" y="19"/>
                  </a:cubicBezTo>
                  <a:close/>
                </a:path>
              </a:pathLst>
            </a:cu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3" name="Freeform 32"/>
            <p:cNvSpPr>
              <a:spLocks/>
            </p:cNvSpPr>
            <p:nvPr userDrawn="1"/>
          </p:nvSpPr>
          <p:spPr bwMode="auto">
            <a:xfrm>
              <a:off x="6467477" y="1536901"/>
              <a:ext cx="56992" cy="338150"/>
            </a:xfrm>
            <a:custGeom>
              <a:avLst/>
              <a:gdLst>
                <a:gd name="T0" fmla="*/ 0 w 13"/>
                <a:gd name="T1" fmla="*/ 4 h 77"/>
                <a:gd name="T2" fmla="*/ 0 w 13"/>
                <a:gd name="T3" fmla="*/ 73 h 77"/>
                <a:gd name="T4" fmla="*/ 4 w 13"/>
                <a:gd name="T5" fmla="*/ 77 h 77"/>
                <a:gd name="T6" fmla="*/ 9 w 13"/>
                <a:gd name="T7" fmla="*/ 77 h 77"/>
                <a:gd name="T8" fmla="*/ 13 w 13"/>
                <a:gd name="T9" fmla="*/ 73 h 77"/>
                <a:gd name="T10" fmla="*/ 13 w 13"/>
                <a:gd name="T11" fmla="*/ 4 h 77"/>
                <a:gd name="T12" fmla="*/ 9 w 13"/>
                <a:gd name="T13" fmla="*/ 0 h 77"/>
                <a:gd name="T14" fmla="*/ 4 w 13"/>
                <a:gd name="T15" fmla="*/ 0 h 77"/>
                <a:gd name="T16" fmla="*/ 0 w 13"/>
                <a:gd name="T17" fmla="*/ 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77">
                  <a:moveTo>
                    <a:pt x="0" y="4"/>
                  </a:moveTo>
                  <a:cubicBezTo>
                    <a:pt x="0" y="73"/>
                    <a:pt x="0" y="73"/>
                    <a:pt x="0" y="73"/>
                  </a:cubicBezTo>
                  <a:cubicBezTo>
                    <a:pt x="0" y="75"/>
                    <a:pt x="2" y="77"/>
                    <a:pt x="4" y="77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11" y="77"/>
                    <a:pt x="13" y="75"/>
                    <a:pt x="13" y="73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4" name="Freeform 33"/>
            <p:cNvSpPr>
              <a:spLocks/>
            </p:cNvSpPr>
            <p:nvPr userDrawn="1"/>
          </p:nvSpPr>
          <p:spPr bwMode="auto">
            <a:xfrm>
              <a:off x="6467477" y="2232197"/>
              <a:ext cx="56992" cy="577514"/>
            </a:xfrm>
            <a:custGeom>
              <a:avLst/>
              <a:gdLst>
                <a:gd name="T0" fmla="*/ 0 w 13"/>
                <a:gd name="T1" fmla="*/ 4 h 131"/>
                <a:gd name="T2" fmla="*/ 0 w 13"/>
                <a:gd name="T3" fmla="*/ 127 h 131"/>
                <a:gd name="T4" fmla="*/ 4 w 13"/>
                <a:gd name="T5" fmla="*/ 131 h 131"/>
                <a:gd name="T6" fmla="*/ 9 w 13"/>
                <a:gd name="T7" fmla="*/ 131 h 131"/>
                <a:gd name="T8" fmla="*/ 13 w 13"/>
                <a:gd name="T9" fmla="*/ 127 h 131"/>
                <a:gd name="T10" fmla="*/ 13 w 13"/>
                <a:gd name="T11" fmla="*/ 4 h 131"/>
                <a:gd name="T12" fmla="*/ 9 w 13"/>
                <a:gd name="T13" fmla="*/ 0 h 131"/>
                <a:gd name="T14" fmla="*/ 4 w 13"/>
                <a:gd name="T15" fmla="*/ 0 h 131"/>
                <a:gd name="T16" fmla="*/ 0 w 13"/>
                <a:gd name="T17" fmla="*/ 4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1">
                  <a:moveTo>
                    <a:pt x="0" y="4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1"/>
                    <a:pt x="4" y="131"/>
                  </a:cubicBezTo>
                  <a:cubicBezTo>
                    <a:pt x="9" y="131"/>
                    <a:pt x="9" y="131"/>
                    <a:pt x="9" y="131"/>
                  </a:cubicBezTo>
                  <a:cubicBezTo>
                    <a:pt x="11" y="131"/>
                    <a:pt x="13" y="129"/>
                    <a:pt x="13" y="127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5" name="Freeform 34"/>
            <p:cNvSpPr>
              <a:spLocks/>
            </p:cNvSpPr>
            <p:nvPr userDrawn="1"/>
          </p:nvSpPr>
          <p:spPr bwMode="auto">
            <a:xfrm>
              <a:off x="6467477" y="2950291"/>
              <a:ext cx="56992" cy="569915"/>
            </a:xfrm>
            <a:custGeom>
              <a:avLst/>
              <a:gdLst>
                <a:gd name="T0" fmla="*/ 0 w 13"/>
                <a:gd name="T1" fmla="*/ 3 h 130"/>
                <a:gd name="T2" fmla="*/ 0 w 13"/>
                <a:gd name="T3" fmla="*/ 127 h 130"/>
                <a:gd name="T4" fmla="*/ 4 w 13"/>
                <a:gd name="T5" fmla="*/ 130 h 130"/>
                <a:gd name="T6" fmla="*/ 9 w 13"/>
                <a:gd name="T7" fmla="*/ 130 h 130"/>
                <a:gd name="T8" fmla="*/ 13 w 13"/>
                <a:gd name="T9" fmla="*/ 127 h 130"/>
                <a:gd name="T10" fmla="*/ 13 w 13"/>
                <a:gd name="T11" fmla="*/ 3 h 130"/>
                <a:gd name="T12" fmla="*/ 9 w 13"/>
                <a:gd name="T13" fmla="*/ 0 h 130"/>
                <a:gd name="T14" fmla="*/ 4 w 13"/>
                <a:gd name="T15" fmla="*/ 0 h 130"/>
                <a:gd name="T16" fmla="*/ 0 w 13"/>
                <a:gd name="T17" fmla="*/ 3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0">
                  <a:moveTo>
                    <a:pt x="0" y="3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0"/>
                    <a:pt x="4" y="130"/>
                  </a:cubicBezTo>
                  <a:cubicBezTo>
                    <a:pt x="9" y="130"/>
                    <a:pt x="9" y="130"/>
                    <a:pt x="9" y="130"/>
                  </a:cubicBezTo>
                  <a:cubicBezTo>
                    <a:pt x="11" y="130"/>
                    <a:pt x="13" y="129"/>
                    <a:pt x="13" y="127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1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6" name="Rectangle 35"/>
            <p:cNvSpPr>
              <a:spLocks noChangeArrowheads="1"/>
            </p:cNvSpPr>
            <p:nvPr userDrawn="1"/>
          </p:nvSpPr>
          <p:spPr bwMode="auto">
            <a:xfrm>
              <a:off x="648647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7" name="Rectangle 36"/>
            <p:cNvSpPr>
              <a:spLocks noChangeArrowheads="1"/>
            </p:cNvSpPr>
            <p:nvPr userDrawn="1"/>
          </p:nvSpPr>
          <p:spPr bwMode="auto">
            <a:xfrm>
              <a:off x="1026311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8" name="Rectangle 37"/>
            <p:cNvSpPr>
              <a:spLocks noChangeArrowheads="1"/>
            </p:cNvSpPr>
            <p:nvPr userDrawn="1"/>
          </p:nvSpPr>
          <p:spPr bwMode="auto">
            <a:xfrm>
              <a:off x="648647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9" name="Rectangle 38"/>
            <p:cNvSpPr>
              <a:spLocks noChangeArrowheads="1"/>
            </p:cNvSpPr>
            <p:nvPr userDrawn="1"/>
          </p:nvSpPr>
          <p:spPr bwMode="auto">
            <a:xfrm>
              <a:off x="1026311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0" name="Oval 39"/>
            <p:cNvSpPr>
              <a:spLocks noChangeArrowheads="1"/>
            </p:cNvSpPr>
            <p:nvPr userDrawn="1"/>
          </p:nvSpPr>
          <p:spPr bwMode="auto">
            <a:xfrm>
              <a:off x="7740288" y="970785"/>
              <a:ext cx="140579" cy="140579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41" name="Group 40"/>
          <p:cNvGrpSpPr/>
          <p:nvPr userDrawn="1"/>
        </p:nvGrpSpPr>
        <p:grpSpPr>
          <a:xfrm>
            <a:off x="8879615" y="731462"/>
            <a:ext cx="2662371" cy="5395077"/>
            <a:chOff x="6467477" y="549048"/>
            <a:chExt cx="3883024" cy="7868629"/>
          </a:xfrm>
        </p:grpSpPr>
        <p:sp>
          <p:nvSpPr>
            <p:cNvPr id="42" name="Freeform 5"/>
            <p:cNvSpPr>
              <a:spLocks/>
            </p:cNvSpPr>
            <p:nvPr userDrawn="1"/>
          </p:nvSpPr>
          <p:spPr bwMode="auto">
            <a:xfrm>
              <a:off x="10301108" y="2201802"/>
              <a:ext cx="49393" cy="554717"/>
            </a:xfrm>
            <a:custGeom>
              <a:avLst/>
              <a:gdLst>
                <a:gd name="T0" fmla="*/ 0 w 11"/>
                <a:gd name="T1" fmla="*/ 4 h 126"/>
                <a:gd name="T2" fmla="*/ 0 w 11"/>
                <a:gd name="T3" fmla="*/ 123 h 126"/>
                <a:gd name="T4" fmla="*/ 3 w 11"/>
                <a:gd name="T5" fmla="*/ 126 h 126"/>
                <a:gd name="T6" fmla="*/ 8 w 11"/>
                <a:gd name="T7" fmla="*/ 126 h 126"/>
                <a:gd name="T8" fmla="*/ 11 w 11"/>
                <a:gd name="T9" fmla="*/ 123 h 126"/>
                <a:gd name="T10" fmla="*/ 11 w 11"/>
                <a:gd name="T11" fmla="*/ 4 h 126"/>
                <a:gd name="T12" fmla="*/ 8 w 11"/>
                <a:gd name="T13" fmla="*/ 0 h 126"/>
                <a:gd name="T14" fmla="*/ 3 w 11"/>
                <a:gd name="T15" fmla="*/ 0 h 126"/>
                <a:gd name="T16" fmla="*/ 0 w 11"/>
                <a:gd name="T17" fmla="*/ 4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26">
                  <a:moveTo>
                    <a:pt x="0" y="4"/>
                  </a:moveTo>
                  <a:cubicBezTo>
                    <a:pt x="0" y="123"/>
                    <a:pt x="0" y="123"/>
                    <a:pt x="0" y="123"/>
                  </a:cubicBezTo>
                  <a:cubicBezTo>
                    <a:pt x="0" y="125"/>
                    <a:pt x="1" y="126"/>
                    <a:pt x="3" y="126"/>
                  </a:cubicBezTo>
                  <a:cubicBezTo>
                    <a:pt x="8" y="126"/>
                    <a:pt x="8" y="126"/>
                    <a:pt x="8" y="126"/>
                  </a:cubicBezTo>
                  <a:cubicBezTo>
                    <a:pt x="9" y="126"/>
                    <a:pt x="11" y="125"/>
                    <a:pt x="11" y="123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9" y="0"/>
                    <a:pt x="8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3" name="Rectangle 6"/>
            <p:cNvSpPr>
              <a:spLocks noChangeArrowheads="1"/>
            </p:cNvSpPr>
            <p:nvPr userDrawn="1"/>
          </p:nvSpPr>
          <p:spPr bwMode="auto">
            <a:xfrm>
              <a:off x="10263114" y="7684386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4" name="Rectangle 7"/>
            <p:cNvSpPr>
              <a:spLocks noChangeArrowheads="1"/>
            </p:cNvSpPr>
            <p:nvPr userDrawn="1"/>
          </p:nvSpPr>
          <p:spPr bwMode="auto">
            <a:xfrm>
              <a:off x="10263114" y="1111364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5" name="Freeform 8"/>
            <p:cNvSpPr>
              <a:spLocks noEditPoints="1"/>
            </p:cNvSpPr>
            <p:nvPr userDrawn="1"/>
          </p:nvSpPr>
          <p:spPr bwMode="auto">
            <a:xfrm>
              <a:off x="6486474" y="549048"/>
              <a:ext cx="3829832" cy="7868629"/>
            </a:xfrm>
            <a:custGeom>
              <a:avLst/>
              <a:gdLst>
                <a:gd name="T0" fmla="*/ 738 w 868"/>
                <a:gd name="T1" fmla="*/ 0 h 1791"/>
                <a:gd name="T2" fmla="*/ 127 w 868"/>
                <a:gd name="T3" fmla="*/ 0 h 1791"/>
                <a:gd name="T4" fmla="*/ 0 w 868"/>
                <a:gd name="T5" fmla="*/ 128 h 1791"/>
                <a:gd name="T6" fmla="*/ 0 w 868"/>
                <a:gd name="T7" fmla="*/ 1664 h 1791"/>
                <a:gd name="T8" fmla="*/ 127 w 868"/>
                <a:gd name="T9" fmla="*/ 1791 h 1791"/>
                <a:gd name="T10" fmla="*/ 738 w 868"/>
                <a:gd name="T11" fmla="*/ 1791 h 1791"/>
                <a:gd name="T12" fmla="*/ 868 w 868"/>
                <a:gd name="T13" fmla="*/ 1664 h 1791"/>
                <a:gd name="T14" fmla="*/ 868 w 868"/>
                <a:gd name="T15" fmla="*/ 128 h 1791"/>
                <a:gd name="T16" fmla="*/ 738 w 868"/>
                <a:gd name="T17" fmla="*/ 0 h 1791"/>
                <a:gd name="T18" fmla="*/ 847 w 868"/>
                <a:gd name="T19" fmla="*/ 1654 h 1791"/>
                <a:gd name="T20" fmla="*/ 732 w 868"/>
                <a:gd name="T21" fmla="*/ 1769 h 1791"/>
                <a:gd name="T22" fmla="*/ 134 w 868"/>
                <a:gd name="T23" fmla="*/ 1769 h 1791"/>
                <a:gd name="T24" fmla="*/ 19 w 868"/>
                <a:gd name="T25" fmla="*/ 1654 h 1791"/>
                <a:gd name="T26" fmla="*/ 19 w 868"/>
                <a:gd name="T27" fmla="*/ 131 h 1791"/>
                <a:gd name="T28" fmla="*/ 134 w 868"/>
                <a:gd name="T29" fmla="*/ 16 h 1791"/>
                <a:gd name="T30" fmla="*/ 732 w 868"/>
                <a:gd name="T31" fmla="*/ 16 h 1791"/>
                <a:gd name="T32" fmla="*/ 847 w 868"/>
                <a:gd name="T33" fmla="*/ 131 h 1791"/>
                <a:gd name="T34" fmla="*/ 847 w 868"/>
                <a:gd name="T35" fmla="*/ 1654 h 1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68" h="1791">
                  <a:moveTo>
                    <a:pt x="738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57" y="0"/>
                    <a:pt x="0" y="57"/>
                    <a:pt x="0" y="128"/>
                  </a:cubicBezTo>
                  <a:cubicBezTo>
                    <a:pt x="0" y="1664"/>
                    <a:pt x="0" y="1664"/>
                    <a:pt x="0" y="1664"/>
                  </a:cubicBezTo>
                  <a:cubicBezTo>
                    <a:pt x="0" y="1734"/>
                    <a:pt x="57" y="1791"/>
                    <a:pt x="127" y="1791"/>
                  </a:cubicBezTo>
                  <a:cubicBezTo>
                    <a:pt x="738" y="1791"/>
                    <a:pt x="738" y="1791"/>
                    <a:pt x="738" y="1791"/>
                  </a:cubicBezTo>
                  <a:cubicBezTo>
                    <a:pt x="809" y="1791"/>
                    <a:pt x="866" y="1734"/>
                    <a:pt x="868" y="1664"/>
                  </a:cubicBezTo>
                  <a:cubicBezTo>
                    <a:pt x="868" y="128"/>
                    <a:pt x="868" y="128"/>
                    <a:pt x="868" y="128"/>
                  </a:cubicBezTo>
                  <a:cubicBezTo>
                    <a:pt x="866" y="57"/>
                    <a:pt x="809" y="0"/>
                    <a:pt x="738" y="0"/>
                  </a:cubicBezTo>
                  <a:close/>
                  <a:moveTo>
                    <a:pt x="847" y="1654"/>
                  </a:moveTo>
                  <a:cubicBezTo>
                    <a:pt x="847" y="1718"/>
                    <a:pt x="796" y="1769"/>
                    <a:pt x="732" y="1769"/>
                  </a:cubicBezTo>
                  <a:cubicBezTo>
                    <a:pt x="134" y="1769"/>
                    <a:pt x="134" y="1769"/>
                    <a:pt x="134" y="1769"/>
                  </a:cubicBezTo>
                  <a:cubicBezTo>
                    <a:pt x="71" y="1769"/>
                    <a:pt x="19" y="1718"/>
                    <a:pt x="19" y="1654"/>
                  </a:cubicBezTo>
                  <a:cubicBezTo>
                    <a:pt x="19" y="131"/>
                    <a:pt x="19" y="131"/>
                    <a:pt x="19" y="131"/>
                  </a:cubicBezTo>
                  <a:cubicBezTo>
                    <a:pt x="19" y="68"/>
                    <a:pt x="71" y="16"/>
                    <a:pt x="134" y="16"/>
                  </a:cubicBezTo>
                  <a:cubicBezTo>
                    <a:pt x="732" y="16"/>
                    <a:pt x="732" y="16"/>
                    <a:pt x="732" y="16"/>
                  </a:cubicBezTo>
                  <a:cubicBezTo>
                    <a:pt x="796" y="16"/>
                    <a:pt x="847" y="68"/>
                    <a:pt x="847" y="131"/>
                  </a:cubicBezTo>
                  <a:lnTo>
                    <a:pt x="847" y="1654"/>
                  </a:ln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6" name="Freeform 9"/>
            <p:cNvSpPr>
              <a:spLocks/>
            </p:cNvSpPr>
            <p:nvPr userDrawn="1"/>
          </p:nvSpPr>
          <p:spPr bwMode="auto">
            <a:xfrm>
              <a:off x="6543466" y="602240"/>
              <a:ext cx="3719648" cy="7766044"/>
            </a:xfrm>
            <a:custGeom>
              <a:avLst/>
              <a:gdLst>
                <a:gd name="T0" fmla="*/ 718 w 843"/>
                <a:gd name="T1" fmla="*/ 1768 h 1768"/>
                <a:gd name="T2" fmla="*/ 120 w 843"/>
                <a:gd name="T3" fmla="*/ 1768 h 1768"/>
                <a:gd name="T4" fmla="*/ 0 w 843"/>
                <a:gd name="T5" fmla="*/ 1648 h 1768"/>
                <a:gd name="T6" fmla="*/ 0 w 843"/>
                <a:gd name="T7" fmla="*/ 120 h 1768"/>
                <a:gd name="T8" fmla="*/ 120 w 843"/>
                <a:gd name="T9" fmla="*/ 0 h 1768"/>
                <a:gd name="T10" fmla="*/ 718 w 843"/>
                <a:gd name="T11" fmla="*/ 0 h 1768"/>
                <a:gd name="T12" fmla="*/ 843 w 843"/>
                <a:gd name="T13" fmla="*/ 125 h 1768"/>
                <a:gd name="T14" fmla="*/ 843 w 843"/>
                <a:gd name="T15" fmla="*/ 1643 h 1768"/>
                <a:gd name="T16" fmla="*/ 718 w 843"/>
                <a:gd name="T17" fmla="*/ 1768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3" h="1768">
                  <a:moveTo>
                    <a:pt x="718" y="1768"/>
                  </a:moveTo>
                  <a:cubicBezTo>
                    <a:pt x="120" y="1768"/>
                    <a:pt x="120" y="1768"/>
                    <a:pt x="120" y="1768"/>
                  </a:cubicBezTo>
                  <a:cubicBezTo>
                    <a:pt x="54" y="1768"/>
                    <a:pt x="0" y="1714"/>
                    <a:pt x="0" y="1648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718" y="0"/>
                    <a:pt x="718" y="0"/>
                    <a:pt x="718" y="0"/>
                  </a:cubicBezTo>
                  <a:cubicBezTo>
                    <a:pt x="787" y="0"/>
                    <a:pt x="843" y="56"/>
                    <a:pt x="843" y="125"/>
                  </a:cubicBezTo>
                  <a:cubicBezTo>
                    <a:pt x="843" y="1643"/>
                    <a:pt x="843" y="1643"/>
                    <a:pt x="843" y="1643"/>
                  </a:cubicBezTo>
                  <a:cubicBezTo>
                    <a:pt x="843" y="1712"/>
                    <a:pt x="787" y="1768"/>
                    <a:pt x="718" y="1768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7" name="Rectangle 10"/>
            <p:cNvSpPr>
              <a:spLocks noChangeArrowheads="1"/>
            </p:cNvSpPr>
            <p:nvPr userDrawn="1"/>
          </p:nvSpPr>
          <p:spPr bwMode="auto">
            <a:xfrm>
              <a:off x="6703042" y="1517904"/>
              <a:ext cx="3400495" cy="590052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pic>
          <p:nvPicPr>
            <p:cNvPr id="48" name="Picture 11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4638" y="7581801"/>
              <a:ext cx="649703" cy="645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" name="Oval 48"/>
            <p:cNvSpPr>
              <a:spLocks noChangeArrowheads="1"/>
            </p:cNvSpPr>
            <p:nvPr userDrawn="1"/>
          </p:nvSpPr>
          <p:spPr bwMode="auto">
            <a:xfrm>
              <a:off x="8127831" y="7631194"/>
              <a:ext cx="547119" cy="547118"/>
            </a:xfrm>
            <a:prstGeom prst="ellipse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0" name="Oval 49"/>
            <p:cNvSpPr>
              <a:spLocks noChangeArrowheads="1"/>
            </p:cNvSpPr>
            <p:nvPr userDrawn="1"/>
          </p:nvSpPr>
          <p:spPr bwMode="auto">
            <a:xfrm>
              <a:off x="8340599" y="761816"/>
              <a:ext cx="102585" cy="102585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1" name="Freeform 50"/>
            <p:cNvSpPr>
              <a:spLocks/>
            </p:cNvSpPr>
            <p:nvPr userDrawn="1"/>
          </p:nvSpPr>
          <p:spPr bwMode="auto">
            <a:xfrm>
              <a:off x="8089836" y="993582"/>
              <a:ext cx="615509" cy="83588"/>
            </a:xfrm>
            <a:custGeom>
              <a:avLst/>
              <a:gdLst>
                <a:gd name="T0" fmla="*/ 130 w 139"/>
                <a:gd name="T1" fmla="*/ 19 h 19"/>
                <a:gd name="T2" fmla="*/ 10 w 139"/>
                <a:gd name="T3" fmla="*/ 19 h 19"/>
                <a:gd name="T4" fmla="*/ 0 w 139"/>
                <a:gd name="T5" fmla="*/ 9 h 19"/>
                <a:gd name="T6" fmla="*/ 0 w 139"/>
                <a:gd name="T7" fmla="*/ 9 h 19"/>
                <a:gd name="T8" fmla="*/ 10 w 139"/>
                <a:gd name="T9" fmla="*/ 0 h 19"/>
                <a:gd name="T10" fmla="*/ 130 w 139"/>
                <a:gd name="T11" fmla="*/ 0 h 19"/>
                <a:gd name="T12" fmla="*/ 139 w 139"/>
                <a:gd name="T13" fmla="*/ 9 h 19"/>
                <a:gd name="T14" fmla="*/ 139 w 139"/>
                <a:gd name="T15" fmla="*/ 9 h 19"/>
                <a:gd name="T16" fmla="*/ 130 w 139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19">
                  <a:moveTo>
                    <a:pt x="130" y="19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5" y="19"/>
                    <a:pt x="0" y="15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5" y="0"/>
                    <a:pt x="139" y="4"/>
                    <a:pt x="139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39" y="15"/>
                    <a:pt x="135" y="19"/>
                    <a:pt x="130" y="19"/>
                  </a:cubicBezTo>
                  <a:close/>
                </a:path>
              </a:pathLst>
            </a:cu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2" name="Freeform 51"/>
            <p:cNvSpPr>
              <a:spLocks/>
            </p:cNvSpPr>
            <p:nvPr userDrawn="1"/>
          </p:nvSpPr>
          <p:spPr bwMode="auto">
            <a:xfrm>
              <a:off x="6467477" y="1536901"/>
              <a:ext cx="56992" cy="338150"/>
            </a:xfrm>
            <a:custGeom>
              <a:avLst/>
              <a:gdLst>
                <a:gd name="T0" fmla="*/ 0 w 13"/>
                <a:gd name="T1" fmla="*/ 4 h 77"/>
                <a:gd name="T2" fmla="*/ 0 w 13"/>
                <a:gd name="T3" fmla="*/ 73 h 77"/>
                <a:gd name="T4" fmla="*/ 4 w 13"/>
                <a:gd name="T5" fmla="*/ 77 h 77"/>
                <a:gd name="T6" fmla="*/ 9 w 13"/>
                <a:gd name="T7" fmla="*/ 77 h 77"/>
                <a:gd name="T8" fmla="*/ 13 w 13"/>
                <a:gd name="T9" fmla="*/ 73 h 77"/>
                <a:gd name="T10" fmla="*/ 13 w 13"/>
                <a:gd name="T11" fmla="*/ 4 h 77"/>
                <a:gd name="T12" fmla="*/ 9 w 13"/>
                <a:gd name="T13" fmla="*/ 0 h 77"/>
                <a:gd name="T14" fmla="*/ 4 w 13"/>
                <a:gd name="T15" fmla="*/ 0 h 77"/>
                <a:gd name="T16" fmla="*/ 0 w 13"/>
                <a:gd name="T17" fmla="*/ 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77">
                  <a:moveTo>
                    <a:pt x="0" y="4"/>
                  </a:moveTo>
                  <a:cubicBezTo>
                    <a:pt x="0" y="73"/>
                    <a:pt x="0" y="73"/>
                    <a:pt x="0" y="73"/>
                  </a:cubicBezTo>
                  <a:cubicBezTo>
                    <a:pt x="0" y="75"/>
                    <a:pt x="2" y="77"/>
                    <a:pt x="4" y="77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11" y="77"/>
                    <a:pt x="13" y="75"/>
                    <a:pt x="13" y="73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3" name="Freeform 52"/>
            <p:cNvSpPr>
              <a:spLocks/>
            </p:cNvSpPr>
            <p:nvPr userDrawn="1"/>
          </p:nvSpPr>
          <p:spPr bwMode="auto">
            <a:xfrm>
              <a:off x="6467477" y="2232197"/>
              <a:ext cx="56992" cy="577514"/>
            </a:xfrm>
            <a:custGeom>
              <a:avLst/>
              <a:gdLst>
                <a:gd name="T0" fmla="*/ 0 w 13"/>
                <a:gd name="T1" fmla="*/ 4 h 131"/>
                <a:gd name="T2" fmla="*/ 0 w 13"/>
                <a:gd name="T3" fmla="*/ 127 h 131"/>
                <a:gd name="T4" fmla="*/ 4 w 13"/>
                <a:gd name="T5" fmla="*/ 131 h 131"/>
                <a:gd name="T6" fmla="*/ 9 w 13"/>
                <a:gd name="T7" fmla="*/ 131 h 131"/>
                <a:gd name="T8" fmla="*/ 13 w 13"/>
                <a:gd name="T9" fmla="*/ 127 h 131"/>
                <a:gd name="T10" fmla="*/ 13 w 13"/>
                <a:gd name="T11" fmla="*/ 4 h 131"/>
                <a:gd name="T12" fmla="*/ 9 w 13"/>
                <a:gd name="T13" fmla="*/ 0 h 131"/>
                <a:gd name="T14" fmla="*/ 4 w 13"/>
                <a:gd name="T15" fmla="*/ 0 h 131"/>
                <a:gd name="T16" fmla="*/ 0 w 13"/>
                <a:gd name="T17" fmla="*/ 4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1">
                  <a:moveTo>
                    <a:pt x="0" y="4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1"/>
                    <a:pt x="4" y="131"/>
                  </a:cubicBezTo>
                  <a:cubicBezTo>
                    <a:pt x="9" y="131"/>
                    <a:pt x="9" y="131"/>
                    <a:pt x="9" y="131"/>
                  </a:cubicBezTo>
                  <a:cubicBezTo>
                    <a:pt x="11" y="131"/>
                    <a:pt x="13" y="129"/>
                    <a:pt x="13" y="127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4" name="Freeform 53"/>
            <p:cNvSpPr>
              <a:spLocks/>
            </p:cNvSpPr>
            <p:nvPr userDrawn="1"/>
          </p:nvSpPr>
          <p:spPr bwMode="auto">
            <a:xfrm>
              <a:off x="6467477" y="2950291"/>
              <a:ext cx="56992" cy="569915"/>
            </a:xfrm>
            <a:custGeom>
              <a:avLst/>
              <a:gdLst>
                <a:gd name="T0" fmla="*/ 0 w 13"/>
                <a:gd name="T1" fmla="*/ 3 h 130"/>
                <a:gd name="T2" fmla="*/ 0 w 13"/>
                <a:gd name="T3" fmla="*/ 127 h 130"/>
                <a:gd name="T4" fmla="*/ 4 w 13"/>
                <a:gd name="T5" fmla="*/ 130 h 130"/>
                <a:gd name="T6" fmla="*/ 9 w 13"/>
                <a:gd name="T7" fmla="*/ 130 h 130"/>
                <a:gd name="T8" fmla="*/ 13 w 13"/>
                <a:gd name="T9" fmla="*/ 127 h 130"/>
                <a:gd name="T10" fmla="*/ 13 w 13"/>
                <a:gd name="T11" fmla="*/ 3 h 130"/>
                <a:gd name="T12" fmla="*/ 9 w 13"/>
                <a:gd name="T13" fmla="*/ 0 h 130"/>
                <a:gd name="T14" fmla="*/ 4 w 13"/>
                <a:gd name="T15" fmla="*/ 0 h 130"/>
                <a:gd name="T16" fmla="*/ 0 w 13"/>
                <a:gd name="T17" fmla="*/ 3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0">
                  <a:moveTo>
                    <a:pt x="0" y="3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0"/>
                    <a:pt x="4" y="130"/>
                  </a:cubicBezTo>
                  <a:cubicBezTo>
                    <a:pt x="9" y="130"/>
                    <a:pt x="9" y="130"/>
                    <a:pt x="9" y="130"/>
                  </a:cubicBezTo>
                  <a:cubicBezTo>
                    <a:pt x="11" y="130"/>
                    <a:pt x="13" y="129"/>
                    <a:pt x="13" y="127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1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5" name="Rectangle 54"/>
            <p:cNvSpPr>
              <a:spLocks noChangeArrowheads="1"/>
            </p:cNvSpPr>
            <p:nvPr userDrawn="1"/>
          </p:nvSpPr>
          <p:spPr bwMode="auto">
            <a:xfrm>
              <a:off x="648647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6" name="Rectangle 55"/>
            <p:cNvSpPr>
              <a:spLocks noChangeArrowheads="1"/>
            </p:cNvSpPr>
            <p:nvPr userDrawn="1"/>
          </p:nvSpPr>
          <p:spPr bwMode="auto">
            <a:xfrm>
              <a:off x="1026311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7" name="Rectangle 56"/>
            <p:cNvSpPr>
              <a:spLocks noChangeArrowheads="1"/>
            </p:cNvSpPr>
            <p:nvPr userDrawn="1"/>
          </p:nvSpPr>
          <p:spPr bwMode="auto">
            <a:xfrm>
              <a:off x="648647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8" name="Rectangle 57"/>
            <p:cNvSpPr>
              <a:spLocks noChangeArrowheads="1"/>
            </p:cNvSpPr>
            <p:nvPr userDrawn="1"/>
          </p:nvSpPr>
          <p:spPr bwMode="auto">
            <a:xfrm>
              <a:off x="1026311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9" name="Oval 58"/>
            <p:cNvSpPr>
              <a:spLocks noChangeArrowheads="1"/>
            </p:cNvSpPr>
            <p:nvPr userDrawn="1"/>
          </p:nvSpPr>
          <p:spPr bwMode="auto">
            <a:xfrm>
              <a:off x="7740288" y="970785"/>
              <a:ext cx="140579" cy="140579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61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4913304" y="1385332"/>
            <a:ext cx="2331529" cy="40560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62" name="Picture Placeholder 8"/>
          <p:cNvSpPr>
            <a:spLocks noGrp="1"/>
          </p:cNvSpPr>
          <p:nvPr>
            <p:ph type="pic" sz="quarter" idx="12" hasCustomPrompt="1"/>
          </p:nvPr>
        </p:nvSpPr>
        <p:spPr>
          <a:xfrm>
            <a:off x="9041128" y="1385332"/>
            <a:ext cx="2331529" cy="40560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63" name="Date Placeholder 3">
            <a:extLst>
              <a:ext uri="{FF2B5EF4-FFF2-40B4-BE49-F238E27FC236}">
                <a16:creationId xmlns:a16="http://schemas.microsoft.com/office/drawing/2014/main" id="{599C8521-7469-4FAB-B2AA-C3011F6F28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78EA16-B830-4EFF-8CB0-DE8E57720CDD}" type="datetime1">
              <a:rPr lang="fr-FR" altLang="zh-TW" smtClean="0"/>
              <a:t>18/07/2019</a:t>
            </a:fld>
            <a:endParaRPr lang="fr-FR"/>
          </a:p>
        </p:txBody>
      </p:sp>
      <p:sp>
        <p:nvSpPr>
          <p:cNvPr id="64" name="Footer Placeholder 4">
            <a:extLst>
              <a:ext uri="{FF2B5EF4-FFF2-40B4-BE49-F238E27FC236}">
                <a16:creationId xmlns:a16="http://schemas.microsoft.com/office/drawing/2014/main" id="{EE472D1E-0B39-43FF-9F13-3981AFE797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5" name="Slide Number Placeholder 5">
            <a:extLst>
              <a:ext uri="{FF2B5EF4-FFF2-40B4-BE49-F238E27FC236}">
                <a16:creationId xmlns:a16="http://schemas.microsoft.com/office/drawing/2014/main" id="{62D67ACC-D235-482D-AF73-EA30E6466B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6807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- Fullscreen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Freeform 438"/>
          <p:cNvSpPr>
            <a:spLocks/>
          </p:cNvSpPr>
          <p:nvPr userDrawn="1"/>
        </p:nvSpPr>
        <p:spPr bwMode="auto">
          <a:xfrm>
            <a:off x="1051444" y="545122"/>
            <a:ext cx="10091632" cy="6312878"/>
          </a:xfrm>
          <a:custGeom>
            <a:avLst/>
            <a:gdLst>
              <a:gd name="connsiteX0" fmla="*/ 348984 w 10091632"/>
              <a:gd name="connsiteY0" fmla="*/ 0 h 6312878"/>
              <a:gd name="connsiteX1" fmla="*/ 9742648 w 10091632"/>
              <a:gd name="connsiteY1" fmla="*/ 0 h 6312878"/>
              <a:gd name="connsiteX2" fmla="*/ 10091632 w 10091632"/>
              <a:gd name="connsiteY2" fmla="*/ 348762 h 6312878"/>
              <a:gd name="connsiteX3" fmla="*/ 10091632 w 10091632"/>
              <a:gd name="connsiteY3" fmla="*/ 6312878 h 6312878"/>
              <a:gd name="connsiteX4" fmla="*/ 0 w 10091632"/>
              <a:gd name="connsiteY4" fmla="*/ 6312878 h 6312878"/>
              <a:gd name="connsiteX5" fmla="*/ 0 w 10091632"/>
              <a:gd name="connsiteY5" fmla="*/ 6096526 h 6312878"/>
              <a:gd name="connsiteX6" fmla="*/ 0 w 10091632"/>
              <a:gd name="connsiteY6" fmla="*/ 348762 h 6312878"/>
              <a:gd name="connsiteX7" fmla="*/ 348984 w 10091632"/>
              <a:gd name="connsiteY7" fmla="*/ 0 h 6312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091632" h="6312878">
                <a:moveTo>
                  <a:pt x="348984" y="0"/>
                </a:moveTo>
                <a:cubicBezTo>
                  <a:pt x="9742648" y="0"/>
                  <a:pt x="9742648" y="0"/>
                  <a:pt x="9742648" y="0"/>
                </a:cubicBezTo>
                <a:cubicBezTo>
                  <a:pt x="9933811" y="0"/>
                  <a:pt x="10091632" y="157720"/>
                  <a:pt x="10091632" y="348762"/>
                </a:cubicBezTo>
                <a:lnTo>
                  <a:pt x="10091632" y="6312878"/>
                </a:lnTo>
                <a:lnTo>
                  <a:pt x="0" y="6312878"/>
                </a:lnTo>
                <a:lnTo>
                  <a:pt x="0" y="6096526"/>
                </a:lnTo>
                <a:cubicBezTo>
                  <a:pt x="0" y="348762"/>
                  <a:pt x="0" y="348762"/>
                  <a:pt x="0" y="348762"/>
                </a:cubicBezTo>
                <a:cubicBezTo>
                  <a:pt x="0" y="157720"/>
                  <a:pt x="157821" y="0"/>
                  <a:pt x="348984" y="0"/>
                </a:cubicBezTo>
                <a:close/>
              </a:path>
            </a:pathLst>
          </a:custGeom>
          <a:solidFill>
            <a:srgbClr val="33353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fr-FR" dirty="0"/>
          </a:p>
        </p:txBody>
      </p:sp>
      <p:sp>
        <p:nvSpPr>
          <p:cNvPr id="440" name="Freeform 439"/>
          <p:cNvSpPr>
            <a:spLocks/>
          </p:cNvSpPr>
          <p:nvPr userDrawn="1"/>
        </p:nvSpPr>
        <p:spPr bwMode="auto">
          <a:xfrm>
            <a:off x="1060009" y="553688"/>
            <a:ext cx="10074498" cy="6304312"/>
          </a:xfrm>
          <a:custGeom>
            <a:avLst/>
            <a:gdLst>
              <a:gd name="connsiteX0" fmla="*/ 340040 w 10074498"/>
              <a:gd name="connsiteY0" fmla="*/ 0 h 6304312"/>
              <a:gd name="connsiteX1" fmla="*/ 9732236 w 10074498"/>
              <a:gd name="connsiteY1" fmla="*/ 0 h 6304312"/>
              <a:gd name="connsiteX2" fmla="*/ 10074498 w 10074498"/>
              <a:gd name="connsiteY2" fmla="*/ 341881 h 6304312"/>
              <a:gd name="connsiteX3" fmla="*/ 10074498 w 10074498"/>
              <a:gd name="connsiteY3" fmla="*/ 6236397 h 6304312"/>
              <a:gd name="connsiteX4" fmla="*/ 10074498 w 10074498"/>
              <a:gd name="connsiteY4" fmla="*/ 6304312 h 6304312"/>
              <a:gd name="connsiteX5" fmla="*/ 0 w 10074498"/>
              <a:gd name="connsiteY5" fmla="*/ 6304312 h 6304312"/>
              <a:gd name="connsiteX6" fmla="*/ 0 w 10074498"/>
              <a:gd name="connsiteY6" fmla="*/ 6086003 h 6304312"/>
              <a:gd name="connsiteX7" fmla="*/ 0 w 10074498"/>
              <a:gd name="connsiteY7" fmla="*/ 341881 h 6304312"/>
              <a:gd name="connsiteX8" fmla="*/ 340040 w 10074498"/>
              <a:gd name="connsiteY8" fmla="*/ 0 h 6304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074498" h="6304312">
                <a:moveTo>
                  <a:pt x="340040" y="0"/>
                </a:moveTo>
                <a:cubicBezTo>
                  <a:pt x="9732236" y="0"/>
                  <a:pt x="9732236" y="0"/>
                  <a:pt x="9732236" y="0"/>
                </a:cubicBezTo>
                <a:cubicBezTo>
                  <a:pt x="9921147" y="0"/>
                  <a:pt x="10074498" y="153180"/>
                  <a:pt x="10074498" y="341881"/>
                </a:cubicBezTo>
                <a:cubicBezTo>
                  <a:pt x="10074498" y="4093270"/>
                  <a:pt x="10074498" y="5617272"/>
                  <a:pt x="10074498" y="6236397"/>
                </a:cubicBezTo>
                <a:lnTo>
                  <a:pt x="10074498" y="6304312"/>
                </a:lnTo>
                <a:lnTo>
                  <a:pt x="0" y="6304312"/>
                </a:lnTo>
                <a:lnTo>
                  <a:pt x="0" y="6086003"/>
                </a:lnTo>
                <a:cubicBezTo>
                  <a:pt x="0" y="341881"/>
                  <a:pt x="0" y="341881"/>
                  <a:pt x="0" y="341881"/>
                </a:cubicBezTo>
                <a:cubicBezTo>
                  <a:pt x="0" y="153180"/>
                  <a:pt x="153351" y="0"/>
                  <a:pt x="340040" y="0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441" name="Oval 398"/>
          <p:cNvSpPr>
            <a:spLocks noChangeArrowheads="1"/>
          </p:cNvSpPr>
          <p:nvPr userDrawn="1"/>
        </p:nvSpPr>
        <p:spPr bwMode="auto">
          <a:xfrm>
            <a:off x="6060137" y="770713"/>
            <a:ext cx="79956" cy="79956"/>
          </a:xfrm>
          <a:prstGeom prst="ellipse">
            <a:avLst/>
          </a:prstGeom>
          <a:solidFill>
            <a:srgbClr val="19191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42" name="Oval 399"/>
          <p:cNvSpPr>
            <a:spLocks noChangeArrowheads="1"/>
          </p:cNvSpPr>
          <p:nvPr userDrawn="1"/>
        </p:nvSpPr>
        <p:spPr bwMode="auto">
          <a:xfrm>
            <a:off x="6080125" y="790703"/>
            <a:ext cx="39978" cy="39978"/>
          </a:xfrm>
          <a:prstGeom prst="ellipse">
            <a:avLst/>
          </a:prstGeom>
          <a:solidFill>
            <a:srgbClr val="0001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43" name="Oval 400"/>
          <p:cNvSpPr>
            <a:spLocks noChangeArrowheads="1"/>
          </p:cNvSpPr>
          <p:nvPr userDrawn="1"/>
        </p:nvSpPr>
        <p:spPr bwMode="auto">
          <a:xfrm>
            <a:off x="6091547" y="793557"/>
            <a:ext cx="14279" cy="11422"/>
          </a:xfrm>
          <a:prstGeom prst="ellipse">
            <a:avLst/>
          </a:prstGeom>
          <a:solidFill>
            <a:srgbClr val="272A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44" name="Oval 401"/>
          <p:cNvSpPr>
            <a:spLocks noChangeArrowheads="1"/>
          </p:cNvSpPr>
          <p:nvPr userDrawn="1"/>
        </p:nvSpPr>
        <p:spPr bwMode="auto">
          <a:xfrm>
            <a:off x="6091547" y="813547"/>
            <a:ext cx="14279" cy="14279"/>
          </a:xfrm>
          <a:prstGeom prst="ellipse">
            <a:avLst/>
          </a:prstGeom>
          <a:solidFill>
            <a:srgbClr val="272A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45" name="Rectangle 402"/>
          <p:cNvSpPr>
            <a:spLocks noChangeArrowheads="1"/>
          </p:cNvSpPr>
          <p:nvPr userDrawn="1"/>
        </p:nvSpPr>
        <p:spPr bwMode="auto">
          <a:xfrm>
            <a:off x="1416958" y="1030572"/>
            <a:ext cx="9357748" cy="58425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1408389" y="1030572"/>
            <a:ext cx="9366317" cy="582742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04BFA6CB-C65D-4E90-9429-6C96488512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79C44F-DB87-47B9-975C-3AD181DD0144}" type="datetime1">
              <a:rPr lang="fr-FR" altLang="zh-TW" smtClean="0"/>
              <a:t>18/07/2019</a:t>
            </a:fld>
            <a:endParaRPr lang="fr-FR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4EF6C3DF-6884-4B5D-948B-1AAD3FFF9A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FBCF0071-8C72-4C48-A571-6079DEBA95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7547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and tex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4" name="Group 1353"/>
          <p:cNvGrpSpPr/>
          <p:nvPr userDrawn="1"/>
        </p:nvGrpSpPr>
        <p:grpSpPr>
          <a:xfrm>
            <a:off x="4084563" y="1277256"/>
            <a:ext cx="7831781" cy="4652735"/>
            <a:chOff x="4527554" y="1398588"/>
            <a:chExt cx="7137394" cy="4240211"/>
          </a:xfrm>
        </p:grpSpPr>
        <p:grpSp>
          <p:nvGrpSpPr>
            <p:cNvPr id="1353" name="Group 1352"/>
            <p:cNvGrpSpPr/>
            <p:nvPr userDrawn="1"/>
          </p:nvGrpSpPr>
          <p:grpSpPr>
            <a:xfrm>
              <a:off x="4527554" y="1398588"/>
              <a:ext cx="7137394" cy="4240211"/>
              <a:chOff x="4527471" y="1398593"/>
              <a:chExt cx="7137264" cy="4240229"/>
            </a:xfrm>
            <a:effectLst/>
          </p:grpSpPr>
          <p:sp>
            <p:nvSpPr>
              <p:cNvPr id="181" name="AutoShape 380"/>
              <p:cNvSpPr>
                <a:spLocks noChangeAspect="1" noChangeArrowheads="1" noTextEdit="1"/>
              </p:cNvSpPr>
              <p:nvPr userDrawn="1"/>
            </p:nvSpPr>
            <p:spPr bwMode="auto">
              <a:xfrm>
                <a:off x="4640179" y="1398593"/>
                <a:ext cx="6913436" cy="39814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2" name="Freeform 382"/>
              <p:cNvSpPr>
                <a:spLocks/>
              </p:cNvSpPr>
              <p:nvPr userDrawn="1"/>
            </p:nvSpPr>
            <p:spPr bwMode="auto">
              <a:xfrm>
                <a:off x="5281517" y="1400181"/>
                <a:ext cx="5648222" cy="3940191"/>
              </a:xfrm>
              <a:custGeom>
                <a:avLst/>
                <a:gdLst>
                  <a:gd name="T0" fmla="*/ 4398 w 4571"/>
                  <a:gd name="T1" fmla="*/ 3192 h 3192"/>
                  <a:gd name="T2" fmla="*/ 172 w 4571"/>
                  <a:gd name="T3" fmla="*/ 3192 h 3192"/>
                  <a:gd name="T4" fmla="*/ 0 w 4571"/>
                  <a:gd name="T5" fmla="*/ 3019 h 3192"/>
                  <a:gd name="T6" fmla="*/ 0 w 4571"/>
                  <a:gd name="T7" fmla="*/ 173 h 3192"/>
                  <a:gd name="T8" fmla="*/ 172 w 4571"/>
                  <a:gd name="T9" fmla="*/ 0 h 3192"/>
                  <a:gd name="T10" fmla="*/ 4398 w 4571"/>
                  <a:gd name="T11" fmla="*/ 0 h 3192"/>
                  <a:gd name="T12" fmla="*/ 4571 w 4571"/>
                  <a:gd name="T13" fmla="*/ 173 h 3192"/>
                  <a:gd name="T14" fmla="*/ 4571 w 4571"/>
                  <a:gd name="T15" fmla="*/ 3019 h 3192"/>
                  <a:gd name="T16" fmla="*/ 4398 w 4571"/>
                  <a:gd name="T17" fmla="*/ 3192 h 3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71" h="3192">
                    <a:moveTo>
                      <a:pt x="4398" y="3192"/>
                    </a:moveTo>
                    <a:cubicBezTo>
                      <a:pt x="172" y="3192"/>
                      <a:pt x="172" y="3192"/>
                      <a:pt x="172" y="3192"/>
                    </a:cubicBezTo>
                    <a:cubicBezTo>
                      <a:pt x="77" y="3192"/>
                      <a:pt x="0" y="3115"/>
                      <a:pt x="0" y="3019"/>
                    </a:cubicBezTo>
                    <a:cubicBezTo>
                      <a:pt x="0" y="173"/>
                      <a:pt x="0" y="173"/>
                      <a:pt x="0" y="173"/>
                    </a:cubicBezTo>
                    <a:cubicBezTo>
                      <a:pt x="0" y="78"/>
                      <a:pt x="77" y="0"/>
                      <a:pt x="172" y="0"/>
                    </a:cubicBezTo>
                    <a:cubicBezTo>
                      <a:pt x="4398" y="0"/>
                      <a:pt x="4398" y="0"/>
                      <a:pt x="4398" y="0"/>
                    </a:cubicBezTo>
                    <a:cubicBezTo>
                      <a:pt x="4493" y="0"/>
                      <a:pt x="4571" y="78"/>
                      <a:pt x="4571" y="173"/>
                    </a:cubicBezTo>
                    <a:cubicBezTo>
                      <a:pt x="4571" y="3019"/>
                      <a:pt x="4571" y="3019"/>
                      <a:pt x="4571" y="3019"/>
                    </a:cubicBezTo>
                    <a:cubicBezTo>
                      <a:pt x="4571" y="3115"/>
                      <a:pt x="4493" y="3192"/>
                      <a:pt x="4398" y="3192"/>
                    </a:cubicBezTo>
                    <a:close/>
                  </a:path>
                </a:pathLst>
              </a:custGeom>
              <a:solidFill>
                <a:srgbClr val="DAC1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3" name="Freeform 383"/>
              <p:cNvSpPr>
                <a:spLocks/>
              </p:cNvSpPr>
              <p:nvPr userDrawn="1"/>
            </p:nvSpPr>
            <p:spPr bwMode="auto">
              <a:xfrm>
                <a:off x="5300567" y="1419231"/>
                <a:ext cx="5610123" cy="3903680"/>
              </a:xfrm>
              <a:custGeom>
                <a:avLst/>
                <a:gdLst>
                  <a:gd name="T0" fmla="*/ 4540 w 4540"/>
                  <a:gd name="T1" fmla="*/ 3003 h 3161"/>
                  <a:gd name="T2" fmla="*/ 4383 w 4540"/>
                  <a:gd name="T3" fmla="*/ 3161 h 3161"/>
                  <a:gd name="T4" fmla="*/ 157 w 4540"/>
                  <a:gd name="T5" fmla="*/ 3161 h 3161"/>
                  <a:gd name="T6" fmla="*/ 0 w 4540"/>
                  <a:gd name="T7" fmla="*/ 3003 h 3161"/>
                  <a:gd name="T8" fmla="*/ 0 w 4540"/>
                  <a:gd name="T9" fmla="*/ 157 h 3161"/>
                  <a:gd name="T10" fmla="*/ 157 w 4540"/>
                  <a:gd name="T11" fmla="*/ 0 h 3161"/>
                  <a:gd name="T12" fmla="*/ 4383 w 4540"/>
                  <a:gd name="T13" fmla="*/ 0 h 3161"/>
                  <a:gd name="T14" fmla="*/ 4540 w 4540"/>
                  <a:gd name="T15" fmla="*/ 157 h 3161"/>
                  <a:gd name="T16" fmla="*/ 4540 w 4540"/>
                  <a:gd name="T17" fmla="*/ 3003 h 3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40" h="3161">
                    <a:moveTo>
                      <a:pt x="4540" y="3003"/>
                    </a:moveTo>
                    <a:cubicBezTo>
                      <a:pt x="4540" y="3090"/>
                      <a:pt x="4469" y="3161"/>
                      <a:pt x="4383" y="3161"/>
                    </a:cubicBezTo>
                    <a:cubicBezTo>
                      <a:pt x="157" y="3161"/>
                      <a:pt x="157" y="3161"/>
                      <a:pt x="157" y="3161"/>
                    </a:cubicBezTo>
                    <a:cubicBezTo>
                      <a:pt x="71" y="3161"/>
                      <a:pt x="0" y="3090"/>
                      <a:pt x="0" y="3003"/>
                    </a:cubicBezTo>
                    <a:cubicBezTo>
                      <a:pt x="0" y="157"/>
                      <a:pt x="0" y="157"/>
                      <a:pt x="0" y="157"/>
                    </a:cubicBezTo>
                    <a:cubicBezTo>
                      <a:pt x="0" y="71"/>
                      <a:pt x="71" y="0"/>
                      <a:pt x="157" y="0"/>
                    </a:cubicBezTo>
                    <a:cubicBezTo>
                      <a:pt x="4383" y="0"/>
                      <a:pt x="4383" y="0"/>
                      <a:pt x="4383" y="0"/>
                    </a:cubicBezTo>
                    <a:cubicBezTo>
                      <a:pt x="4469" y="0"/>
                      <a:pt x="4540" y="71"/>
                      <a:pt x="4540" y="157"/>
                    </a:cubicBezTo>
                    <a:lnTo>
                      <a:pt x="4540" y="3003"/>
                    </a:lnTo>
                    <a:close/>
                  </a:path>
                </a:pathLst>
              </a:custGeom>
              <a:solidFill>
                <a:srgbClr val="3335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184" name="Freeform 384"/>
              <p:cNvSpPr>
                <a:spLocks/>
              </p:cNvSpPr>
              <p:nvPr userDrawn="1"/>
            </p:nvSpPr>
            <p:spPr bwMode="auto">
              <a:xfrm>
                <a:off x="5305329" y="1423994"/>
                <a:ext cx="5600597" cy="3892566"/>
              </a:xfrm>
              <a:custGeom>
                <a:avLst/>
                <a:gdLst>
                  <a:gd name="T0" fmla="*/ 4379 w 4533"/>
                  <a:gd name="T1" fmla="*/ 3154 h 3154"/>
                  <a:gd name="T2" fmla="*/ 153 w 4533"/>
                  <a:gd name="T3" fmla="*/ 3154 h 3154"/>
                  <a:gd name="T4" fmla="*/ 0 w 4533"/>
                  <a:gd name="T5" fmla="*/ 3000 h 3154"/>
                  <a:gd name="T6" fmla="*/ 0 w 4533"/>
                  <a:gd name="T7" fmla="*/ 154 h 3154"/>
                  <a:gd name="T8" fmla="*/ 153 w 4533"/>
                  <a:gd name="T9" fmla="*/ 0 h 3154"/>
                  <a:gd name="T10" fmla="*/ 4379 w 4533"/>
                  <a:gd name="T11" fmla="*/ 0 h 3154"/>
                  <a:gd name="T12" fmla="*/ 4533 w 4533"/>
                  <a:gd name="T13" fmla="*/ 154 h 3154"/>
                  <a:gd name="T14" fmla="*/ 4533 w 4533"/>
                  <a:gd name="T15" fmla="*/ 3000 h 3154"/>
                  <a:gd name="T16" fmla="*/ 4379 w 4533"/>
                  <a:gd name="T17" fmla="*/ 3154 h 3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33" h="3154">
                    <a:moveTo>
                      <a:pt x="4379" y="3154"/>
                    </a:moveTo>
                    <a:cubicBezTo>
                      <a:pt x="153" y="3154"/>
                      <a:pt x="153" y="3154"/>
                      <a:pt x="153" y="3154"/>
                    </a:cubicBezTo>
                    <a:cubicBezTo>
                      <a:pt x="69" y="3154"/>
                      <a:pt x="0" y="3085"/>
                      <a:pt x="0" y="3000"/>
                    </a:cubicBezTo>
                    <a:cubicBezTo>
                      <a:pt x="0" y="154"/>
                      <a:pt x="0" y="154"/>
                      <a:pt x="0" y="154"/>
                    </a:cubicBezTo>
                    <a:cubicBezTo>
                      <a:pt x="0" y="69"/>
                      <a:pt x="69" y="0"/>
                      <a:pt x="153" y="0"/>
                    </a:cubicBezTo>
                    <a:cubicBezTo>
                      <a:pt x="4379" y="0"/>
                      <a:pt x="4379" y="0"/>
                      <a:pt x="4379" y="0"/>
                    </a:cubicBezTo>
                    <a:cubicBezTo>
                      <a:pt x="4464" y="0"/>
                      <a:pt x="4533" y="69"/>
                      <a:pt x="4533" y="154"/>
                    </a:cubicBezTo>
                    <a:cubicBezTo>
                      <a:pt x="4533" y="3000"/>
                      <a:pt x="4533" y="3000"/>
                      <a:pt x="4533" y="3000"/>
                    </a:cubicBezTo>
                    <a:cubicBezTo>
                      <a:pt x="4533" y="3085"/>
                      <a:pt x="4464" y="3154"/>
                      <a:pt x="4379" y="3154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5" name="Freeform 385"/>
              <p:cNvSpPr>
                <a:spLocks/>
              </p:cNvSpPr>
              <p:nvPr userDrawn="1"/>
            </p:nvSpPr>
            <p:spPr bwMode="auto">
              <a:xfrm>
                <a:off x="5305329" y="5089547"/>
                <a:ext cx="5600597" cy="227014"/>
              </a:xfrm>
              <a:custGeom>
                <a:avLst/>
                <a:gdLst>
                  <a:gd name="T0" fmla="*/ 0 w 4533"/>
                  <a:gd name="T1" fmla="*/ 0 h 184"/>
                  <a:gd name="T2" fmla="*/ 0 w 4533"/>
                  <a:gd name="T3" fmla="*/ 30 h 184"/>
                  <a:gd name="T4" fmla="*/ 153 w 4533"/>
                  <a:gd name="T5" fmla="*/ 184 h 184"/>
                  <a:gd name="T6" fmla="*/ 4379 w 4533"/>
                  <a:gd name="T7" fmla="*/ 184 h 184"/>
                  <a:gd name="T8" fmla="*/ 4533 w 4533"/>
                  <a:gd name="T9" fmla="*/ 30 h 184"/>
                  <a:gd name="T10" fmla="*/ 4533 w 4533"/>
                  <a:gd name="T11" fmla="*/ 0 h 184"/>
                  <a:gd name="T12" fmla="*/ 0 w 4533"/>
                  <a:gd name="T13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533" h="184">
                    <a:moveTo>
                      <a:pt x="0" y="0"/>
                    </a:moveTo>
                    <a:cubicBezTo>
                      <a:pt x="0" y="30"/>
                      <a:pt x="0" y="30"/>
                      <a:pt x="0" y="30"/>
                    </a:cubicBezTo>
                    <a:cubicBezTo>
                      <a:pt x="0" y="115"/>
                      <a:pt x="69" y="184"/>
                      <a:pt x="153" y="184"/>
                    </a:cubicBezTo>
                    <a:cubicBezTo>
                      <a:pt x="4379" y="184"/>
                      <a:pt x="4379" y="184"/>
                      <a:pt x="4379" y="184"/>
                    </a:cubicBezTo>
                    <a:cubicBezTo>
                      <a:pt x="4464" y="184"/>
                      <a:pt x="4533" y="115"/>
                      <a:pt x="4533" y="30"/>
                    </a:cubicBezTo>
                    <a:cubicBezTo>
                      <a:pt x="4533" y="0"/>
                      <a:pt x="4533" y="0"/>
                      <a:pt x="4533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222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pic>
            <p:nvPicPr>
              <p:cNvPr id="429" name="Picture 428"/>
              <p:cNvPicPr>
                <a:picLocks noChangeAspect="1" noChangeArrowheads="1"/>
              </p:cNvPicPr>
              <p:nvPr userDrawn="1"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1607" r="-1630" b="-250766"/>
              <a:stretch>
                <a:fillRect/>
              </a:stretch>
            </p:blipFill>
            <p:spPr bwMode="auto">
              <a:xfrm>
                <a:off x="4527471" y="5276873"/>
                <a:ext cx="7137264" cy="361949"/>
              </a:xfrm>
              <a:custGeom>
                <a:avLst/>
                <a:gdLst>
                  <a:gd name="connsiteX0" fmla="*/ 111121 w 7137394"/>
                  <a:gd name="connsiteY0" fmla="*/ 16107 h 361948"/>
                  <a:gd name="connsiteX1" fmla="*/ 111121 w 7137394"/>
                  <a:gd name="connsiteY1" fmla="*/ 103188 h 361948"/>
                  <a:gd name="connsiteX2" fmla="*/ 732671 w 7137394"/>
                  <a:gd name="connsiteY2" fmla="*/ 103188 h 361948"/>
                  <a:gd name="connsiteX3" fmla="*/ 735009 w 7137394"/>
                  <a:gd name="connsiteY3" fmla="*/ 357186 h 361948"/>
                  <a:gd name="connsiteX4" fmla="*/ 0 w 7137394"/>
                  <a:gd name="connsiteY4" fmla="*/ 357186 h 361948"/>
                  <a:gd name="connsiteX5" fmla="*/ 7024684 w 7137394"/>
                  <a:gd name="connsiteY5" fmla="*/ 15992 h 361948"/>
                  <a:gd name="connsiteX6" fmla="*/ 7137394 w 7137394"/>
                  <a:gd name="connsiteY6" fmla="*/ 361948 h 361948"/>
                  <a:gd name="connsiteX7" fmla="*/ 6402385 w 7137394"/>
                  <a:gd name="connsiteY7" fmla="*/ 361948 h 361948"/>
                  <a:gd name="connsiteX8" fmla="*/ 6402385 w 7137394"/>
                  <a:gd name="connsiteY8" fmla="*/ 103188 h 361948"/>
                  <a:gd name="connsiteX9" fmla="*/ 7024684 w 7137394"/>
                  <a:gd name="connsiteY9" fmla="*/ 103188 h 361948"/>
                  <a:gd name="connsiteX10" fmla="*/ 111121 w 7137394"/>
                  <a:gd name="connsiteY10" fmla="*/ 0 h 361948"/>
                  <a:gd name="connsiteX11" fmla="*/ 7024684 w 7137394"/>
                  <a:gd name="connsiteY11" fmla="*/ 0 h 361948"/>
                  <a:gd name="connsiteX12" fmla="*/ 7024684 w 7137394"/>
                  <a:gd name="connsiteY12" fmla="*/ 15992 h 361948"/>
                  <a:gd name="connsiteX13" fmla="*/ 7023094 w 7137394"/>
                  <a:gd name="connsiteY13" fmla="*/ 11111 h 361948"/>
                  <a:gd name="connsiteX14" fmla="*/ 6402385 w 7137394"/>
                  <a:gd name="connsiteY14" fmla="*/ 93661 h 361948"/>
                  <a:gd name="connsiteX15" fmla="*/ 6402385 w 7137394"/>
                  <a:gd name="connsiteY15" fmla="*/ 103188 h 361948"/>
                  <a:gd name="connsiteX16" fmla="*/ 732671 w 7137394"/>
                  <a:gd name="connsiteY16" fmla="*/ 103188 h 361948"/>
                  <a:gd name="connsiteX17" fmla="*/ 732627 w 7137394"/>
                  <a:gd name="connsiteY17" fmla="*/ 98424 h 361948"/>
                  <a:gd name="connsiteX18" fmla="*/ 114300 w 7137394"/>
                  <a:gd name="connsiteY18" fmla="*/ 6349 h 361948"/>
                  <a:gd name="connsiteX19" fmla="*/ 111121 w 7137394"/>
                  <a:gd name="connsiteY19" fmla="*/ 16107 h 3619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7137394" h="361948">
                    <a:moveTo>
                      <a:pt x="111121" y="16107"/>
                    </a:moveTo>
                    <a:lnTo>
                      <a:pt x="111121" y="103188"/>
                    </a:lnTo>
                    <a:lnTo>
                      <a:pt x="732671" y="103188"/>
                    </a:lnTo>
                    <a:lnTo>
                      <a:pt x="735009" y="357186"/>
                    </a:lnTo>
                    <a:lnTo>
                      <a:pt x="0" y="357186"/>
                    </a:lnTo>
                    <a:close/>
                    <a:moveTo>
                      <a:pt x="7024684" y="15992"/>
                    </a:moveTo>
                    <a:lnTo>
                      <a:pt x="7137394" y="361948"/>
                    </a:lnTo>
                    <a:lnTo>
                      <a:pt x="6402385" y="361948"/>
                    </a:lnTo>
                    <a:lnTo>
                      <a:pt x="6402385" y="103188"/>
                    </a:lnTo>
                    <a:lnTo>
                      <a:pt x="7024684" y="103188"/>
                    </a:lnTo>
                    <a:close/>
                    <a:moveTo>
                      <a:pt x="111121" y="0"/>
                    </a:moveTo>
                    <a:lnTo>
                      <a:pt x="7024684" y="0"/>
                    </a:lnTo>
                    <a:lnTo>
                      <a:pt x="7024684" y="15992"/>
                    </a:lnTo>
                    <a:lnTo>
                      <a:pt x="7023094" y="11111"/>
                    </a:lnTo>
                    <a:cubicBezTo>
                      <a:pt x="6653208" y="88369"/>
                      <a:pt x="6607171" y="67203"/>
                      <a:pt x="6402385" y="93661"/>
                    </a:cubicBezTo>
                    <a:lnTo>
                      <a:pt x="6402385" y="103188"/>
                    </a:lnTo>
                    <a:lnTo>
                      <a:pt x="732671" y="103188"/>
                    </a:lnTo>
                    <a:lnTo>
                      <a:pt x="732627" y="98424"/>
                    </a:lnTo>
                    <a:cubicBezTo>
                      <a:pt x="527841" y="71966"/>
                      <a:pt x="484186" y="83607"/>
                      <a:pt x="114300" y="6349"/>
                    </a:cubicBezTo>
                    <a:lnTo>
                      <a:pt x="111121" y="16107"/>
                    </a:lnTo>
                    <a:close/>
                  </a:path>
                </a:pathLst>
              </a:custGeom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411" name="Picture 387"/>
              <p:cNvPicPr>
                <a:picLocks noChangeAspect="1" noChangeArrowheads="1"/>
              </p:cNvPicPr>
              <p:nvPr userDrawn="1"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38591" y="5238773"/>
                <a:ext cx="6913437" cy="49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6" name="Oval 388"/>
              <p:cNvSpPr>
                <a:spLocks noChangeArrowheads="1"/>
              </p:cNvSpPr>
              <p:nvPr userDrawn="1"/>
            </p:nvSpPr>
            <p:spPr bwMode="auto">
              <a:xfrm>
                <a:off x="5284693" y="5338785"/>
                <a:ext cx="57149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7" name="Oval 389"/>
              <p:cNvSpPr>
                <a:spLocks noChangeArrowheads="1"/>
              </p:cNvSpPr>
              <p:nvPr userDrawn="1"/>
            </p:nvSpPr>
            <p:spPr bwMode="auto">
              <a:xfrm>
                <a:off x="5298979" y="5341960"/>
                <a:ext cx="28575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8" name="Oval 390"/>
              <p:cNvSpPr>
                <a:spLocks noChangeArrowheads="1"/>
              </p:cNvSpPr>
              <p:nvPr userDrawn="1"/>
            </p:nvSpPr>
            <p:spPr bwMode="auto">
              <a:xfrm>
                <a:off x="7224582" y="5338785"/>
                <a:ext cx="58737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9" name="Oval 391"/>
              <p:cNvSpPr>
                <a:spLocks noChangeArrowheads="1"/>
              </p:cNvSpPr>
              <p:nvPr userDrawn="1"/>
            </p:nvSpPr>
            <p:spPr bwMode="auto">
              <a:xfrm>
                <a:off x="7238869" y="5341960"/>
                <a:ext cx="30162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90" name="Oval 392"/>
              <p:cNvSpPr>
                <a:spLocks noChangeArrowheads="1"/>
              </p:cNvSpPr>
              <p:nvPr userDrawn="1"/>
            </p:nvSpPr>
            <p:spPr bwMode="auto">
              <a:xfrm>
                <a:off x="8920001" y="5338785"/>
                <a:ext cx="60324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91" name="Oval 393"/>
              <p:cNvSpPr>
                <a:spLocks noChangeArrowheads="1"/>
              </p:cNvSpPr>
              <p:nvPr userDrawn="1"/>
            </p:nvSpPr>
            <p:spPr bwMode="auto">
              <a:xfrm>
                <a:off x="8935876" y="5341960"/>
                <a:ext cx="28575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4" name="Oval 394"/>
              <p:cNvSpPr>
                <a:spLocks noChangeArrowheads="1"/>
              </p:cNvSpPr>
              <p:nvPr userDrawn="1"/>
            </p:nvSpPr>
            <p:spPr bwMode="auto">
              <a:xfrm>
                <a:off x="10850366" y="5338785"/>
                <a:ext cx="58737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5" name="Oval 395"/>
              <p:cNvSpPr>
                <a:spLocks noChangeArrowheads="1"/>
              </p:cNvSpPr>
              <p:nvPr userDrawn="1"/>
            </p:nvSpPr>
            <p:spPr bwMode="auto">
              <a:xfrm>
                <a:off x="10864653" y="5341960"/>
                <a:ext cx="28575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6" name="Freeform 396"/>
              <p:cNvSpPr>
                <a:spLocks/>
              </p:cNvSpPr>
              <p:nvPr userDrawn="1"/>
            </p:nvSpPr>
            <p:spPr bwMode="auto">
              <a:xfrm>
                <a:off x="4716378" y="5299098"/>
                <a:ext cx="6761040" cy="1588"/>
              </a:xfrm>
              <a:custGeom>
                <a:avLst/>
                <a:gdLst>
                  <a:gd name="T0" fmla="*/ 5467 w 5472"/>
                  <a:gd name="T1" fmla="*/ 1 h 1"/>
                  <a:gd name="T2" fmla="*/ 5472 w 5472"/>
                  <a:gd name="T3" fmla="*/ 0 h 1"/>
                  <a:gd name="T4" fmla="*/ 0 w 5472"/>
                  <a:gd name="T5" fmla="*/ 0 h 1"/>
                  <a:gd name="T6" fmla="*/ 5 w 5472"/>
                  <a:gd name="T7" fmla="*/ 1 h 1"/>
                  <a:gd name="T8" fmla="*/ 5467 w 5472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72" h="1">
                    <a:moveTo>
                      <a:pt x="5467" y="1"/>
                    </a:moveTo>
                    <a:cubicBezTo>
                      <a:pt x="5469" y="1"/>
                      <a:pt x="5471" y="0"/>
                      <a:pt x="5472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" y="0"/>
                      <a:pt x="3" y="1"/>
                      <a:pt x="5" y="1"/>
                    </a:cubicBezTo>
                    <a:lnTo>
                      <a:pt x="5467" y="1"/>
                    </a:lnTo>
                    <a:close/>
                  </a:path>
                </a:pathLst>
              </a:custGeom>
              <a:solidFill>
                <a:srgbClr val="9A877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pic>
            <p:nvPicPr>
              <p:cNvPr id="1421" name="Picture 397"/>
              <p:cNvPicPr>
                <a:picLocks noChangeAspect="1" noChangeArrowheads="1"/>
              </p:cNvPicPr>
              <p:nvPr userDrawn="1"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30953" y="5240359"/>
                <a:ext cx="1331888" cy="63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47" name="Oval 398"/>
              <p:cNvSpPr>
                <a:spLocks noChangeArrowheads="1"/>
              </p:cNvSpPr>
              <p:nvPr userDrawn="1"/>
            </p:nvSpPr>
            <p:spPr bwMode="auto">
              <a:xfrm>
                <a:off x="8085011" y="1544645"/>
                <a:ext cx="44449" cy="44450"/>
              </a:xfrm>
              <a:prstGeom prst="ellipse">
                <a:avLst/>
              </a:prstGeom>
              <a:solidFill>
                <a:srgbClr val="19191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8" name="Oval 399"/>
              <p:cNvSpPr>
                <a:spLocks noChangeArrowheads="1"/>
              </p:cNvSpPr>
              <p:nvPr userDrawn="1"/>
            </p:nvSpPr>
            <p:spPr bwMode="auto">
              <a:xfrm>
                <a:off x="8096077" y="1555741"/>
                <a:ext cx="22224" cy="22225"/>
              </a:xfrm>
              <a:prstGeom prst="ellipse">
                <a:avLst/>
              </a:prstGeom>
              <a:solidFill>
                <a:srgbClr val="0001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9" name="Oval 400"/>
              <p:cNvSpPr>
                <a:spLocks noChangeArrowheads="1"/>
              </p:cNvSpPr>
              <p:nvPr userDrawn="1"/>
            </p:nvSpPr>
            <p:spPr bwMode="auto">
              <a:xfrm>
                <a:off x="8102496" y="1557318"/>
                <a:ext cx="7938" cy="6350"/>
              </a:xfrm>
              <a:prstGeom prst="ellipse">
                <a:avLst/>
              </a:prstGeom>
              <a:solidFill>
                <a:srgbClr val="272A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50" name="Oval 401"/>
              <p:cNvSpPr>
                <a:spLocks noChangeArrowheads="1"/>
              </p:cNvSpPr>
              <p:nvPr userDrawn="1"/>
            </p:nvSpPr>
            <p:spPr bwMode="auto">
              <a:xfrm>
                <a:off x="8102601" y="1568451"/>
                <a:ext cx="7938" cy="7938"/>
              </a:xfrm>
              <a:prstGeom prst="ellipse">
                <a:avLst/>
              </a:prstGeom>
              <a:solidFill>
                <a:srgbClr val="272A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</p:grpSp>
        <p:sp>
          <p:nvSpPr>
            <p:cNvPr id="1351" name="Rectangle 402"/>
            <p:cNvSpPr>
              <a:spLocks noChangeArrowheads="1"/>
            </p:cNvSpPr>
            <p:nvPr userDrawn="1"/>
          </p:nvSpPr>
          <p:spPr bwMode="auto">
            <a:xfrm>
              <a:off x="5503864" y="1689101"/>
              <a:ext cx="5202238" cy="32480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6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5150629" y="1596033"/>
            <a:ext cx="5713584" cy="35640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27" name="Date Placeholder 3">
            <a:extLst>
              <a:ext uri="{FF2B5EF4-FFF2-40B4-BE49-F238E27FC236}">
                <a16:creationId xmlns:a16="http://schemas.microsoft.com/office/drawing/2014/main" id="{397C81B4-7E4E-4BE4-A102-E12DBA2BF5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8F73A-9A53-44D5-87A0-EF89FB35B76E}" type="datetime1">
              <a:rPr lang="fr-FR" altLang="zh-TW" smtClean="0"/>
              <a:t>18/07/2019</a:t>
            </a:fld>
            <a:endParaRPr lang="fr-FR"/>
          </a:p>
        </p:txBody>
      </p:sp>
      <p:sp>
        <p:nvSpPr>
          <p:cNvPr id="28" name="Footer Placeholder 4">
            <a:extLst>
              <a:ext uri="{FF2B5EF4-FFF2-40B4-BE49-F238E27FC236}">
                <a16:creationId xmlns:a16="http://schemas.microsoft.com/office/drawing/2014/main" id="{E8401A73-EDF7-475F-8B26-27FE295528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439ACE44-BB68-49DE-B8DC-AE45C02C2C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5759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t - Vertical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 userDrawn="1"/>
        </p:nvGrpSpPr>
        <p:grpSpPr>
          <a:xfrm>
            <a:off x="6543324" y="587692"/>
            <a:ext cx="3849726" cy="5682616"/>
            <a:chOff x="1063625" y="116201"/>
            <a:chExt cx="2790825" cy="4119563"/>
          </a:xfrm>
        </p:grpSpPr>
        <p:sp>
          <p:nvSpPr>
            <p:cNvPr id="136" name="Freeform 135"/>
            <p:cNvSpPr>
              <a:spLocks/>
            </p:cNvSpPr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7" name="Freeform 136"/>
            <p:cNvSpPr>
              <a:spLocks/>
            </p:cNvSpPr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noFill/>
            <a:ln w="38100" cap="flat">
              <a:solidFill>
                <a:srgbClr val="F9E5D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8" name="Rectangle 137"/>
            <p:cNvSpPr>
              <a:spLocks noChangeArrowheads="1"/>
            </p:cNvSpPr>
            <p:nvPr/>
          </p:nvSpPr>
          <p:spPr bwMode="auto">
            <a:xfrm>
              <a:off x="1208088" y="527364"/>
              <a:ext cx="2519363" cy="33115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fr-FR"/>
            </a:p>
          </p:txBody>
        </p:sp>
        <p:sp>
          <p:nvSpPr>
            <p:cNvPr id="139" name="Oval 138"/>
            <p:cNvSpPr>
              <a:spLocks noChangeArrowheads="1"/>
            </p:cNvSpPr>
            <p:nvPr/>
          </p:nvSpPr>
          <p:spPr bwMode="auto">
            <a:xfrm>
              <a:off x="2435225" y="306701"/>
              <a:ext cx="47625" cy="46038"/>
            </a:xfrm>
            <a:prstGeom prst="ellipse">
              <a:avLst/>
            </a:prstGeom>
            <a:solidFill>
              <a:srgbClr val="9395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0" name="Oval 139"/>
            <p:cNvSpPr>
              <a:spLocks noChangeArrowheads="1"/>
            </p:cNvSpPr>
            <p:nvPr userDrawn="1"/>
          </p:nvSpPr>
          <p:spPr bwMode="auto">
            <a:xfrm>
              <a:off x="2355850" y="3934139"/>
              <a:ext cx="206375" cy="20637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F9E5D7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8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742599" y="1154858"/>
            <a:ext cx="3475265" cy="45679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37DEC1FB-CCC2-44F6-B4BE-99835A5E95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D877FE-3F74-424B-86C7-10EA22D7ED24}" type="datetime1">
              <a:rPr lang="fr-FR" altLang="zh-TW" smtClean="0"/>
              <a:t>18/07/2019</a:t>
            </a:fld>
            <a:endParaRPr lang="fr-FR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32FE9768-2159-419B-BE8B-EB4C4977A2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54B20FF6-87E9-4012-9AC2-A528E02A6B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966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t - Horizontal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 userDrawn="1"/>
        </p:nvGrpSpPr>
        <p:grpSpPr>
          <a:xfrm rot="5400000">
            <a:off x="6543324" y="587692"/>
            <a:ext cx="3849726" cy="5682616"/>
            <a:chOff x="1063625" y="116201"/>
            <a:chExt cx="2790825" cy="4119563"/>
          </a:xfrm>
        </p:grpSpPr>
        <p:sp>
          <p:nvSpPr>
            <p:cNvPr id="136" name="Freeform 135"/>
            <p:cNvSpPr>
              <a:spLocks/>
            </p:cNvSpPr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7" name="Freeform 136"/>
            <p:cNvSpPr>
              <a:spLocks/>
            </p:cNvSpPr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noFill/>
            <a:ln w="38100" cap="flat">
              <a:solidFill>
                <a:srgbClr val="F9E5D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8" name="Rectangle 137"/>
            <p:cNvSpPr>
              <a:spLocks noChangeArrowheads="1"/>
            </p:cNvSpPr>
            <p:nvPr/>
          </p:nvSpPr>
          <p:spPr bwMode="auto">
            <a:xfrm>
              <a:off x="1208088" y="527364"/>
              <a:ext cx="2519363" cy="33115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fr-FR"/>
            </a:p>
          </p:txBody>
        </p:sp>
        <p:sp>
          <p:nvSpPr>
            <p:cNvPr id="139" name="Oval 138"/>
            <p:cNvSpPr>
              <a:spLocks noChangeArrowheads="1"/>
            </p:cNvSpPr>
            <p:nvPr/>
          </p:nvSpPr>
          <p:spPr bwMode="auto">
            <a:xfrm>
              <a:off x="2435225" y="306701"/>
              <a:ext cx="47625" cy="46038"/>
            </a:xfrm>
            <a:prstGeom prst="ellipse">
              <a:avLst/>
            </a:prstGeom>
            <a:solidFill>
              <a:srgbClr val="9395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0" name="Oval 139"/>
            <p:cNvSpPr>
              <a:spLocks noChangeArrowheads="1"/>
            </p:cNvSpPr>
            <p:nvPr userDrawn="1"/>
          </p:nvSpPr>
          <p:spPr bwMode="auto">
            <a:xfrm>
              <a:off x="2355850" y="3934139"/>
              <a:ext cx="206375" cy="20637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F9E5D7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8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174337" y="1703412"/>
            <a:ext cx="4567991" cy="34752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A1036832-CA27-43D7-AFE7-4DABA55B5E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087178-D13A-4930-A1A8-4200F7450DEF}" type="datetime1">
              <a:rPr lang="fr-FR" altLang="zh-TW" smtClean="0"/>
              <a:t>18/07/2019</a:t>
            </a:fld>
            <a:endParaRPr lang="fr-FR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0068B8BF-E0FB-4289-B3FA-8D31CF53B3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EC5088B4-21E0-4209-BFB7-04477D0331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2224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watch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/>
          <p:cNvSpPr>
            <a:spLocks/>
          </p:cNvSpPr>
          <p:nvPr userDrawn="1"/>
        </p:nvSpPr>
        <p:spPr bwMode="auto">
          <a:xfrm>
            <a:off x="7101695" y="780836"/>
            <a:ext cx="2336627" cy="1130912"/>
          </a:xfrm>
          <a:custGeom>
            <a:avLst/>
            <a:gdLst>
              <a:gd name="T0" fmla="*/ 917 w 917"/>
              <a:gd name="T1" fmla="*/ 445 h 445"/>
              <a:gd name="T2" fmla="*/ 790 w 917"/>
              <a:gd name="T3" fmla="*/ 126 h 445"/>
              <a:gd name="T4" fmla="*/ 707 w 917"/>
              <a:gd name="T5" fmla="*/ 30 h 445"/>
              <a:gd name="T6" fmla="*/ 210 w 917"/>
              <a:gd name="T7" fmla="*/ 30 h 445"/>
              <a:gd name="T8" fmla="*/ 127 w 917"/>
              <a:gd name="T9" fmla="*/ 126 h 445"/>
              <a:gd name="T10" fmla="*/ 0 w 917"/>
              <a:gd name="T11" fmla="*/ 445 h 445"/>
              <a:gd name="T12" fmla="*/ 917 w 917"/>
              <a:gd name="T13" fmla="*/ 445 h 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17" h="445">
                <a:moveTo>
                  <a:pt x="917" y="445"/>
                </a:moveTo>
                <a:cubicBezTo>
                  <a:pt x="819" y="397"/>
                  <a:pt x="813" y="348"/>
                  <a:pt x="790" y="126"/>
                </a:cubicBezTo>
                <a:cubicBezTo>
                  <a:pt x="783" y="61"/>
                  <a:pt x="779" y="43"/>
                  <a:pt x="707" y="30"/>
                </a:cubicBezTo>
                <a:cubicBezTo>
                  <a:pt x="553" y="2"/>
                  <a:pt x="374" y="0"/>
                  <a:pt x="210" y="30"/>
                </a:cubicBezTo>
                <a:cubicBezTo>
                  <a:pt x="138" y="43"/>
                  <a:pt x="134" y="61"/>
                  <a:pt x="127" y="126"/>
                </a:cubicBezTo>
                <a:cubicBezTo>
                  <a:pt x="105" y="348"/>
                  <a:pt x="98" y="397"/>
                  <a:pt x="0" y="445"/>
                </a:cubicBezTo>
                <a:cubicBezTo>
                  <a:pt x="290" y="445"/>
                  <a:pt x="628" y="445"/>
                  <a:pt x="917" y="445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" name="Freeform 6"/>
          <p:cNvSpPr>
            <a:spLocks/>
          </p:cNvSpPr>
          <p:nvPr userDrawn="1"/>
        </p:nvSpPr>
        <p:spPr bwMode="auto">
          <a:xfrm>
            <a:off x="7101695" y="5023023"/>
            <a:ext cx="2336627" cy="1130912"/>
          </a:xfrm>
          <a:custGeom>
            <a:avLst/>
            <a:gdLst>
              <a:gd name="T0" fmla="*/ 917 w 917"/>
              <a:gd name="T1" fmla="*/ 0 h 445"/>
              <a:gd name="T2" fmla="*/ 790 w 917"/>
              <a:gd name="T3" fmla="*/ 319 h 445"/>
              <a:gd name="T4" fmla="*/ 707 w 917"/>
              <a:gd name="T5" fmla="*/ 415 h 445"/>
              <a:gd name="T6" fmla="*/ 210 w 917"/>
              <a:gd name="T7" fmla="*/ 415 h 445"/>
              <a:gd name="T8" fmla="*/ 127 w 917"/>
              <a:gd name="T9" fmla="*/ 319 h 445"/>
              <a:gd name="T10" fmla="*/ 0 w 917"/>
              <a:gd name="T11" fmla="*/ 0 h 445"/>
              <a:gd name="T12" fmla="*/ 917 w 917"/>
              <a:gd name="T13" fmla="*/ 0 h 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17" h="445">
                <a:moveTo>
                  <a:pt x="917" y="0"/>
                </a:moveTo>
                <a:cubicBezTo>
                  <a:pt x="819" y="48"/>
                  <a:pt x="813" y="97"/>
                  <a:pt x="790" y="319"/>
                </a:cubicBezTo>
                <a:cubicBezTo>
                  <a:pt x="783" y="384"/>
                  <a:pt x="779" y="402"/>
                  <a:pt x="707" y="415"/>
                </a:cubicBezTo>
                <a:cubicBezTo>
                  <a:pt x="553" y="443"/>
                  <a:pt x="374" y="445"/>
                  <a:pt x="210" y="415"/>
                </a:cubicBezTo>
                <a:cubicBezTo>
                  <a:pt x="138" y="402"/>
                  <a:pt x="134" y="384"/>
                  <a:pt x="127" y="319"/>
                </a:cubicBezTo>
                <a:cubicBezTo>
                  <a:pt x="105" y="97"/>
                  <a:pt x="98" y="48"/>
                  <a:pt x="0" y="0"/>
                </a:cubicBezTo>
                <a:cubicBezTo>
                  <a:pt x="290" y="0"/>
                  <a:pt x="628" y="0"/>
                  <a:pt x="917" y="0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" name="Freeform 7"/>
          <p:cNvSpPr>
            <a:spLocks/>
          </p:cNvSpPr>
          <p:nvPr userDrawn="1"/>
        </p:nvSpPr>
        <p:spPr bwMode="auto">
          <a:xfrm>
            <a:off x="6857002" y="1835678"/>
            <a:ext cx="2824745" cy="3258345"/>
          </a:xfrm>
          <a:custGeom>
            <a:avLst/>
            <a:gdLst>
              <a:gd name="T0" fmla="*/ 918 w 1109"/>
              <a:gd name="T1" fmla="*/ 1282 h 1282"/>
              <a:gd name="T2" fmla="*/ 192 w 1109"/>
              <a:gd name="T3" fmla="*/ 1282 h 1282"/>
              <a:gd name="T4" fmla="*/ 0 w 1109"/>
              <a:gd name="T5" fmla="*/ 1091 h 1282"/>
              <a:gd name="T6" fmla="*/ 0 w 1109"/>
              <a:gd name="T7" fmla="*/ 192 h 1282"/>
              <a:gd name="T8" fmla="*/ 192 w 1109"/>
              <a:gd name="T9" fmla="*/ 0 h 1282"/>
              <a:gd name="T10" fmla="*/ 918 w 1109"/>
              <a:gd name="T11" fmla="*/ 0 h 1282"/>
              <a:gd name="T12" fmla="*/ 1109 w 1109"/>
              <a:gd name="T13" fmla="*/ 192 h 1282"/>
              <a:gd name="T14" fmla="*/ 1109 w 1109"/>
              <a:gd name="T15" fmla="*/ 1091 h 1282"/>
              <a:gd name="T16" fmla="*/ 918 w 1109"/>
              <a:gd name="T17" fmla="*/ 1282 h 12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09" h="1282">
                <a:moveTo>
                  <a:pt x="918" y="1282"/>
                </a:moveTo>
                <a:cubicBezTo>
                  <a:pt x="192" y="1282"/>
                  <a:pt x="192" y="1282"/>
                  <a:pt x="192" y="1282"/>
                </a:cubicBezTo>
                <a:cubicBezTo>
                  <a:pt x="86" y="1282"/>
                  <a:pt x="0" y="1197"/>
                  <a:pt x="0" y="1091"/>
                </a:cubicBezTo>
                <a:cubicBezTo>
                  <a:pt x="0" y="192"/>
                  <a:pt x="0" y="192"/>
                  <a:pt x="0" y="192"/>
                </a:cubicBezTo>
                <a:cubicBezTo>
                  <a:pt x="0" y="86"/>
                  <a:pt x="86" y="0"/>
                  <a:pt x="192" y="0"/>
                </a:cubicBezTo>
                <a:cubicBezTo>
                  <a:pt x="918" y="0"/>
                  <a:pt x="918" y="0"/>
                  <a:pt x="918" y="0"/>
                </a:cubicBezTo>
                <a:cubicBezTo>
                  <a:pt x="1024" y="0"/>
                  <a:pt x="1109" y="86"/>
                  <a:pt x="1109" y="192"/>
                </a:cubicBezTo>
                <a:cubicBezTo>
                  <a:pt x="1109" y="1091"/>
                  <a:pt x="1109" y="1091"/>
                  <a:pt x="1109" y="1091"/>
                </a:cubicBezTo>
                <a:cubicBezTo>
                  <a:pt x="1109" y="1197"/>
                  <a:pt x="1024" y="1282"/>
                  <a:pt x="918" y="128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" name="Freeform 8"/>
          <p:cNvSpPr>
            <a:spLocks/>
          </p:cNvSpPr>
          <p:nvPr userDrawn="1"/>
        </p:nvSpPr>
        <p:spPr bwMode="auto">
          <a:xfrm>
            <a:off x="9582855" y="2582434"/>
            <a:ext cx="237086" cy="559117"/>
          </a:xfrm>
          <a:custGeom>
            <a:avLst/>
            <a:gdLst>
              <a:gd name="T0" fmla="*/ 92 w 93"/>
              <a:gd name="T1" fmla="*/ 111 h 220"/>
              <a:gd name="T2" fmla="*/ 92 w 93"/>
              <a:gd name="T3" fmla="*/ 108 h 220"/>
              <a:gd name="T4" fmla="*/ 93 w 93"/>
              <a:gd name="T5" fmla="*/ 108 h 220"/>
              <a:gd name="T6" fmla="*/ 63 w 93"/>
              <a:gd name="T7" fmla="*/ 0 h 220"/>
              <a:gd name="T8" fmla="*/ 47 w 93"/>
              <a:gd name="T9" fmla="*/ 0 h 220"/>
              <a:gd name="T10" fmla="*/ 24 w 93"/>
              <a:gd name="T11" fmla="*/ 14 h 220"/>
              <a:gd name="T12" fmla="*/ 8 w 93"/>
              <a:gd name="T13" fmla="*/ 43 h 220"/>
              <a:gd name="T14" fmla="*/ 0 w 93"/>
              <a:gd name="T15" fmla="*/ 71 h 220"/>
              <a:gd name="T16" fmla="*/ 0 w 93"/>
              <a:gd name="T17" fmla="*/ 109 h 220"/>
              <a:gd name="T18" fmla="*/ 0 w 93"/>
              <a:gd name="T19" fmla="*/ 109 h 220"/>
              <a:gd name="T20" fmla="*/ 0 w 93"/>
              <a:gd name="T21" fmla="*/ 148 h 220"/>
              <a:gd name="T22" fmla="*/ 8 w 93"/>
              <a:gd name="T23" fmla="*/ 176 h 220"/>
              <a:gd name="T24" fmla="*/ 23 w 93"/>
              <a:gd name="T25" fmla="*/ 206 h 220"/>
              <a:gd name="T26" fmla="*/ 47 w 93"/>
              <a:gd name="T27" fmla="*/ 220 h 220"/>
              <a:gd name="T28" fmla="*/ 63 w 93"/>
              <a:gd name="T29" fmla="*/ 220 h 220"/>
              <a:gd name="T30" fmla="*/ 93 w 93"/>
              <a:gd name="T31" fmla="*/ 112 h 220"/>
              <a:gd name="T32" fmla="*/ 92 w 93"/>
              <a:gd name="T33" fmla="*/ 112 h 220"/>
              <a:gd name="T34" fmla="*/ 92 w 93"/>
              <a:gd name="T35" fmla="*/ 111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93" h="220">
                <a:moveTo>
                  <a:pt x="92" y="111"/>
                </a:moveTo>
                <a:cubicBezTo>
                  <a:pt x="92" y="111"/>
                  <a:pt x="92" y="108"/>
                  <a:pt x="92" y="108"/>
                </a:cubicBezTo>
                <a:cubicBezTo>
                  <a:pt x="93" y="108"/>
                  <a:pt x="93" y="108"/>
                  <a:pt x="93" y="108"/>
                </a:cubicBezTo>
                <a:cubicBezTo>
                  <a:pt x="92" y="28"/>
                  <a:pt x="93" y="0"/>
                  <a:pt x="63" y="0"/>
                </a:cubicBezTo>
                <a:cubicBezTo>
                  <a:pt x="47" y="0"/>
                  <a:pt x="47" y="0"/>
                  <a:pt x="47" y="0"/>
                </a:cubicBezTo>
                <a:cubicBezTo>
                  <a:pt x="37" y="0"/>
                  <a:pt x="28" y="5"/>
                  <a:pt x="24" y="14"/>
                </a:cubicBezTo>
                <a:cubicBezTo>
                  <a:pt x="8" y="43"/>
                  <a:pt x="8" y="43"/>
                  <a:pt x="8" y="43"/>
                </a:cubicBezTo>
                <a:cubicBezTo>
                  <a:pt x="4" y="52"/>
                  <a:pt x="0" y="61"/>
                  <a:pt x="0" y="71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48"/>
                  <a:pt x="0" y="148"/>
                  <a:pt x="0" y="148"/>
                </a:cubicBezTo>
                <a:cubicBezTo>
                  <a:pt x="0" y="158"/>
                  <a:pt x="4" y="167"/>
                  <a:pt x="8" y="176"/>
                </a:cubicBezTo>
                <a:cubicBezTo>
                  <a:pt x="23" y="206"/>
                  <a:pt x="23" y="206"/>
                  <a:pt x="23" y="206"/>
                </a:cubicBezTo>
                <a:cubicBezTo>
                  <a:pt x="27" y="214"/>
                  <a:pt x="37" y="220"/>
                  <a:pt x="47" y="220"/>
                </a:cubicBezTo>
                <a:cubicBezTo>
                  <a:pt x="63" y="220"/>
                  <a:pt x="63" y="220"/>
                  <a:pt x="63" y="220"/>
                </a:cubicBezTo>
                <a:cubicBezTo>
                  <a:pt x="93" y="220"/>
                  <a:pt x="92" y="192"/>
                  <a:pt x="93" y="112"/>
                </a:cubicBezTo>
                <a:cubicBezTo>
                  <a:pt x="92" y="112"/>
                  <a:pt x="92" y="112"/>
                  <a:pt x="92" y="112"/>
                </a:cubicBezTo>
                <a:cubicBezTo>
                  <a:pt x="92" y="108"/>
                  <a:pt x="92" y="111"/>
                  <a:pt x="92" y="111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0" name="Freeform 9"/>
          <p:cNvSpPr>
            <a:spLocks/>
          </p:cNvSpPr>
          <p:nvPr userDrawn="1"/>
        </p:nvSpPr>
        <p:spPr bwMode="auto">
          <a:xfrm>
            <a:off x="9736264" y="2582434"/>
            <a:ext cx="83677" cy="559117"/>
          </a:xfrm>
          <a:custGeom>
            <a:avLst/>
            <a:gdLst>
              <a:gd name="T0" fmla="*/ 33 w 33"/>
              <a:gd name="T1" fmla="*/ 108 h 220"/>
              <a:gd name="T2" fmla="*/ 3 w 33"/>
              <a:gd name="T3" fmla="*/ 0 h 220"/>
              <a:gd name="T4" fmla="*/ 0 w 33"/>
              <a:gd name="T5" fmla="*/ 0 h 220"/>
              <a:gd name="T6" fmla="*/ 0 w 33"/>
              <a:gd name="T7" fmla="*/ 220 h 220"/>
              <a:gd name="T8" fmla="*/ 3 w 33"/>
              <a:gd name="T9" fmla="*/ 220 h 220"/>
              <a:gd name="T10" fmla="*/ 33 w 33"/>
              <a:gd name="T11" fmla="*/ 112 h 220"/>
              <a:gd name="T12" fmla="*/ 32 w 33"/>
              <a:gd name="T13" fmla="*/ 112 h 220"/>
              <a:gd name="T14" fmla="*/ 32 w 33"/>
              <a:gd name="T15" fmla="*/ 111 h 220"/>
              <a:gd name="T16" fmla="*/ 32 w 33"/>
              <a:gd name="T17" fmla="*/ 108 h 220"/>
              <a:gd name="T18" fmla="*/ 33 w 33"/>
              <a:gd name="T19" fmla="*/ 108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3" h="220">
                <a:moveTo>
                  <a:pt x="33" y="108"/>
                </a:moveTo>
                <a:cubicBezTo>
                  <a:pt x="32" y="28"/>
                  <a:pt x="33" y="0"/>
                  <a:pt x="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20"/>
                  <a:pt x="0" y="220"/>
                  <a:pt x="0" y="220"/>
                </a:cubicBezTo>
                <a:cubicBezTo>
                  <a:pt x="3" y="220"/>
                  <a:pt x="3" y="220"/>
                  <a:pt x="3" y="220"/>
                </a:cubicBezTo>
                <a:cubicBezTo>
                  <a:pt x="33" y="220"/>
                  <a:pt x="32" y="192"/>
                  <a:pt x="33" y="112"/>
                </a:cubicBezTo>
                <a:cubicBezTo>
                  <a:pt x="32" y="112"/>
                  <a:pt x="32" y="112"/>
                  <a:pt x="32" y="112"/>
                </a:cubicBezTo>
                <a:cubicBezTo>
                  <a:pt x="32" y="108"/>
                  <a:pt x="32" y="111"/>
                  <a:pt x="32" y="111"/>
                </a:cubicBezTo>
                <a:cubicBezTo>
                  <a:pt x="32" y="111"/>
                  <a:pt x="32" y="108"/>
                  <a:pt x="32" y="108"/>
                </a:cubicBezTo>
                <a:lnTo>
                  <a:pt x="33" y="108"/>
                </a:lnTo>
                <a:close/>
              </a:path>
            </a:pathLst>
          </a:custGeom>
          <a:solidFill>
            <a:srgbClr val="CFD3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1" name="Freeform 10"/>
          <p:cNvSpPr>
            <a:spLocks/>
          </p:cNvSpPr>
          <p:nvPr userDrawn="1"/>
        </p:nvSpPr>
        <p:spPr bwMode="auto">
          <a:xfrm>
            <a:off x="9582855" y="2582434"/>
            <a:ext cx="237086" cy="277657"/>
          </a:xfrm>
          <a:custGeom>
            <a:avLst/>
            <a:gdLst>
              <a:gd name="T0" fmla="*/ 47 w 93"/>
              <a:gd name="T1" fmla="*/ 0 h 109"/>
              <a:gd name="T2" fmla="*/ 24 w 93"/>
              <a:gd name="T3" fmla="*/ 14 h 109"/>
              <a:gd name="T4" fmla="*/ 8 w 93"/>
              <a:gd name="T5" fmla="*/ 43 h 109"/>
              <a:gd name="T6" fmla="*/ 0 w 93"/>
              <a:gd name="T7" fmla="*/ 71 h 109"/>
              <a:gd name="T8" fmla="*/ 0 w 93"/>
              <a:gd name="T9" fmla="*/ 109 h 109"/>
              <a:gd name="T10" fmla="*/ 0 w 93"/>
              <a:gd name="T11" fmla="*/ 109 h 109"/>
              <a:gd name="T12" fmla="*/ 0 w 93"/>
              <a:gd name="T13" fmla="*/ 108 h 109"/>
              <a:gd name="T14" fmla="*/ 93 w 93"/>
              <a:gd name="T15" fmla="*/ 108 h 109"/>
              <a:gd name="T16" fmla="*/ 63 w 93"/>
              <a:gd name="T17" fmla="*/ 0 h 109"/>
              <a:gd name="T18" fmla="*/ 47 w 93"/>
              <a:gd name="T19" fmla="*/ 0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3" h="109">
                <a:moveTo>
                  <a:pt x="47" y="0"/>
                </a:moveTo>
                <a:cubicBezTo>
                  <a:pt x="37" y="0"/>
                  <a:pt x="28" y="5"/>
                  <a:pt x="24" y="14"/>
                </a:cubicBezTo>
                <a:cubicBezTo>
                  <a:pt x="8" y="43"/>
                  <a:pt x="8" y="43"/>
                  <a:pt x="8" y="43"/>
                </a:cubicBezTo>
                <a:cubicBezTo>
                  <a:pt x="4" y="52"/>
                  <a:pt x="0" y="61"/>
                  <a:pt x="0" y="71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08"/>
                  <a:pt x="0" y="108"/>
                  <a:pt x="0" y="108"/>
                </a:cubicBezTo>
                <a:cubicBezTo>
                  <a:pt x="93" y="108"/>
                  <a:pt x="93" y="108"/>
                  <a:pt x="93" y="108"/>
                </a:cubicBezTo>
                <a:cubicBezTo>
                  <a:pt x="92" y="28"/>
                  <a:pt x="93" y="0"/>
                  <a:pt x="63" y="0"/>
                </a:cubicBezTo>
                <a:lnTo>
                  <a:pt x="47" y="0"/>
                </a:lnTo>
                <a:close/>
              </a:path>
            </a:pathLst>
          </a:custGeom>
          <a:solidFill>
            <a:srgbClr val="F0F1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Freeform 11"/>
          <p:cNvSpPr>
            <a:spLocks/>
          </p:cNvSpPr>
          <p:nvPr userDrawn="1"/>
        </p:nvSpPr>
        <p:spPr bwMode="auto">
          <a:xfrm>
            <a:off x="9643711" y="3551063"/>
            <a:ext cx="72267" cy="851987"/>
          </a:xfrm>
          <a:custGeom>
            <a:avLst/>
            <a:gdLst>
              <a:gd name="T0" fmla="*/ 24 w 28"/>
              <a:gd name="T1" fmla="*/ 4 h 335"/>
              <a:gd name="T2" fmla="*/ 12 w 28"/>
              <a:gd name="T3" fmla="*/ 8 h 335"/>
              <a:gd name="T4" fmla="*/ 5 w 28"/>
              <a:gd name="T5" fmla="*/ 31 h 335"/>
              <a:gd name="T6" fmla="*/ 0 w 28"/>
              <a:gd name="T7" fmla="*/ 60 h 335"/>
              <a:gd name="T8" fmla="*/ 0 w 28"/>
              <a:gd name="T9" fmla="*/ 275 h 335"/>
              <a:gd name="T10" fmla="*/ 5 w 28"/>
              <a:gd name="T11" fmla="*/ 304 h 335"/>
              <a:gd name="T12" fmla="*/ 12 w 28"/>
              <a:gd name="T13" fmla="*/ 327 h 335"/>
              <a:gd name="T14" fmla="*/ 24 w 28"/>
              <a:gd name="T15" fmla="*/ 331 h 335"/>
              <a:gd name="T16" fmla="*/ 28 w 28"/>
              <a:gd name="T17" fmla="*/ 320 h 335"/>
              <a:gd name="T18" fmla="*/ 28 w 28"/>
              <a:gd name="T19" fmla="*/ 15 h 335"/>
              <a:gd name="T20" fmla="*/ 24 w 28"/>
              <a:gd name="T21" fmla="*/ 4 h 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8" h="335">
                <a:moveTo>
                  <a:pt x="24" y="4"/>
                </a:moveTo>
                <a:cubicBezTo>
                  <a:pt x="19" y="0"/>
                  <a:pt x="13" y="2"/>
                  <a:pt x="12" y="8"/>
                </a:cubicBezTo>
                <a:cubicBezTo>
                  <a:pt x="5" y="31"/>
                  <a:pt x="5" y="31"/>
                  <a:pt x="5" y="31"/>
                </a:cubicBezTo>
                <a:cubicBezTo>
                  <a:pt x="2" y="41"/>
                  <a:pt x="0" y="50"/>
                  <a:pt x="0" y="60"/>
                </a:cubicBezTo>
                <a:cubicBezTo>
                  <a:pt x="0" y="275"/>
                  <a:pt x="0" y="275"/>
                  <a:pt x="0" y="275"/>
                </a:cubicBezTo>
                <a:cubicBezTo>
                  <a:pt x="0" y="285"/>
                  <a:pt x="2" y="294"/>
                  <a:pt x="5" y="304"/>
                </a:cubicBezTo>
                <a:cubicBezTo>
                  <a:pt x="12" y="327"/>
                  <a:pt x="12" y="327"/>
                  <a:pt x="12" y="327"/>
                </a:cubicBezTo>
                <a:cubicBezTo>
                  <a:pt x="13" y="333"/>
                  <a:pt x="19" y="335"/>
                  <a:pt x="24" y="331"/>
                </a:cubicBezTo>
                <a:cubicBezTo>
                  <a:pt x="27" y="329"/>
                  <a:pt x="28" y="325"/>
                  <a:pt x="28" y="320"/>
                </a:cubicBezTo>
                <a:cubicBezTo>
                  <a:pt x="28" y="15"/>
                  <a:pt x="28" y="15"/>
                  <a:pt x="28" y="15"/>
                </a:cubicBezTo>
                <a:cubicBezTo>
                  <a:pt x="28" y="10"/>
                  <a:pt x="27" y="6"/>
                  <a:pt x="24" y="4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" name="Freeform 12"/>
          <p:cNvSpPr>
            <a:spLocks/>
          </p:cNvSpPr>
          <p:nvPr userDrawn="1"/>
        </p:nvSpPr>
        <p:spPr bwMode="auto">
          <a:xfrm>
            <a:off x="9736264" y="2582434"/>
            <a:ext cx="83677" cy="275121"/>
          </a:xfrm>
          <a:custGeom>
            <a:avLst/>
            <a:gdLst>
              <a:gd name="T0" fmla="*/ 33 w 33"/>
              <a:gd name="T1" fmla="*/ 108 h 108"/>
              <a:gd name="T2" fmla="*/ 3 w 33"/>
              <a:gd name="T3" fmla="*/ 0 h 108"/>
              <a:gd name="T4" fmla="*/ 0 w 33"/>
              <a:gd name="T5" fmla="*/ 0 h 108"/>
              <a:gd name="T6" fmla="*/ 0 w 33"/>
              <a:gd name="T7" fmla="*/ 108 h 108"/>
              <a:gd name="T8" fmla="*/ 33 w 33"/>
              <a:gd name="T9" fmla="*/ 108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" h="108">
                <a:moveTo>
                  <a:pt x="33" y="108"/>
                </a:moveTo>
                <a:cubicBezTo>
                  <a:pt x="32" y="28"/>
                  <a:pt x="33" y="0"/>
                  <a:pt x="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08"/>
                  <a:pt x="0" y="108"/>
                  <a:pt x="0" y="108"/>
                </a:cubicBezTo>
                <a:lnTo>
                  <a:pt x="33" y="108"/>
                </a:ln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" name="Freeform 13"/>
          <p:cNvSpPr>
            <a:spLocks/>
          </p:cNvSpPr>
          <p:nvPr userDrawn="1"/>
        </p:nvSpPr>
        <p:spPr bwMode="auto">
          <a:xfrm>
            <a:off x="9643711" y="3551063"/>
            <a:ext cx="72267" cy="424726"/>
          </a:xfrm>
          <a:custGeom>
            <a:avLst/>
            <a:gdLst>
              <a:gd name="T0" fmla="*/ 24 w 28"/>
              <a:gd name="T1" fmla="*/ 4 h 167"/>
              <a:gd name="T2" fmla="*/ 12 w 28"/>
              <a:gd name="T3" fmla="*/ 8 h 167"/>
              <a:gd name="T4" fmla="*/ 5 w 28"/>
              <a:gd name="T5" fmla="*/ 31 h 167"/>
              <a:gd name="T6" fmla="*/ 0 w 28"/>
              <a:gd name="T7" fmla="*/ 60 h 167"/>
              <a:gd name="T8" fmla="*/ 0 w 28"/>
              <a:gd name="T9" fmla="*/ 167 h 167"/>
              <a:gd name="T10" fmla="*/ 28 w 28"/>
              <a:gd name="T11" fmla="*/ 167 h 167"/>
              <a:gd name="T12" fmla="*/ 28 w 28"/>
              <a:gd name="T13" fmla="*/ 15 h 167"/>
              <a:gd name="T14" fmla="*/ 24 w 28"/>
              <a:gd name="T15" fmla="*/ 4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" h="167">
                <a:moveTo>
                  <a:pt x="24" y="4"/>
                </a:moveTo>
                <a:cubicBezTo>
                  <a:pt x="19" y="0"/>
                  <a:pt x="13" y="2"/>
                  <a:pt x="12" y="8"/>
                </a:cubicBezTo>
                <a:cubicBezTo>
                  <a:pt x="5" y="31"/>
                  <a:pt x="5" y="31"/>
                  <a:pt x="5" y="31"/>
                </a:cubicBezTo>
                <a:cubicBezTo>
                  <a:pt x="2" y="41"/>
                  <a:pt x="0" y="50"/>
                  <a:pt x="0" y="60"/>
                </a:cubicBezTo>
                <a:cubicBezTo>
                  <a:pt x="0" y="167"/>
                  <a:pt x="0" y="167"/>
                  <a:pt x="0" y="167"/>
                </a:cubicBezTo>
                <a:cubicBezTo>
                  <a:pt x="28" y="167"/>
                  <a:pt x="28" y="167"/>
                  <a:pt x="28" y="167"/>
                </a:cubicBezTo>
                <a:cubicBezTo>
                  <a:pt x="28" y="15"/>
                  <a:pt x="28" y="15"/>
                  <a:pt x="28" y="15"/>
                </a:cubicBezTo>
                <a:cubicBezTo>
                  <a:pt x="28" y="10"/>
                  <a:pt x="27" y="6"/>
                  <a:pt x="24" y="4"/>
                </a:cubicBezTo>
                <a:close/>
              </a:path>
            </a:pathLst>
          </a:custGeom>
          <a:solidFill>
            <a:srgbClr val="F0F1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5" name="Freeform 14"/>
          <p:cNvSpPr>
            <a:spLocks/>
          </p:cNvSpPr>
          <p:nvPr userDrawn="1"/>
        </p:nvSpPr>
        <p:spPr bwMode="auto">
          <a:xfrm>
            <a:off x="6981250" y="1944712"/>
            <a:ext cx="2576248" cy="3042812"/>
          </a:xfrm>
          <a:custGeom>
            <a:avLst/>
            <a:gdLst>
              <a:gd name="T0" fmla="*/ 856 w 1011"/>
              <a:gd name="T1" fmla="*/ 1197 h 1197"/>
              <a:gd name="T2" fmla="*/ 156 w 1011"/>
              <a:gd name="T3" fmla="*/ 1197 h 1197"/>
              <a:gd name="T4" fmla="*/ 0 w 1011"/>
              <a:gd name="T5" fmla="*/ 1042 h 1197"/>
              <a:gd name="T6" fmla="*/ 0 w 1011"/>
              <a:gd name="T7" fmla="*/ 155 h 1197"/>
              <a:gd name="T8" fmla="*/ 156 w 1011"/>
              <a:gd name="T9" fmla="*/ 0 h 1197"/>
              <a:gd name="T10" fmla="*/ 856 w 1011"/>
              <a:gd name="T11" fmla="*/ 0 h 1197"/>
              <a:gd name="T12" fmla="*/ 1011 w 1011"/>
              <a:gd name="T13" fmla="*/ 155 h 1197"/>
              <a:gd name="T14" fmla="*/ 1011 w 1011"/>
              <a:gd name="T15" fmla="*/ 1042 h 1197"/>
              <a:gd name="T16" fmla="*/ 856 w 1011"/>
              <a:gd name="T17" fmla="*/ 1197 h 1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11" h="1197">
                <a:moveTo>
                  <a:pt x="856" y="1197"/>
                </a:moveTo>
                <a:cubicBezTo>
                  <a:pt x="156" y="1197"/>
                  <a:pt x="156" y="1197"/>
                  <a:pt x="156" y="1197"/>
                </a:cubicBezTo>
                <a:cubicBezTo>
                  <a:pt x="70" y="1197"/>
                  <a:pt x="0" y="1128"/>
                  <a:pt x="0" y="1042"/>
                </a:cubicBezTo>
                <a:cubicBezTo>
                  <a:pt x="0" y="155"/>
                  <a:pt x="0" y="155"/>
                  <a:pt x="0" y="155"/>
                </a:cubicBezTo>
                <a:cubicBezTo>
                  <a:pt x="0" y="70"/>
                  <a:pt x="70" y="0"/>
                  <a:pt x="156" y="0"/>
                </a:cubicBezTo>
                <a:cubicBezTo>
                  <a:pt x="856" y="0"/>
                  <a:pt x="856" y="0"/>
                  <a:pt x="856" y="0"/>
                </a:cubicBezTo>
                <a:cubicBezTo>
                  <a:pt x="942" y="0"/>
                  <a:pt x="1011" y="70"/>
                  <a:pt x="1011" y="155"/>
                </a:cubicBezTo>
                <a:cubicBezTo>
                  <a:pt x="1011" y="1042"/>
                  <a:pt x="1011" y="1042"/>
                  <a:pt x="1011" y="1042"/>
                </a:cubicBezTo>
                <a:cubicBezTo>
                  <a:pt x="1011" y="1128"/>
                  <a:pt x="942" y="1197"/>
                  <a:pt x="856" y="11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5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981250" y="1944712"/>
            <a:ext cx="2576248" cy="3042812"/>
          </a:xfrm>
          <a:prstGeom prst="roundRect">
            <a:avLst>
              <a:gd name="adj" fmla="val 15188"/>
            </a:avLst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83FAE6EA-4106-40FC-A22B-305E5CB04C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3247B-B3F7-41BB-A95F-B6B56C48E17E}" type="datetime1">
              <a:rPr lang="fr-FR" altLang="zh-TW" smtClean="0"/>
              <a:t>18/07/2019</a:t>
            </a:fld>
            <a:endParaRPr lang="fr-FR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A9012464-84E7-47E9-BE50-AEFE3F5081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129AB68E-51CE-43DB-B931-258D45D43C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5632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Left - Text Righ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4CB354E0-8501-4F11-9BB2-C0E1B4987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36140C-C5FE-4C35-B4E1-C65C06066FA9}" type="datetime1">
              <a:rPr lang="fr-FR" altLang="zh-TW" smtClean="0"/>
              <a:t>18/07/2019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5ED462-1B6D-4A6C-8C25-B8F837A2D1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FC2D6-F569-4D56-9044-6DC01AE89A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8209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7BFBD1-3D9B-4272-AD61-7503861467DB}" type="datetime1">
              <a:rPr lang="fr-FR" altLang="zh-TW" smtClean="0"/>
              <a:t>18/07/2019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2322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9" r:id="rId4"/>
    <p:sldLayoutId id="2147483660" r:id="rId5"/>
    <p:sldLayoutId id="2147483661" r:id="rId6"/>
    <p:sldLayoutId id="2147483662" r:id="rId7"/>
    <p:sldLayoutId id="2147483666" r:id="rId8"/>
    <p:sldLayoutId id="2147483651" r:id="rId9"/>
    <p:sldLayoutId id="2147483653" r:id="rId10"/>
    <p:sldLayoutId id="2147483663" r:id="rId11"/>
    <p:sldLayoutId id="2147483664" r:id="rId12"/>
    <p:sldLayoutId id="2147483667" r:id="rId13"/>
    <p:sldLayoutId id="2147483652" r:id="rId14"/>
    <p:sldLayoutId id="2147483668" r:id="rId15"/>
    <p:sldLayoutId id="2147483657" r:id="rId16"/>
    <p:sldLayoutId id="2147483655" r:id="rId17"/>
    <p:sldLayoutId id="2147483656" r:id="rId18"/>
    <p:sldLayoutId id="2147483665" r:id="rId1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0" y="3450142"/>
            <a:ext cx="12192000" cy="136024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3600" spc="600" dirty="0">
                <a:latin typeface="Segoe UI" panose="020B0502040204020203" pitchFamily="34" charset="0"/>
                <a:cs typeface="Segoe UI" panose="020B0502040204020203" pitchFamily="34" charset="0"/>
              </a:rPr>
              <a:t>Feasibility of Beam Reinforcement Optimization for Practical Application</a:t>
            </a:r>
            <a:endParaRPr lang="fr-FR" sz="3600" spc="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489200" y="4948615"/>
            <a:ext cx="7213600" cy="136024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3600" dirty="0">
                <a:cs typeface="Segoe UI" panose="020B0502040204020203" pitchFamily="34" charset="0"/>
              </a:rPr>
              <a:t>Advisor : Prof. </a:t>
            </a:r>
            <a:r>
              <a:rPr lang="en-US" sz="3600" dirty="0" err="1">
                <a:cs typeface="Segoe UI" panose="020B0502040204020203" pitchFamily="34" charset="0"/>
              </a:rPr>
              <a:t>K.C.Chang</a:t>
            </a:r>
            <a:endParaRPr lang="en-US" sz="3600" dirty="0">
              <a:cs typeface="Segoe UI" panose="020B0502040204020203" pitchFamily="34" charset="0"/>
            </a:endParaRPr>
          </a:p>
          <a:p>
            <a:pPr algn="ctr">
              <a:lnSpc>
                <a:spcPct val="120000"/>
              </a:lnSpc>
            </a:pPr>
            <a:r>
              <a:rPr lang="en-US" sz="3600" dirty="0">
                <a:cs typeface="Segoe UI" panose="020B0502040204020203" pitchFamily="34" charset="0"/>
              </a:rPr>
              <a:t>Presenters : You-Ran </a:t>
            </a:r>
            <a:r>
              <a:rPr lang="en-US" sz="3600" dirty="0" err="1">
                <a:cs typeface="Segoe UI" panose="020B0502040204020203" pitchFamily="34" charset="0"/>
              </a:rPr>
              <a:t>Nai</a:t>
            </a:r>
            <a:endParaRPr lang="en-US" sz="3600" dirty="0">
              <a:cs typeface="Segoe UI" panose="020B0502040204020203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4953002" y="1005004"/>
            <a:ext cx="2285998" cy="2285996"/>
            <a:chOff x="4761188" y="954891"/>
            <a:chExt cx="2669626" cy="2669624"/>
          </a:xfrm>
        </p:grpSpPr>
        <p:sp>
          <p:nvSpPr>
            <p:cNvPr id="3" name="Oval 2"/>
            <p:cNvSpPr/>
            <p:nvPr/>
          </p:nvSpPr>
          <p:spPr>
            <a:xfrm>
              <a:off x="4761188" y="954891"/>
              <a:ext cx="2669626" cy="2669624"/>
            </a:xfrm>
            <a:prstGeom prst="ellipse">
              <a:avLst/>
            </a:prstGeom>
            <a:solidFill>
              <a:schemeClr val="accent1">
                <a:alpha val="13000"/>
              </a:schemeClr>
            </a:solidFill>
            <a:ln w="76200">
              <a:noFill/>
            </a:ln>
            <a:effectLst>
              <a:outerShdw blurRad="889000" sx="109000" sy="109000" algn="ctr" rotWithShape="0">
                <a:schemeClr val="accent1"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Oval 7"/>
            <p:cNvSpPr/>
            <p:nvPr/>
          </p:nvSpPr>
          <p:spPr>
            <a:xfrm>
              <a:off x="5328746" y="1522450"/>
              <a:ext cx="1534508" cy="1534506"/>
            </a:xfrm>
            <a:prstGeom prst="ellipse">
              <a:avLst/>
            </a:prstGeom>
            <a:solidFill>
              <a:schemeClr val="accent1">
                <a:alpha val="48000"/>
              </a:schemeClr>
            </a:solidFill>
            <a:ln w="76200">
              <a:noFill/>
            </a:ln>
            <a:effectLst>
              <a:outerShdw blurRad="889000" sx="109000" sy="109000" algn="ctr" rotWithShape="0">
                <a:schemeClr val="accent1"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Oval 8"/>
            <p:cNvSpPr/>
            <p:nvPr/>
          </p:nvSpPr>
          <p:spPr>
            <a:xfrm>
              <a:off x="5738650" y="1932353"/>
              <a:ext cx="714700" cy="714700"/>
            </a:xfrm>
            <a:prstGeom prst="ellipse">
              <a:avLst/>
            </a:prstGeom>
            <a:solidFill>
              <a:schemeClr val="accent1">
                <a:alpha val="48000"/>
              </a:schemeClr>
            </a:solidFill>
            <a:ln w="76200">
              <a:noFill/>
            </a:ln>
            <a:effectLst>
              <a:outerShdw blurRad="889000" sx="109000" sy="109000" algn="ctr" rotWithShape="0">
                <a:schemeClr val="accent1"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B6BD8A79-6813-42E3-A0C1-B25AC3301F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4381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 smtClean="0"/>
              <a:t>Clarify 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</a:t>
            </a:fld>
            <a:endParaRPr lang="fr-FR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790200" y="1927838"/>
            <a:ext cx="7952381" cy="2066667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790200" y="4090800"/>
            <a:ext cx="7923809" cy="35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432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3</a:t>
            </a:fld>
            <a:endParaRPr lang="fr-FR"/>
          </a:p>
        </p:txBody>
      </p:sp>
      <p:sp>
        <p:nvSpPr>
          <p:cNvPr id="4" name="文字方塊 3"/>
          <p:cNvSpPr txBox="1"/>
          <p:nvPr/>
        </p:nvSpPr>
        <p:spPr>
          <a:xfrm>
            <a:off x="1065031" y="2722658"/>
            <a:ext cx="5030970" cy="1200329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0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Method A</a:t>
            </a:r>
          </a:p>
          <a:p>
            <a:pPr>
              <a:lnSpc>
                <a:spcPct val="120000"/>
              </a:lnSpc>
            </a:pPr>
            <a:r>
              <a:rPr lang="zh-TW" alt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依</a:t>
            </a:r>
            <a:r>
              <a:rPr lang="zh-TW" alt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規範規定僅考慮最大應力處及相鄰鋼筋</a:t>
            </a:r>
            <a:r>
              <a:rPr lang="zh-TW" alt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終止處。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065031" y="4157333"/>
            <a:ext cx="5030969" cy="1200329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Method B</a:t>
            </a:r>
          </a:p>
          <a:p>
            <a:pPr algn="l">
              <a:lnSpc>
                <a:spcPct val="120000"/>
              </a:lnSpc>
            </a:pPr>
            <a:r>
              <a:rPr lang="zh-TW" alt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考慮每一斷面之伸展長度，較規範更為保守。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96762" y="1579221"/>
            <a:ext cx="6095238" cy="4571429"/>
          </a:xfrm>
          <a:prstGeom prst="rect">
            <a:avLst/>
          </a:prstGeom>
        </p:spPr>
      </p:pic>
      <p:cxnSp>
        <p:nvCxnSpPr>
          <p:cNvPr id="10" name="直線接點 9"/>
          <p:cNvCxnSpPr/>
          <p:nvPr/>
        </p:nvCxnSpPr>
        <p:spPr>
          <a:xfrm>
            <a:off x="7910623" y="4008474"/>
            <a:ext cx="1403498" cy="1403498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7054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4</a:t>
            </a:fld>
            <a:endParaRPr lang="fr-FR"/>
          </a:p>
        </p:txBody>
      </p:sp>
      <p:pic>
        <p:nvPicPr>
          <p:cNvPr id="99330" name="Picture 2" descr="https://coggle-downloads-production.s3.eu-west-1.amazonaws.com/3b12ce01ac5160f628fcf730d82125232e25d06d41affc9eea7cfc7ee7aa18d6/ProgramAutomation.png?AWSAccessKeyId=ASIA4YTCGXFHA7Q6KCM3&amp;Expires=1563443620&amp;Signature=7gTGlng2nIIHFBe%2FvX6BKSlWW8k%3D&amp;x-amz-security-token=AgoJb3JpZ2luX2VjEOv%2F%2F%2F%2F%2F%2F%2F%2F%2F%2FwEaCWV1LXdlc3QtMSJHMEUCIQDljroUN54F7Ek0fr7i%2F6hZKFvSLxL1c5xPZ9a6o4eNgAIgYBWoEogWsOHT%2FT126gGBhFe97hSlmEt%2FPK16auCeLZ4qkwIIVBAAGgw4Nzc0NTMwMzE3NTgiDLBVYnOL%2Bey6hvrj0CrwAZzqBU9Zv2inhdymDGS2mczqYK07%2Bt0ZoC04hfr9wNF88KxTC8%2Fyo2gbVl%2BOmPmfu9pZY3%2FmAAS565FUCUvtVeZeKnEYVH%2FFIIBQT%2B%2FGCmVSN4%2B9jVnb2qQqmMTZ4sjVn8VAw4iGLNIlHdKCcltCDXP3tR2CFIO4pQWH5zPaiZotFficeJ15H%2FjqvGZM%2FpfHJHcbbi8hw19JtvNRzNOBx6KQND50J8smG2WaPE1%2BUSBy%2FK3w3mvE8KEoFvyHB0Rm7%2BNVtr9XXSBGsLi5HrYnsL6od6M0MPnG9vqDXEPkTmoDK%2FVN%2Bb02s3fxIvE9BevB8jD1wb%2FpBTq0ATTA%2FQPsfHu7Uftewi3lDUEWqDcywIUMDLSWY7bTLJHtWV25bicWfFxMbm0KCpd84ZJlzuF4RxGtt74wMWbVxJWjLRhh3rPzbDa37dSeGiwwCUH%2BL%2Bh33hqDUR%2FCRDhS2mG6OwXShz%2BUoh2FYFets2EBTg48vWMve8%2BgnlIux323OcIn7rFUPzbY%2FG7WoeKq5aeKZDMX%2FP98YEuqSaMOstAvNs288WQEdsQipeDU1JU4%2B1bxUA%3D%3D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4499" y="566258"/>
            <a:ext cx="6858000" cy="580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4825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2C9F625C-BC25-457B-9CC5-76549C155EE5}"/>
              </a:ext>
            </a:extLst>
          </p:cNvPr>
          <p:cNvSpPr>
            <a:spLocks/>
          </p:cNvSpPr>
          <p:nvPr/>
        </p:nvSpPr>
        <p:spPr bwMode="auto">
          <a:xfrm>
            <a:off x="1945514" y="3040870"/>
            <a:ext cx="408213" cy="407132"/>
          </a:xfrm>
          <a:custGeom>
            <a:avLst/>
            <a:gdLst>
              <a:gd name="T0" fmla="*/ 4912 w 4912"/>
              <a:gd name="T1" fmla="*/ 285 h 4899"/>
              <a:gd name="T2" fmla="*/ 4627 w 4912"/>
              <a:gd name="T3" fmla="*/ 0 h 4899"/>
              <a:gd name="T4" fmla="*/ 2456 w 4912"/>
              <a:gd name="T5" fmla="*/ 2165 h 4899"/>
              <a:gd name="T6" fmla="*/ 285 w 4912"/>
              <a:gd name="T7" fmla="*/ 0 h 4899"/>
              <a:gd name="T8" fmla="*/ 0 w 4912"/>
              <a:gd name="T9" fmla="*/ 285 h 4899"/>
              <a:gd name="T10" fmla="*/ 2171 w 4912"/>
              <a:gd name="T11" fmla="*/ 2450 h 4899"/>
              <a:gd name="T12" fmla="*/ 0 w 4912"/>
              <a:gd name="T13" fmla="*/ 4614 h 4899"/>
              <a:gd name="T14" fmla="*/ 285 w 4912"/>
              <a:gd name="T15" fmla="*/ 4899 h 4899"/>
              <a:gd name="T16" fmla="*/ 2456 w 4912"/>
              <a:gd name="T17" fmla="*/ 2734 h 4899"/>
              <a:gd name="T18" fmla="*/ 4627 w 4912"/>
              <a:gd name="T19" fmla="*/ 4899 h 4899"/>
              <a:gd name="T20" fmla="*/ 4912 w 4912"/>
              <a:gd name="T21" fmla="*/ 4614 h 4899"/>
              <a:gd name="T22" fmla="*/ 2741 w 4912"/>
              <a:gd name="T23" fmla="*/ 2450 h 4899"/>
              <a:gd name="T24" fmla="*/ 4912 w 4912"/>
              <a:gd name="T25" fmla="*/ 285 h 4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12" h="4899">
                <a:moveTo>
                  <a:pt x="4912" y="285"/>
                </a:moveTo>
                <a:lnTo>
                  <a:pt x="4627" y="0"/>
                </a:lnTo>
                <a:lnTo>
                  <a:pt x="2456" y="2165"/>
                </a:lnTo>
                <a:lnTo>
                  <a:pt x="285" y="0"/>
                </a:lnTo>
                <a:lnTo>
                  <a:pt x="0" y="285"/>
                </a:lnTo>
                <a:lnTo>
                  <a:pt x="2171" y="2450"/>
                </a:lnTo>
                <a:lnTo>
                  <a:pt x="0" y="4614"/>
                </a:lnTo>
                <a:lnTo>
                  <a:pt x="285" y="4899"/>
                </a:lnTo>
                <a:lnTo>
                  <a:pt x="2456" y="2734"/>
                </a:lnTo>
                <a:lnTo>
                  <a:pt x="4627" y="4899"/>
                </a:lnTo>
                <a:lnTo>
                  <a:pt x="4912" y="4614"/>
                </a:lnTo>
                <a:lnTo>
                  <a:pt x="2741" y="2450"/>
                </a:lnTo>
                <a:lnTo>
                  <a:pt x="4912" y="285"/>
                </a:lnTo>
                <a:close/>
              </a:path>
            </a:pathLst>
          </a:custGeom>
          <a:solidFill>
            <a:schemeClr val="accent3"/>
          </a:solidFill>
          <a:ln>
            <a:solidFill>
              <a:schemeClr val="accent3"/>
            </a:solidFill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 dirty="0"/>
          </a:p>
        </p:txBody>
      </p:sp>
      <p:sp>
        <p:nvSpPr>
          <p:cNvPr id="6" name="Checkmark">
            <a:extLst>
              <a:ext uri="{FF2B5EF4-FFF2-40B4-BE49-F238E27FC236}">
                <a16:creationId xmlns:a16="http://schemas.microsoft.com/office/drawing/2014/main" id="{7E63E106-D11D-47DC-A927-084DAA018CB3}"/>
              </a:ext>
            </a:extLst>
          </p:cNvPr>
          <p:cNvSpPr>
            <a:spLocks noChangeAspect="1"/>
          </p:cNvSpPr>
          <p:nvPr/>
        </p:nvSpPr>
        <p:spPr bwMode="auto">
          <a:xfrm>
            <a:off x="4691991" y="3041036"/>
            <a:ext cx="540506" cy="406800"/>
          </a:xfrm>
          <a:custGeom>
            <a:avLst/>
            <a:gdLst>
              <a:gd name="T0" fmla="*/ 480 w 518"/>
              <a:gd name="T1" fmla="*/ 0 h 390"/>
              <a:gd name="T2" fmla="*/ 166 w 518"/>
              <a:gd name="T3" fmla="*/ 315 h 390"/>
              <a:gd name="T4" fmla="*/ 38 w 518"/>
              <a:gd name="T5" fmla="*/ 187 h 390"/>
              <a:gd name="T6" fmla="*/ 0 w 518"/>
              <a:gd name="T7" fmla="*/ 226 h 390"/>
              <a:gd name="T8" fmla="*/ 166 w 518"/>
              <a:gd name="T9" fmla="*/ 390 h 390"/>
              <a:gd name="T10" fmla="*/ 518 w 518"/>
              <a:gd name="T11" fmla="*/ 38 h 390"/>
              <a:gd name="T12" fmla="*/ 480 w 518"/>
              <a:gd name="T13" fmla="*/ 0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8" h="390">
                <a:moveTo>
                  <a:pt x="480" y="0"/>
                </a:moveTo>
                <a:lnTo>
                  <a:pt x="166" y="315"/>
                </a:lnTo>
                <a:lnTo>
                  <a:pt x="38" y="187"/>
                </a:lnTo>
                <a:lnTo>
                  <a:pt x="0" y="226"/>
                </a:lnTo>
                <a:lnTo>
                  <a:pt x="166" y="390"/>
                </a:lnTo>
                <a:lnTo>
                  <a:pt x="518" y="38"/>
                </a:lnTo>
                <a:lnTo>
                  <a:pt x="48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675"/>
          </a:p>
        </p:txBody>
      </p:sp>
      <p:sp>
        <p:nvSpPr>
          <p:cNvPr id="7" name="TextBox 4">
            <a:extLst>
              <a:ext uri="{FF2B5EF4-FFF2-40B4-BE49-F238E27FC236}">
                <a16:creationId xmlns:a16="http://schemas.microsoft.com/office/drawing/2014/main" id="{76922195-04CF-4FDD-878E-69FFDC27A4D8}"/>
              </a:ext>
            </a:extLst>
          </p:cNvPr>
          <p:cNvSpPr txBox="1"/>
          <p:nvPr/>
        </p:nvSpPr>
        <p:spPr>
          <a:xfrm>
            <a:off x="3831507" y="3969957"/>
            <a:ext cx="2261473" cy="424732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TW" alt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精</a:t>
            </a:r>
            <a:r>
              <a:rPr lang="zh-TW" altLang="en-US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算法</a:t>
            </a:r>
            <a:endParaRPr lang="en-US" altLang="zh-TW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1B2F7C54-F583-4F79-9AC7-D7651AD6E9B1}"/>
              </a:ext>
            </a:extLst>
          </p:cNvPr>
          <p:cNvCxnSpPr/>
          <p:nvPr/>
        </p:nvCxnSpPr>
        <p:spPr>
          <a:xfrm>
            <a:off x="2983211" y="3436301"/>
            <a:ext cx="10792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4">
            <a:extLst>
              <a:ext uri="{FF2B5EF4-FFF2-40B4-BE49-F238E27FC236}">
                <a16:creationId xmlns:a16="http://schemas.microsoft.com/office/drawing/2014/main" id="{76922195-04CF-4FDD-878E-69FFDC27A4D8}"/>
              </a:ext>
            </a:extLst>
          </p:cNvPr>
          <p:cNvSpPr txBox="1"/>
          <p:nvPr/>
        </p:nvSpPr>
        <p:spPr>
          <a:xfrm>
            <a:off x="1018883" y="3969957"/>
            <a:ext cx="2261473" cy="424732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TW" altLang="en-US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簡算法</a:t>
            </a:r>
            <a:endParaRPr lang="en-US" altLang="zh-TW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文字版面配置區 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 smtClean="0"/>
              <a:t>Update Data</a:t>
            </a:r>
            <a:endParaRPr lang="zh-TW" altLang="en-US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5</a:t>
            </a:fld>
            <a:endParaRPr lang="fr-FR"/>
          </a:p>
        </p:txBody>
      </p:sp>
      <p:pic>
        <p:nvPicPr>
          <p:cNvPr id="15" name="圖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2980" y="3244436"/>
            <a:ext cx="5404377" cy="1291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665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1311128"/>
          </a:xfrm>
        </p:spPr>
        <p:txBody>
          <a:bodyPr/>
          <a:lstStyle/>
          <a:p>
            <a:r>
              <a:rPr lang="zh-TW" altLang="en-US" dirty="0" smtClean="0"/>
              <a:t>最小需求斷面 </a:t>
            </a:r>
            <a:r>
              <a:rPr lang="en-US" altLang="zh-TW" dirty="0" smtClean="0"/>
              <a:t>-&gt;</a:t>
            </a:r>
            <a:r>
              <a:rPr lang="zh-TW" altLang="en-US" dirty="0" smtClean="0"/>
              <a:t>較</a:t>
            </a:r>
            <a:r>
              <a:rPr lang="zh-TW" altLang="en-US" dirty="0"/>
              <a:t>大</a:t>
            </a:r>
            <a:r>
              <a:rPr lang="zh-TW" altLang="en-US" dirty="0" smtClean="0"/>
              <a:t>斷面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6</a:t>
            </a:fld>
            <a:endParaRPr lang="fr-FR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0648" y="2794056"/>
            <a:ext cx="5404377" cy="1291152"/>
          </a:xfrm>
          <a:prstGeom prst="rect">
            <a:avLst/>
          </a:prstGeom>
        </p:spPr>
      </p:pic>
      <p:cxnSp>
        <p:nvCxnSpPr>
          <p:cNvPr id="6" name="直線單箭頭接點 5"/>
          <p:cNvCxnSpPr/>
          <p:nvPr/>
        </p:nvCxnSpPr>
        <p:spPr>
          <a:xfrm>
            <a:off x="9696893" y="2806995"/>
            <a:ext cx="0" cy="11376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/>
          <p:cNvSpPr txBox="1"/>
          <p:nvPr/>
        </p:nvSpPr>
        <p:spPr>
          <a:xfrm>
            <a:off x="9877646" y="3162124"/>
            <a:ext cx="573234" cy="427425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1.2%</a:t>
            </a:r>
            <a:endParaRPr lang="zh-TW" altLang="en-US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8555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7</a:t>
            </a:fld>
            <a:endParaRPr lang="fr-FR"/>
          </a:p>
        </p:txBody>
      </p:sp>
      <p:pic>
        <p:nvPicPr>
          <p:cNvPr id="7" name="圖片版面配置區 6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/>
          <a:srcRect l="20147" r="6369"/>
          <a:stretch/>
        </p:blipFill>
        <p:spPr>
          <a:prstGeom prst="rect">
            <a:avLst/>
          </a:prstGeom>
        </p:spPr>
      </p:pic>
      <p:pic>
        <p:nvPicPr>
          <p:cNvPr id="8" name="圖片版面配置區 7"/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3"/>
          <a:srcRect l="19347" r="7139"/>
          <a:stretch/>
        </p:blipFill>
        <p:spPr>
          <a:prstGeom prst="rect">
            <a:avLst/>
          </a:prstGeom>
        </p:spPr>
      </p:pic>
      <p:pic>
        <p:nvPicPr>
          <p:cNvPr id="9" name="圖片版面配置區 8"/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4"/>
          <a:srcRect l="19569" r="6975"/>
          <a:stretch/>
        </p:blipFill>
        <p:spPr>
          <a:prstGeom prst="rect">
            <a:avLst/>
          </a:prstGeom>
        </p:spPr>
      </p:pic>
      <p:sp>
        <p:nvSpPr>
          <p:cNvPr id="11" name="文字方塊 10"/>
          <p:cNvSpPr txBox="1"/>
          <p:nvPr/>
        </p:nvSpPr>
        <p:spPr>
          <a:xfrm>
            <a:off x="0" y="0"/>
            <a:ext cx="493533" cy="427425"/>
          </a:xfrm>
          <a:prstGeom prst="rect">
            <a:avLst/>
          </a:prstGeom>
          <a:solidFill>
            <a:srgbClr val="565656">
              <a:alpha val="50196"/>
            </a:srgbClr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Left</a:t>
            </a:r>
            <a:endParaRPr lang="zh-TW" altLang="en-US" sz="20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4064400" y="-1"/>
            <a:ext cx="1006494" cy="427425"/>
          </a:xfrm>
          <a:prstGeom prst="rect">
            <a:avLst/>
          </a:prstGeom>
          <a:solidFill>
            <a:srgbClr val="565656">
              <a:alpha val="50196"/>
            </a:srgbClr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Left-Mid</a:t>
            </a:r>
            <a:endParaRPr lang="zh-TW" altLang="en-US" sz="20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8128800" y="0"/>
            <a:ext cx="502702" cy="427425"/>
          </a:xfrm>
          <a:prstGeom prst="rect">
            <a:avLst/>
          </a:prstGeom>
          <a:solidFill>
            <a:srgbClr val="565656">
              <a:alpha val="50196"/>
            </a:srgbClr>
          </a:solidFill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Mid</a:t>
            </a:r>
            <a:endParaRPr lang="zh-TW" altLang="en-US" sz="20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4" name="圖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36358" y="5073650"/>
            <a:ext cx="3455642" cy="17843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矩形 14"/>
          <p:cNvSpPr/>
          <p:nvPr/>
        </p:nvSpPr>
        <p:spPr>
          <a:xfrm>
            <a:off x="8825023" y="6262577"/>
            <a:ext cx="616689" cy="3508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8049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Box 98"/>
          <p:cNvSpPr txBox="1"/>
          <p:nvPr/>
        </p:nvSpPr>
        <p:spPr>
          <a:xfrm>
            <a:off x="839788" y="2324845"/>
            <a:ext cx="2602141" cy="954107"/>
          </a:xfrm>
          <a:prstGeom prst="rect">
            <a:avLst/>
          </a:prstGeom>
          <a:noFill/>
        </p:spPr>
        <p:txBody>
          <a:bodyPr wrap="square" lIns="0" rtlCol="0" anchor="b">
            <a:spAutoFit/>
          </a:bodyPr>
          <a:lstStyle/>
          <a:p>
            <a:r>
              <a:rPr lang="en-US" altLang="zh-TW" sz="28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Composite </a:t>
            </a:r>
            <a:r>
              <a:rPr lang="en-US" altLang="zh-TW" sz="28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Beam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en-US" altLang="zh-TW" dirty="0">
                <a:solidFill>
                  <a:schemeClr val="accent1"/>
                </a:solidFill>
              </a:rPr>
              <a:t>Future</a:t>
            </a:r>
            <a:r>
              <a:rPr lang="en-US" altLang="zh-TW" dirty="0"/>
              <a:t> Study </a:t>
            </a:r>
            <a:endParaRPr lang="zh-TW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794930" y="2324845"/>
            <a:ext cx="2602141" cy="954107"/>
          </a:xfrm>
          <a:prstGeom prst="rect">
            <a:avLst/>
          </a:prstGeom>
          <a:noFill/>
        </p:spPr>
        <p:txBody>
          <a:bodyPr wrap="square" lIns="0" rtlCol="0" anchor="b">
            <a:spAutoFit/>
          </a:bodyPr>
          <a:lstStyle/>
          <a:p>
            <a:r>
              <a:rPr lang="fr-FR" sz="28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User Defined </a:t>
            </a:r>
            <a:endParaRPr lang="fr-FR" sz="2800" dirty="0" smtClean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altLang="zh-TW" sz="28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Hinge</a:t>
            </a:r>
            <a:endParaRPr lang="zh-TW" altLang="en-US" sz="28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750072" y="2755732"/>
            <a:ext cx="2602141" cy="523220"/>
          </a:xfrm>
          <a:prstGeom prst="rect">
            <a:avLst/>
          </a:prstGeom>
          <a:noFill/>
        </p:spPr>
        <p:txBody>
          <a:bodyPr wrap="square" lIns="0" rtlCol="0" anchor="b">
            <a:spAutoFit/>
          </a:bodyPr>
          <a:lstStyle/>
          <a:p>
            <a:r>
              <a:rPr lang="fr-FR" sz="28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Clustering</a:t>
            </a:r>
            <a:endParaRPr lang="fr-FR" sz="28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39788" y="3401622"/>
            <a:ext cx="2602141" cy="796757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zh-TW" alt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考慮版</a:t>
            </a:r>
            <a:r>
              <a:rPr lang="zh-TW" alt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可</a:t>
            </a:r>
            <a:r>
              <a:rPr lang="zh-TW" alt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提供的強度</a:t>
            </a:r>
            <a:endParaRPr lang="en-US" altLang="zh-TW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(T</a:t>
            </a:r>
            <a:r>
              <a:rPr lang="zh-TW" alt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Beam)</a:t>
            </a:r>
            <a:endParaRPr lang="fr-FR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794930" y="3401622"/>
            <a:ext cx="2602141" cy="830997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FEMA P695 </a:t>
            </a:r>
            <a:r>
              <a:rPr lang="zh-TW" alt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同時考慮剪力和撓曲的塑角</a:t>
            </a:r>
            <a:endParaRPr lang="fr-FR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750072" y="3401622"/>
            <a:ext cx="2602141" cy="428066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zh-TW" alt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群集 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Cluster</a:t>
            </a:r>
            <a:endParaRPr lang="fr-FR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91371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48">
      <a:dk1>
        <a:srgbClr val="565656"/>
      </a:dk1>
      <a:lt1>
        <a:sysClr val="window" lastClr="FFFFFF"/>
      </a:lt1>
      <a:dk2>
        <a:srgbClr val="44546A"/>
      </a:dk2>
      <a:lt2>
        <a:srgbClr val="E7E6E6"/>
      </a:lt2>
      <a:accent1>
        <a:srgbClr val="1ABC9C"/>
      </a:accent1>
      <a:accent2>
        <a:srgbClr val="3498DB"/>
      </a:accent2>
      <a:accent3>
        <a:srgbClr val="E95849"/>
      </a:accent3>
      <a:accent4>
        <a:srgbClr val="E67E22"/>
      </a:accent4>
      <a:accent5>
        <a:srgbClr val="34495E"/>
      </a:accent5>
      <a:accent6>
        <a:srgbClr val="9B59B6"/>
      </a:accent6>
      <a:hlink>
        <a:srgbClr val="00B0F0"/>
      </a:hlink>
      <a:folHlink>
        <a:srgbClr val="954F72"/>
      </a:folHlink>
    </a:clrScheme>
    <a:fontScheme name="Custom 5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rtlCol="0" anchor="t">
        <a:spAutoFit/>
      </a:bodyPr>
      <a:lstStyle>
        <a:defPPr algn="l">
          <a:lnSpc>
            <a:spcPct val="120000"/>
          </a:lnSpc>
          <a:defRPr sz="2000" dirty="0" smtClean="0">
            <a:latin typeface="Segoe UI Light" panose="020B0502040204020203" pitchFamily="34" charset="0"/>
            <a:cs typeface="Segoe UI Light" panose="020B05020402040202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5FA520563873D4EB8CBD5344A351BEB" ma:contentTypeVersion="0" ma:contentTypeDescription="Crée un document." ma:contentTypeScope="" ma:versionID="005ce72954985de94fc750614f2007c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36883d0f3030e52908f9a4448a35c02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8BF5EC3-CBCF-41C7-846F-A9B4B81CCEA8}">
  <ds:schemaRefs>
    <ds:schemaRef ds:uri="http://schemas.microsoft.com/office/2006/documentManagement/types"/>
    <ds:schemaRef ds:uri="http://purl.org/dc/dcmitype/"/>
    <ds:schemaRef ds:uri="http://purl.org/dc/elements/1.1/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FF14EDAB-351E-4851-B148-260C81C296A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95457E87-E546-449E-A4D1-371201992E5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16298</TotalTime>
  <Words>113</Words>
  <Application>Microsoft Office PowerPoint</Application>
  <PresentationFormat>寬螢幕</PresentationFormat>
  <Paragraphs>34</Paragraphs>
  <Slides>8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6" baseType="lpstr">
      <vt:lpstr>等线</vt:lpstr>
      <vt:lpstr>新細明體</vt:lpstr>
      <vt:lpstr>Arial</vt:lpstr>
      <vt:lpstr>Calibri</vt:lpstr>
      <vt:lpstr>Segoe UI</vt:lpstr>
      <vt:lpstr>Segoe UI Light</vt:lpstr>
      <vt:lpstr>Wingdings</vt:lpstr>
      <vt:lpstr>Office Theme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Peetch by Slidor</dc:title>
  <dc:creator>Slidor</dc:creator>
  <cp:keywords>PowerPoint, Slidor, Template, Pitch</cp:keywords>
  <cp:lastModifiedBy>skyran</cp:lastModifiedBy>
  <cp:revision>928</cp:revision>
  <dcterms:created xsi:type="dcterms:W3CDTF">2015-10-12T10:51:44Z</dcterms:created>
  <dcterms:modified xsi:type="dcterms:W3CDTF">2019-07-18T04:34:29Z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0x01010005FA520563873D4EB8CBD5344A351BEB</vt:lpwstr>
  </property>
</Properties>
</file>